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5" r:id="rId29"/>
  </p:sldMasterIdLst>
  <p:notesMasterIdLst>
    <p:notesMasterId r:id="rId49"/>
  </p:notesMasterIdLst>
  <p:handoutMasterIdLst>
    <p:handoutMasterId r:id="rId50"/>
  </p:handoutMasterIdLst>
  <p:sldIdLst>
    <p:sldId id="264" r:id="rId30"/>
    <p:sldId id="280" r:id="rId31"/>
    <p:sldId id="281" r:id="rId32"/>
    <p:sldId id="292" r:id="rId33"/>
    <p:sldId id="317" r:id="rId34"/>
    <p:sldId id="320" r:id="rId35"/>
    <p:sldId id="321" r:id="rId36"/>
    <p:sldId id="322" r:id="rId37"/>
    <p:sldId id="323" r:id="rId38"/>
    <p:sldId id="324" r:id="rId39"/>
    <p:sldId id="283" r:id="rId40"/>
    <p:sldId id="305" r:id="rId41"/>
    <p:sldId id="307" r:id="rId42"/>
    <p:sldId id="308" r:id="rId43"/>
    <p:sldId id="325" r:id="rId44"/>
    <p:sldId id="290" r:id="rId45"/>
    <p:sldId id="288" r:id="rId46"/>
    <p:sldId id="291" r:id="rId47"/>
    <p:sldId id="319" r:id="rId4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2FF"/>
    <a:srgbClr val="0088EE"/>
    <a:srgbClr val="018101"/>
    <a:srgbClr val="88B800"/>
    <a:srgbClr val="008000"/>
    <a:srgbClr val="AAE600"/>
    <a:srgbClr val="663300"/>
    <a:srgbClr val="BFF052"/>
    <a:srgbClr val="A0D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slide" Target="slides/slide12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7.xml"/><Relationship Id="rId49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8" Type="http://schemas.openxmlformats.org/officeDocument/2006/relationships/customXml" Target="../customXml/item8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2E1A21-6B61-4A92-8944-702C1442FEB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1079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0819C-D1C9-435D-A9DD-54BFC7978AC9}" type="datetimeFigureOut">
              <a:rPr lang="fr-FR" smtClean="0"/>
              <a:t>07/10/2015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0F2BA-CB2D-41E5-9AD1-6E9A8018FB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57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X et Y à compléter (ordre de grandeur)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90985-E8F4-49B6-B133-AB652A54192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76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0F2BA-CB2D-41E5-9AD1-6E9A8018FBB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31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0F2BA-CB2D-41E5-9AD1-6E9A8018FBB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24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873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AA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fr-FR" altLang="fr-FR" sz="2400">
                <a:latin typeface="Times New Roman" pitchFamily="18" charset="0"/>
              </a:endParaRPr>
            </a:p>
          </p:txBody>
        </p:sp>
        <p:sp>
          <p:nvSpPr>
            <p:cNvPr id="18739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fr-FR" altLang="fr-FR" sz="2400">
                <a:latin typeface="Times New Roman" pitchFamily="18" charset="0"/>
              </a:endParaRPr>
            </a:p>
          </p:txBody>
        </p:sp>
      </p:grpSp>
      <p:grpSp>
        <p:nvGrpSpPr>
          <p:cNvPr id="18739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8739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18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739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74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endParaRPr lang="fr-FR" altLang="fr-FR" noProof="0" dirty="0" smtClean="0"/>
          </a:p>
        </p:txBody>
      </p:sp>
      <p:sp>
        <p:nvSpPr>
          <p:cNvPr id="1874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fr-FR" altLang="fr-FR" noProof="0" dirty="0" smtClean="0"/>
          </a:p>
        </p:txBody>
      </p:sp>
      <p:pic>
        <p:nvPicPr>
          <p:cNvPr id="187406" name="Picture 14" descr="logo_RMTSols_RVB_couleur_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2770187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384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855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8721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641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773238"/>
            <a:ext cx="3770313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0913" y="1773238"/>
            <a:ext cx="3770312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358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233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3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004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571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619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1" name="Group 3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8637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AA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6373" name="Freeform 5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AAE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186374" name="Group 6"/>
          <p:cNvGrpSpPr>
            <a:grpSpLocks/>
          </p:cNvGrpSpPr>
          <p:nvPr/>
        </p:nvGrpSpPr>
        <p:grpSpPr bwMode="auto">
          <a:xfrm>
            <a:off x="228600" y="1484313"/>
            <a:ext cx="7391400" cy="319087"/>
            <a:chOff x="144" y="1248"/>
            <a:chExt cx="4656" cy="201"/>
          </a:xfrm>
        </p:grpSpPr>
        <p:sp>
          <p:nvSpPr>
            <p:cNvPr id="1863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63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637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722313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863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73238"/>
            <a:ext cx="7693025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863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7813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fr-FR" altLang="fr-FR"/>
          </a:p>
        </p:txBody>
      </p:sp>
      <p:sp>
        <p:nvSpPr>
          <p:cNvPr id="186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fr-FR" altLang="fr-FR"/>
          </a:p>
        </p:txBody>
      </p:sp>
      <p:pic>
        <p:nvPicPr>
          <p:cNvPr id="186382" name="Picture 14" descr="logo_RMTSols_RVB_couleur_30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75565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3300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tiff"/><Relationship Id="rId7" Type="http://schemas.microsoft.com/office/2007/relationships/hdphoto" Target="../media/hdphoto1.wdp"/><Relationship Id="rId12" Type="http://schemas.openxmlformats.org/officeDocument/2006/relationships/image" Target="../media/image27.wm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tiff"/><Relationship Id="rId10" Type="http://schemas.openxmlformats.org/officeDocument/2006/relationships/image" Target="../media/image25.png"/><Relationship Id="rId4" Type="http://schemas.openxmlformats.org/officeDocument/2006/relationships/image" Target="../media/image20.tiff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4499992" y="3645024"/>
            <a:ext cx="4013200" cy="2157834"/>
          </a:xfrm>
        </p:spPr>
        <p:txBody>
          <a:bodyPr/>
          <a:lstStyle/>
          <a:p>
            <a:pPr lvl="0"/>
            <a:endParaRPr lang="fr-FR" altLang="fr-FR" sz="2000" noProof="0" dirty="0" smtClean="0"/>
          </a:p>
          <a:p>
            <a:pPr lvl="0"/>
            <a:r>
              <a:rPr lang="fr-FR" altLang="fr-FR" sz="2000" dirty="0" smtClean="0"/>
              <a:t>Sébastien Lehmann</a:t>
            </a:r>
          </a:p>
          <a:p>
            <a:pPr lvl="0"/>
            <a:r>
              <a:rPr lang="fr-FR" altLang="fr-FR" sz="2000" noProof="0" dirty="0" smtClean="0"/>
              <a:t>Sébastien </a:t>
            </a:r>
            <a:r>
              <a:rPr lang="fr-FR" altLang="fr-FR" sz="2000" noProof="0" dirty="0" err="1" smtClean="0"/>
              <a:t>Drufin</a:t>
            </a:r>
            <a:endParaRPr lang="fr-FR" altLang="fr-FR" sz="2000" noProof="0" dirty="0" smtClean="0"/>
          </a:p>
          <a:p>
            <a:pPr lvl="0"/>
            <a:r>
              <a:rPr lang="fr-FR" altLang="fr-FR" sz="2000" dirty="0"/>
              <a:t>Gaëtan </a:t>
            </a:r>
            <a:r>
              <a:rPr lang="fr-FR" altLang="fr-FR" sz="2000" dirty="0" err="1" smtClean="0"/>
              <a:t>Fourvel</a:t>
            </a:r>
            <a:endParaRPr lang="fr-FR" altLang="fr-FR" sz="2000" dirty="0" smtClean="0"/>
          </a:p>
          <a:p>
            <a:r>
              <a:rPr lang="fr-FR" altLang="fr-FR" sz="2000" dirty="0"/>
              <a:t>Eugénie </a:t>
            </a:r>
            <a:r>
              <a:rPr lang="fr-FR" altLang="fr-FR" sz="2000" dirty="0" err="1"/>
              <a:t>Tientcheu</a:t>
            </a:r>
            <a:endParaRPr lang="fr-FR" altLang="fr-FR" sz="2000" dirty="0"/>
          </a:p>
          <a:p>
            <a:r>
              <a:rPr lang="fr-FR" altLang="fr-FR" sz="2000" dirty="0" smtClean="0"/>
              <a:t>Bertrand Laroche</a:t>
            </a:r>
          </a:p>
          <a:p>
            <a:pPr lvl="0"/>
            <a:r>
              <a:rPr lang="fr-FR" altLang="fr-FR" dirty="0" smtClean="0"/>
              <a:t>INFOSOL</a:t>
            </a:r>
            <a:r>
              <a:rPr lang="fr-FR" altLang="fr-FR" noProof="0" dirty="0" smtClean="0"/>
              <a:t> </a:t>
            </a: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FR" dirty="0" smtClean="0"/>
              <a:t>Harmonisation des cartes pédologiques au 1/250 000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788024" y="5589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Conférence ESRI 2015 – Versailles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1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Résolution des limites à supprimer au sein d’une même carte</a:t>
            </a:r>
          </a:p>
          <a:p>
            <a:r>
              <a:rPr lang="fr-FR" dirty="0"/>
              <a:t>Résolution des problèmes d’hétérogénéité </a:t>
            </a:r>
            <a:r>
              <a:rPr lang="fr-FR" dirty="0" smtClean="0"/>
              <a:t>graphique </a:t>
            </a:r>
            <a:r>
              <a:rPr lang="fr-FR" dirty="0"/>
              <a:t>entre </a:t>
            </a:r>
            <a:r>
              <a:rPr lang="fr-FR" dirty="0" smtClean="0"/>
              <a:t>cartes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Harmonisation des limites par prédiction numérique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1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69269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Identification des problèmes à résoudre </a:t>
            </a:r>
            <a:r>
              <a:rPr lang="fr-FR" sz="2400" dirty="0"/>
              <a:t>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Hétérogénéité </a:t>
            </a:r>
            <a:r>
              <a:rPr lang="fr-FR" sz="2400" dirty="0"/>
              <a:t>graphique</a:t>
            </a:r>
          </a:p>
          <a:p>
            <a:endParaRPr lang="fr-FR" sz="2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971600" y="1893025"/>
            <a:ext cx="399644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Décalage entre le contour de l’étude et les limites administratives des départements/régions (IGN)</a:t>
            </a:r>
          </a:p>
          <a:p>
            <a:r>
              <a:rPr lang="fr-FR" dirty="0" smtClean="0"/>
              <a:t>Problème de raccordement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547357"/>
              </p:ext>
            </p:extLst>
          </p:nvPr>
        </p:nvGraphicFramePr>
        <p:xfrm>
          <a:off x="1475655" y="3140968"/>
          <a:ext cx="5264416" cy="3102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Image bitmap" r:id="rId4" imgW="10593279" imgH="6249272" progId="PBrush">
                  <p:embed/>
                </p:oleObj>
              </mc:Choice>
              <mc:Fallback>
                <p:oleObj name="Image bitmap" r:id="rId4" imgW="10593279" imgH="624927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5" y="3140968"/>
                        <a:ext cx="5264416" cy="3102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avec flèche 11"/>
          <p:cNvCxnSpPr>
            <a:stCxn id="5" idx="2"/>
          </p:cNvCxnSpPr>
          <p:nvPr/>
        </p:nvCxnSpPr>
        <p:spPr>
          <a:xfrm>
            <a:off x="2969822" y="3093354"/>
            <a:ext cx="1045880" cy="11277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652121" y="1946220"/>
            <a:ext cx="30243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Incohérence dans la continuité des polygones de part et d’autre d’une limite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015702" y="4221088"/>
            <a:ext cx="936105" cy="11521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43048" r="38437" b="28476"/>
          <a:stretch/>
        </p:blipFill>
        <p:spPr>
          <a:xfrm>
            <a:off x="6300192" y="3081085"/>
            <a:ext cx="1994520" cy="3346265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17" name="Bouée 16"/>
          <p:cNvSpPr/>
          <p:nvPr/>
        </p:nvSpPr>
        <p:spPr>
          <a:xfrm>
            <a:off x="6732241" y="4509120"/>
            <a:ext cx="864096" cy="840550"/>
          </a:xfrm>
          <a:prstGeom prst="donut">
            <a:avLst>
              <a:gd name="adj" fmla="val 6723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834479"/>
            <a:ext cx="7924800" cy="722313"/>
          </a:xfrm>
        </p:spPr>
        <p:txBody>
          <a:bodyPr/>
          <a:lstStyle/>
          <a:p>
            <a:r>
              <a:rPr lang="fr-FR" sz="2400" dirty="0" smtClean="0"/>
              <a:t>Harmonisation graphique alignée sur</a:t>
            </a:r>
            <a:br>
              <a:rPr lang="fr-FR" sz="2400" dirty="0" smtClean="0"/>
            </a:br>
            <a:r>
              <a:rPr lang="fr-FR" sz="2400" dirty="0" smtClean="0"/>
              <a:t>les contours de la BDTOPO (IGN)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Découper les RRP d’après les contours de la BDTOPO pour obtenir un « puzzle » homogène. </a:t>
            </a:r>
            <a:endParaRPr lang="fr-FR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3" t="3671" r="2916" b="40502"/>
          <a:stretch/>
        </p:blipFill>
        <p:spPr bwMode="auto">
          <a:xfrm>
            <a:off x="967123" y="2780928"/>
            <a:ext cx="2016224" cy="3302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02848"/>
            <a:ext cx="2325317" cy="3302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6084168" y="2777160"/>
            <a:ext cx="2340752" cy="3324174"/>
            <a:chOff x="2986088" y="1179513"/>
            <a:chExt cx="3170237" cy="4502150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088" y="1179513"/>
              <a:ext cx="3170237" cy="4502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581128"/>
              <a:ext cx="2106613" cy="839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Flèche droite 5"/>
          <p:cNvSpPr/>
          <p:nvPr/>
        </p:nvSpPr>
        <p:spPr>
          <a:xfrm>
            <a:off x="5652120" y="4036011"/>
            <a:ext cx="403076" cy="792088"/>
          </a:xfrm>
          <a:prstGeom prst="rightArrow">
            <a:avLst/>
          </a:prstGeom>
          <a:solidFill>
            <a:srgbClr val="AAE600"/>
          </a:solidFill>
          <a:ln>
            <a:solidFill>
              <a:srgbClr val="008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9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12" y="2636913"/>
            <a:ext cx="2574894" cy="36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Nettoyage après découpage</a:t>
            </a:r>
            <a:endParaRPr lang="fr-FR" dirty="0"/>
          </a:p>
        </p:txBody>
      </p:sp>
      <p:sp>
        <p:nvSpPr>
          <p:cNvPr id="16" name="Bouée 15"/>
          <p:cNvSpPr/>
          <p:nvPr/>
        </p:nvSpPr>
        <p:spPr>
          <a:xfrm>
            <a:off x="2051720" y="3567379"/>
            <a:ext cx="938157" cy="936507"/>
          </a:xfrm>
          <a:prstGeom prst="donut">
            <a:avLst>
              <a:gd name="adj" fmla="val 6723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6432410" y="2595454"/>
            <a:ext cx="2615884" cy="3718619"/>
            <a:chOff x="6216386" y="2606198"/>
            <a:chExt cx="2615884" cy="371861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86" y="2606198"/>
              <a:ext cx="2615884" cy="37186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Bouée 8"/>
            <p:cNvSpPr/>
            <p:nvPr/>
          </p:nvSpPr>
          <p:spPr>
            <a:xfrm>
              <a:off x="6516216" y="3714356"/>
              <a:ext cx="720080" cy="724508"/>
            </a:xfrm>
            <a:prstGeom prst="donut">
              <a:avLst>
                <a:gd name="adj" fmla="val 6723"/>
              </a:avLst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Bouée 16"/>
            <p:cNvSpPr/>
            <p:nvPr/>
          </p:nvSpPr>
          <p:spPr>
            <a:xfrm>
              <a:off x="7380312" y="4214139"/>
              <a:ext cx="720080" cy="724508"/>
            </a:xfrm>
            <a:prstGeom prst="donut">
              <a:avLst>
                <a:gd name="adj" fmla="val 6723"/>
              </a:avLst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Découper les nouvelles entités dans le prolongement des anciennes en suivant le relief</a:t>
            </a:r>
          </a:p>
          <a:p>
            <a:endParaRPr lang="fr-FR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75" y="5311468"/>
            <a:ext cx="1426410" cy="64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3635896" y="2612226"/>
            <a:ext cx="2592288" cy="3685076"/>
            <a:chOff x="3491880" y="2612226"/>
            <a:chExt cx="2592288" cy="368507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612226"/>
              <a:ext cx="2592288" cy="36850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053" y="5204007"/>
              <a:ext cx="1504697" cy="682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Bouée 23"/>
            <p:cNvSpPr/>
            <p:nvPr/>
          </p:nvSpPr>
          <p:spPr>
            <a:xfrm>
              <a:off x="3806183" y="3214899"/>
              <a:ext cx="1656184" cy="1641465"/>
            </a:xfrm>
            <a:prstGeom prst="donut">
              <a:avLst>
                <a:gd name="adj" fmla="val 3755"/>
              </a:avLst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9" name="Flèche droite 18"/>
          <p:cNvSpPr/>
          <p:nvPr/>
        </p:nvSpPr>
        <p:spPr>
          <a:xfrm>
            <a:off x="3375408" y="4004377"/>
            <a:ext cx="403076" cy="792088"/>
          </a:xfrm>
          <a:prstGeom prst="rightArrow">
            <a:avLst/>
          </a:prstGeom>
          <a:solidFill>
            <a:srgbClr val="AAE600"/>
          </a:solidFill>
          <a:ln>
            <a:solidFill>
              <a:srgbClr val="008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6156176" y="4004377"/>
            <a:ext cx="403076" cy="792088"/>
          </a:xfrm>
          <a:prstGeom prst="rightArrow">
            <a:avLst/>
          </a:prstGeom>
          <a:solidFill>
            <a:srgbClr val="AAE600"/>
          </a:solidFill>
          <a:ln>
            <a:solidFill>
              <a:srgbClr val="008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7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Nettoyage après découpage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Fusionner les nouvelles entités créées avec la fonction « Eliminer »</a:t>
            </a:r>
            <a:endParaRPr lang="fr-FR" sz="24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971600" y="2708920"/>
            <a:ext cx="2599593" cy="3691761"/>
            <a:chOff x="4123010" y="1106443"/>
            <a:chExt cx="3170237" cy="450215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010" y="1106443"/>
              <a:ext cx="3170237" cy="450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965" y="4437112"/>
              <a:ext cx="1838325" cy="83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2599593" cy="369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2" t="44985" r="25378" b="19155"/>
          <a:stretch/>
        </p:blipFill>
        <p:spPr bwMode="auto">
          <a:xfrm>
            <a:off x="3249008" y="2701155"/>
            <a:ext cx="3396061" cy="18640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002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Résolution des limites à supprimer au sein d’une même carte</a:t>
            </a:r>
          </a:p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Résolution des problèmes d’hétérogénéité graphiques entre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cartes</a:t>
            </a:r>
          </a:p>
          <a:p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Harmonisation des limites par prédiction numérique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01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ZoneTexte 62"/>
          <p:cNvSpPr txBox="1"/>
          <p:nvPr/>
        </p:nvSpPr>
        <p:spPr>
          <a:xfrm>
            <a:off x="3992228" y="5949280"/>
            <a:ext cx="1803908" cy="756833"/>
          </a:xfrm>
          <a:prstGeom prst="rect">
            <a:avLst/>
          </a:prstGeom>
          <a:solidFill>
            <a:srgbClr val="92D050">
              <a:alpha val="7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9. </a:t>
            </a:r>
            <a:r>
              <a:rPr lang="fr-FR" sz="10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Carte finale harmonisée ne présentant plus de discontinuité entre les </a:t>
            </a:r>
            <a:r>
              <a:rPr lang="fr-FR" sz="10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polygones en </a:t>
            </a:r>
            <a:r>
              <a:rPr lang="fr-FR" sz="10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limite de carte</a:t>
            </a:r>
            <a:endParaRPr lang="fr-FR" sz="1000" dirty="0" smtClean="0">
              <a:effectLst/>
              <a:latin typeface="+mn-lt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fr-FR" sz="1000" dirty="0">
              <a:effectLst/>
              <a:latin typeface="+mn-lt"/>
              <a:ea typeface="Times New Roman"/>
            </a:endParaRPr>
          </a:p>
        </p:txBody>
      </p:sp>
      <p:sp>
        <p:nvSpPr>
          <p:cNvPr id="65" name="ZoneTexte 98"/>
          <p:cNvSpPr txBox="1"/>
          <p:nvPr/>
        </p:nvSpPr>
        <p:spPr>
          <a:xfrm>
            <a:off x="3992227" y="4068519"/>
            <a:ext cx="1803909" cy="589703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7. </a:t>
            </a: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Harmonisation graphique des </a:t>
            </a: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polygones </a:t>
            </a: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à modifier en s’aidant </a:t>
            </a: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des prédictions</a:t>
            </a:r>
            <a:endParaRPr lang="fr-FR" sz="1000" dirty="0">
              <a:effectLst/>
              <a:latin typeface="+mn-lt"/>
              <a:ea typeface="Times New Roman"/>
            </a:endParaRPr>
          </a:p>
        </p:txBody>
      </p:sp>
      <p:sp>
        <p:nvSpPr>
          <p:cNvPr id="66" name="ZoneTexte 99"/>
          <p:cNvSpPr txBox="1"/>
          <p:nvPr/>
        </p:nvSpPr>
        <p:spPr>
          <a:xfrm>
            <a:off x="3992228" y="4994244"/>
            <a:ext cx="1803908" cy="672090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8. </a:t>
            </a: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Harmonisation sémantique des </a:t>
            </a: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polygones </a:t>
            </a:r>
            <a:r>
              <a:rPr lang="fr-FR" sz="10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avec de nouveaux attributs </a:t>
            </a: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dans </a:t>
            </a: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la base de données.</a:t>
            </a:r>
            <a:endParaRPr lang="fr-FR" sz="1000" dirty="0">
              <a:effectLst/>
              <a:latin typeface="+mn-lt"/>
              <a:ea typeface="Times New Roman"/>
            </a:endParaRPr>
          </a:p>
        </p:txBody>
      </p:sp>
      <p:sp>
        <p:nvSpPr>
          <p:cNvPr id="67" name="ZoneTexte 107"/>
          <p:cNvSpPr txBox="1"/>
          <p:nvPr/>
        </p:nvSpPr>
        <p:spPr>
          <a:xfrm>
            <a:off x="1612813" y="2764101"/>
            <a:ext cx="1939470" cy="618349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5. </a:t>
            </a: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Lancement des prédictions grâce à la fonction GBM du logiciel de programmation “R”</a:t>
            </a:r>
            <a:endParaRPr lang="fr-FR" sz="1000" dirty="0">
              <a:effectLst/>
              <a:latin typeface="+mn-lt"/>
              <a:ea typeface="Times New Roman"/>
            </a:endParaRPr>
          </a:p>
        </p:txBody>
      </p:sp>
      <p:sp>
        <p:nvSpPr>
          <p:cNvPr id="68" name="ZoneTexte 108"/>
          <p:cNvSpPr txBox="1"/>
          <p:nvPr/>
        </p:nvSpPr>
        <p:spPr>
          <a:xfrm>
            <a:off x="3962001" y="544966"/>
            <a:ext cx="1542415" cy="652872"/>
          </a:xfrm>
          <a:prstGeom prst="rect">
            <a:avLst/>
          </a:prstGeom>
          <a:solidFill>
            <a:srgbClr val="92D050">
              <a:alpha val="1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2. </a:t>
            </a: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Sélectionner </a:t>
            </a: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les polygones en </a:t>
            </a: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contact avec la bordure des cartes</a:t>
            </a:r>
            <a:endParaRPr lang="fr-FR" sz="1000" dirty="0">
              <a:effectLst/>
              <a:latin typeface="+mn-lt"/>
              <a:ea typeface="Times New Roman"/>
            </a:endParaRPr>
          </a:p>
        </p:txBody>
      </p:sp>
      <p:sp>
        <p:nvSpPr>
          <p:cNvPr id="69" name="ZoneTexte 109"/>
          <p:cNvSpPr txBox="1"/>
          <p:nvPr/>
        </p:nvSpPr>
        <p:spPr>
          <a:xfrm>
            <a:off x="2114456" y="589145"/>
            <a:ext cx="1542415" cy="564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1. </a:t>
            </a: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Identifier </a:t>
            </a: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les environnements similaires (PRN) </a:t>
            </a:r>
            <a:endParaRPr lang="fr-FR" sz="1000" dirty="0">
              <a:effectLst/>
              <a:latin typeface="+mn-lt"/>
              <a:ea typeface="Times New Roman"/>
            </a:endParaRPr>
          </a:p>
        </p:txBody>
      </p:sp>
      <p:sp>
        <p:nvSpPr>
          <p:cNvPr id="70" name="ZoneTexte 110"/>
          <p:cNvSpPr txBox="1"/>
          <p:nvPr/>
        </p:nvSpPr>
        <p:spPr>
          <a:xfrm>
            <a:off x="2309587" y="1488257"/>
            <a:ext cx="1242695" cy="1002664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4.  </a:t>
            </a: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Collecter des </a:t>
            </a:r>
            <a:r>
              <a:rPr lang="fr-FR" sz="10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covariables</a:t>
            </a: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 pertinentes pour prédire les </a:t>
            </a: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sols  : MNT</a:t>
            </a: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, dérivés de MNT, géologie,… </a:t>
            </a:r>
            <a:endParaRPr lang="fr-FR" sz="1000" dirty="0">
              <a:effectLst/>
              <a:latin typeface="+mn-lt"/>
              <a:ea typeface="Times New Roman"/>
            </a:endParaRPr>
          </a:p>
        </p:txBody>
      </p:sp>
      <p:sp>
        <p:nvSpPr>
          <p:cNvPr id="71" name="ZoneTexte 111"/>
          <p:cNvSpPr txBox="1"/>
          <p:nvPr/>
        </p:nvSpPr>
        <p:spPr>
          <a:xfrm>
            <a:off x="3962001" y="2766036"/>
            <a:ext cx="2038146" cy="854435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dirty="0" smtClean="0">
                <a:effectLst/>
                <a:latin typeface="+mn-lt"/>
                <a:ea typeface="Times New Roman"/>
              </a:rPr>
              <a:t>6. Soumissions </a:t>
            </a:r>
            <a:r>
              <a:rPr lang="fr-FR" sz="1000" dirty="0">
                <a:effectLst/>
                <a:latin typeface="+mn-lt"/>
                <a:ea typeface="Times New Roman"/>
              </a:rPr>
              <a:t>des résultats </a:t>
            </a:r>
            <a:r>
              <a:rPr lang="fr-FR" sz="1000" dirty="0" smtClean="0">
                <a:effectLst/>
                <a:latin typeface="+mn-lt"/>
                <a:ea typeface="Times New Roman"/>
              </a:rPr>
              <a:t>des prédictions </a:t>
            </a:r>
            <a:r>
              <a:rPr lang="fr-FR" sz="1000" dirty="0">
                <a:effectLst/>
                <a:latin typeface="+mn-lt"/>
                <a:ea typeface="Times New Roman"/>
              </a:rPr>
              <a:t>aux différents auteurs des RRP pour les aider dans les choix des modifications à apporter aux </a:t>
            </a:r>
            <a:r>
              <a:rPr lang="fr-FR" sz="1000" dirty="0" smtClean="0">
                <a:effectLst/>
                <a:latin typeface="+mn-lt"/>
                <a:ea typeface="Times New Roman"/>
              </a:rPr>
              <a:t>polygones</a:t>
            </a:r>
            <a:endParaRPr lang="fr-FR" sz="1000" dirty="0">
              <a:effectLst/>
              <a:latin typeface="+mn-lt"/>
              <a:ea typeface="Times New Roman"/>
            </a:endParaRPr>
          </a:p>
        </p:txBody>
      </p:sp>
      <p:sp>
        <p:nvSpPr>
          <p:cNvPr id="72" name="ZoneTexte 112"/>
          <p:cNvSpPr txBox="1"/>
          <p:nvPr/>
        </p:nvSpPr>
        <p:spPr>
          <a:xfrm>
            <a:off x="3962000" y="1488256"/>
            <a:ext cx="1542415" cy="728514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3. Créer un masque sur </a:t>
            </a: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les </a:t>
            </a: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polygones </a:t>
            </a:r>
            <a:r>
              <a:rPr lang="fr-FR" sz="10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“non-sol” comme </a:t>
            </a: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les rivières, </a:t>
            </a:r>
            <a:b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</a:br>
            <a:r>
              <a:rPr lang="fr-FR" sz="1000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les villes,…</a:t>
            </a:r>
            <a:endParaRPr lang="fr-FR" sz="1000" dirty="0">
              <a:effectLst/>
              <a:latin typeface="+mn-lt"/>
              <a:ea typeface="Times New Roman"/>
            </a:endParaRPr>
          </a:p>
        </p:txBody>
      </p:sp>
      <p:cxnSp>
        <p:nvCxnSpPr>
          <p:cNvPr id="73" name="Connecteur droit avec flèche 72"/>
          <p:cNvCxnSpPr/>
          <p:nvPr/>
        </p:nvCxnSpPr>
        <p:spPr>
          <a:xfrm flipH="1">
            <a:off x="4712387" y="1248592"/>
            <a:ext cx="0" cy="193040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4915530" y="3648464"/>
            <a:ext cx="0" cy="315037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>
            <a:off x="4894182" y="4699420"/>
            <a:ext cx="6803" cy="264014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>
            <a:off x="4894182" y="5659495"/>
            <a:ext cx="0" cy="282946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6338265" y="2216770"/>
            <a:ext cx="2463624" cy="2297436"/>
            <a:chOff x="6338265" y="2216770"/>
            <a:chExt cx="2463624" cy="2297436"/>
          </a:xfrm>
        </p:grpSpPr>
        <p:sp>
          <p:nvSpPr>
            <p:cNvPr id="60" name="Rectangle à coins arrondis 59"/>
            <p:cNvSpPr/>
            <p:nvPr/>
          </p:nvSpPr>
          <p:spPr>
            <a:xfrm>
              <a:off x="6338265" y="2216770"/>
              <a:ext cx="2463624" cy="2297436"/>
            </a:xfrm>
            <a:prstGeom prst="wedgeRoundRectCallout">
              <a:avLst>
                <a:gd name="adj1" fmla="val -64180"/>
                <a:gd name="adj2" fmla="val -4232"/>
                <a:gd name="adj3" fmla="val 16667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8" name="Image 7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265" y="2519962"/>
              <a:ext cx="2337405" cy="1994244"/>
            </a:xfrm>
            <a:prstGeom prst="rect">
              <a:avLst/>
            </a:prstGeom>
          </p:spPr>
        </p:pic>
      </p:grpSp>
      <p:grpSp>
        <p:nvGrpSpPr>
          <p:cNvPr id="5" name="Groupe 4"/>
          <p:cNvGrpSpPr/>
          <p:nvPr/>
        </p:nvGrpSpPr>
        <p:grpSpPr>
          <a:xfrm>
            <a:off x="5656631" y="481757"/>
            <a:ext cx="3168352" cy="1507831"/>
            <a:chOff x="5656631" y="481757"/>
            <a:chExt cx="3168352" cy="1507831"/>
          </a:xfrm>
        </p:grpSpPr>
        <p:sp>
          <p:nvSpPr>
            <p:cNvPr id="63" name="Rectangle 62"/>
            <p:cNvSpPr/>
            <p:nvPr/>
          </p:nvSpPr>
          <p:spPr>
            <a:xfrm>
              <a:off x="5656631" y="481757"/>
              <a:ext cx="3168352" cy="1507831"/>
            </a:xfrm>
            <a:prstGeom prst="wedgeRectCallout">
              <a:avLst>
                <a:gd name="adj1" fmla="val -55657"/>
                <a:gd name="adj2" fmla="val -21782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9" name="Image 78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1" t="53181" r="41995" b="5255"/>
            <a:stretch/>
          </p:blipFill>
          <p:spPr>
            <a:xfrm>
              <a:off x="5727632" y="589145"/>
              <a:ext cx="1530350" cy="13188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0" name="Image 79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7" t="51303" r="42498" b="5116"/>
            <a:stretch/>
          </p:blipFill>
          <p:spPr>
            <a:xfrm>
              <a:off x="7358106" y="607344"/>
              <a:ext cx="1423035" cy="13100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1" name="Flèche droite 80"/>
            <p:cNvSpPr/>
            <p:nvPr/>
          </p:nvSpPr>
          <p:spPr>
            <a:xfrm>
              <a:off x="7214090" y="1010569"/>
              <a:ext cx="360040" cy="485140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100063" y="3695113"/>
            <a:ext cx="2357882" cy="2161076"/>
            <a:chOff x="1100063" y="3695113"/>
            <a:chExt cx="2357882" cy="2161076"/>
          </a:xfrm>
        </p:grpSpPr>
        <p:sp>
          <p:nvSpPr>
            <p:cNvPr id="59" name="Rectangle 58"/>
            <p:cNvSpPr/>
            <p:nvPr/>
          </p:nvSpPr>
          <p:spPr>
            <a:xfrm>
              <a:off x="1100063" y="3695113"/>
              <a:ext cx="2357882" cy="2161076"/>
            </a:xfrm>
            <a:prstGeom prst="wedgeRectCallout">
              <a:avLst>
                <a:gd name="adj1" fmla="val 20218"/>
                <a:gd name="adj2" fmla="val -63416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2" name="Image 8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5" t="52721" r="42978" b="5199"/>
            <a:stretch/>
          </p:blipFill>
          <p:spPr>
            <a:xfrm>
              <a:off x="1260114" y="3805983"/>
              <a:ext cx="2098945" cy="19221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9" name="Groupe 8"/>
          <p:cNvGrpSpPr/>
          <p:nvPr/>
        </p:nvGrpSpPr>
        <p:grpSpPr>
          <a:xfrm>
            <a:off x="6698305" y="4730231"/>
            <a:ext cx="2105736" cy="1975882"/>
            <a:chOff x="6698305" y="4730231"/>
            <a:chExt cx="2105736" cy="1975882"/>
          </a:xfrm>
        </p:grpSpPr>
        <p:sp>
          <p:nvSpPr>
            <p:cNvPr id="62" name="Rectangle 61"/>
            <p:cNvSpPr/>
            <p:nvPr/>
          </p:nvSpPr>
          <p:spPr>
            <a:xfrm>
              <a:off x="6698305" y="4730231"/>
              <a:ext cx="2105736" cy="1975882"/>
            </a:xfrm>
            <a:prstGeom prst="wedgeRectCallout">
              <a:avLst>
                <a:gd name="adj1" fmla="val -88710"/>
                <a:gd name="adj2" fmla="val 28936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3" name="Image 82"/>
            <p:cNvPicPr/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34" r="3686" b="18687"/>
            <a:stretch/>
          </p:blipFill>
          <p:spPr>
            <a:xfrm>
              <a:off x="6842321" y="4862237"/>
              <a:ext cx="1846738" cy="17317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4" name="Groupe 3"/>
          <p:cNvGrpSpPr/>
          <p:nvPr/>
        </p:nvGrpSpPr>
        <p:grpSpPr>
          <a:xfrm>
            <a:off x="317608" y="175624"/>
            <a:ext cx="1556161" cy="1492587"/>
            <a:chOff x="317608" y="175624"/>
            <a:chExt cx="1556161" cy="1492587"/>
          </a:xfrm>
        </p:grpSpPr>
        <p:sp>
          <p:nvSpPr>
            <p:cNvPr id="61" name="Rectangle 60"/>
            <p:cNvSpPr/>
            <p:nvPr/>
          </p:nvSpPr>
          <p:spPr>
            <a:xfrm>
              <a:off x="317608" y="175624"/>
              <a:ext cx="1556161" cy="1492587"/>
            </a:xfrm>
            <a:prstGeom prst="wedgeRectCallout">
              <a:avLst>
                <a:gd name="adj1" fmla="val 63634"/>
                <a:gd name="adj2" fmla="val -2091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4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9" t="4252"/>
            <a:stretch/>
          </p:blipFill>
          <p:spPr bwMode="auto">
            <a:xfrm>
              <a:off x="466022" y="248511"/>
              <a:ext cx="1318611" cy="134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5" name="Connecteur droit avec flèche 84"/>
          <p:cNvCxnSpPr>
            <a:stCxn id="69" idx="3"/>
            <a:endCxn id="68" idx="1"/>
          </p:cNvCxnSpPr>
          <p:nvPr/>
        </p:nvCxnSpPr>
        <p:spPr>
          <a:xfrm flipV="1">
            <a:off x="3656871" y="871402"/>
            <a:ext cx="305130" cy="1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H="1">
            <a:off x="3532669" y="1875480"/>
            <a:ext cx="409717" cy="0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H="1">
            <a:off x="2885663" y="2555892"/>
            <a:ext cx="0" cy="193040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V="1">
            <a:off x="3604576" y="3073275"/>
            <a:ext cx="357425" cy="5644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/>
          <p:cNvGrpSpPr/>
          <p:nvPr/>
        </p:nvGrpSpPr>
        <p:grpSpPr>
          <a:xfrm>
            <a:off x="112035" y="2055156"/>
            <a:ext cx="2221134" cy="1048787"/>
            <a:chOff x="112035" y="2055156"/>
            <a:chExt cx="2221134" cy="1048787"/>
          </a:xfrm>
        </p:grpSpPr>
        <p:sp>
          <p:nvSpPr>
            <p:cNvPr id="58" name="Flèche vers le haut 57"/>
            <p:cNvSpPr/>
            <p:nvPr/>
          </p:nvSpPr>
          <p:spPr>
            <a:xfrm rot="2825120">
              <a:off x="1269077" y="1696968"/>
              <a:ext cx="584395" cy="1543789"/>
            </a:xfrm>
            <a:prstGeom prst="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9" name="Groupe 88"/>
            <p:cNvGrpSpPr/>
            <p:nvPr/>
          </p:nvGrpSpPr>
          <p:grpSpPr>
            <a:xfrm>
              <a:off x="112035" y="2055156"/>
              <a:ext cx="1500778" cy="1048787"/>
              <a:chOff x="709212" y="22828546"/>
              <a:chExt cx="5787335" cy="4335973"/>
            </a:xfrm>
          </p:grpSpPr>
          <p:pic>
            <p:nvPicPr>
              <p:cNvPr id="90" name="Picture 4" descr="dérivés du MNT_ombrage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212" y="24470531"/>
                <a:ext cx="3668713" cy="269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5" descr="dérivés du MNT_pentes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3741" y="23858028"/>
                <a:ext cx="3684587" cy="2692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6" descr="dérivés du MNT_courbures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689" y="23345817"/>
                <a:ext cx="3641724" cy="2679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7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0" t="2252" r="2640" b="2553"/>
              <a:stretch>
                <a:fillRect/>
              </a:stretch>
            </p:blipFill>
            <p:spPr bwMode="auto">
              <a:xfrm>
                <a:off x="2900861" y="22828546"/>
                <a:ext cx="3595686" cy="26479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42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résultat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t="4190"/>
          <a:stretch/>
        </p:blipFill>
        <p:spPr bwMode="auto">
          <a:xfrm>
            <a:off x="5178853" y="1700808"/>
            <a:ext cx="3952546" cy="403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415753" y="1700808"/>
            <a:ext cx="3868216" cy="3975643"/>
            <a:chOff x="4769447" y="149667"/>
            <a:chExt cx="4342902" cy="445120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5" t="2990"/>
            <a:stretch/>
          </p:blipFill>
          <p:spPr bwMode="auto">
            <a:xfrm>
              <a:off x="4769447" y="149667"/>
              <a:ext cx="4342902" cy="445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5150061" y="1526431"/>
              <a:ext cx="2600611" cy="60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Eure-et-Loir</a:t>
              </a:r>
              <a:endParaRPr lang="fr-FR" sz="1200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537739" y="3616298"/>
              <a:ext cx="2444304" cy="60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Loir-et-Cher</a:t>
              </a:r>
              <a:endParaRPr lang="fr-FR" sz="1200" b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088074" y="2584251"/>
              <a:ext cx="1408709" cy="60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Loiret</a:t>
              </a:r>
              <a:endParaRPr lang="fr-FR" sz="1200" b="1" dirty="0"/>
            </a:p>
          </p:txBody>
        </p:sp>
      </p:grpSp>
      <p:sp>
        <p:nvSpPr>
          <p:cNvPr id="10" name="Flèche droite 9"/>
          <p:cNvSpPr/>
          <p:nvPr/>
        </p:nvSpPr>
        <p:spPr>
          <a:xfrm>
            <a:off x="4460427" y="3790564"/>
            <a:ext cx="97840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0229" y="587727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 RRP 1/250000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012160" y="602128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seul RRP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7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et Perspectives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556792"/>
            <a:ext cx="7693025" cy="4313237"/>
          </a:xfrm>
        </p:spPr>
        <p:txBody>
          <a:bodyPr/>
          <a:lstStyle/>
          <a:p>
            <a:endParaRPr lang="fr-FR" dirty="0" smtClean="0"/>
          </a:p>
          <a:p>
            <a:r>
              <a:rPr lang="fr-FR" sz="2400" dirty="0"/>
              <a:t>La méthode a été testée en région Centre et a fait l’objet d’un consensus des pédologues concernés</a:t>
            </a:r>
            <a:endParaRPr lang="fr-FR" sz="2400" dirty="0" smtClean="0"/>
          </a:p>
          <a:p>
            <a:r>
              <a:rPr lang="fr-FR" sz="2400" dirty="0" smtClean="0"/>
              <a:t>Premiers </a:t>
            </a:r>
            <a:r>
              <a:rPr lang="fr-FR" sz="2400" dirty="0"/>
              <a:t>résultats </a:t>
            </a:r>
            <a:r>
              <a:rPr lang="fr-FR" sz="2400" dirty="0" smtClean="0"/>
              <a:t>encourageants :</a:t>
            </a:r>
            <a:br>
              <a:rPr lang="fr-FR" sz="2400" dirty="0" smtClean="0"/>
            </a:br>
            <a:r>
              <a:rPr lang="fr-FR" sz="2400" dirty="0" smtClean="0"/>
              <a:t>- </a:t>
            </a:r>
            <a:r>
              <a:rPr lang="fr-FR" sz="2400" dirty="0"/>
              <a:t>poursuivre l’harmonisation selon le même mode opératoire sur les autres départements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 avec </a:t>
            </a:r>
            <a:r>
              <a:rPr lang="fr-FR" sz="2400" dirty="0"/>
              <a:t>l’expertise des pédologues régionaux pour valider les prédictions issues de la cartographie numérique</a:t>
            </a:r>
          </a:p>
          <a:p>
            <a:r>
              <a:rPr lang="fr-FR" sz="2400" dirty="0" smtClean="0"/>
              <a:t>Amélioration possible </a:t>
            </a:r>
            <a:r>
              <a:rPr lang="fr-FR" sz="2400" dirty="0"/>
              <a:t>en intégrant de nouvelles variables comme la carte de la végétation naturelle potentielle du CNRS </a:t>
            </a:r>
            <a:r>
              <a:rPr lang="fr-FR" sz="2400" dirty="0" smtClean="0"/>
              <a:t>qui vient d’être publiée au format vecteur.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990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qu’il reste à faire le 7/10/2015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21/95 d’harmonisés</a:t>
            </a:r>
          </a:p>
          <a:p>
            <a:r>
              <a:rPr lang="fr-FR" dirty="0" smtClean="0"/>
              <a:t>Complets :</a:t>
            </a:r>
          </a:p>
          <a:p>
            <a:pPr lvl="1"/>
            <a:r>
              <a:rPr lang="fr-FR" dirty="0" smtClean="0"/>
              <a:t>Bourgogne, Centre, Ile de France</a:t>
            </a:r>
          </a:p>
          <a:p>
            <a:r>
              <a:rPr lang="fr-FR" dirty="0" smtClean="0"/>
              <a:t>En cours :</a:t>
            </a:r>
          </a:p>
          <a:p>
            <a:pPr lvl="1"/>
            <a:r>
              <a:rPr lang="fr-FR" dirty="0" smtClean="0"/>
              <a:t>Midi Pyrénées, Bretagne</a:t>
            </a:r>
          </a:p>
          <a:p>
            <a:r>
              <a:rPr lang="fr-FR" dirty="0" smtClean="0"/>
              <a:t>À venir :</a:t>
            </a:r>
          </a:p>
          <a:p>
            <a:pPr lvl="1"/>
            <a:r>
              <a:rPr lang="fr-FR" dirty="0" smtClean="0"/>
              <a:t>Région Centre et Bretagne </a:t>
            </a:r>
          </a:p>
          <a:p>
            <a:pPr marL="457200" lvl="1" indent="0">
              <a:buNone/>
            </a:pPr>
            <a:r>
              <a:rPr lang="fr-FR" dirty="0" smtClean="0"/>
              <a:t>et tous les autres…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7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Référentiel Régional Pédologique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988840"/>
            <a:ext cx="7693025" cy="4313237"/>
          </a:xfrm>
        </p:spPr>
        <p:txBody>
          <a:bodyPr/>
          <a:lstStyle/>
          <a:p>
            <a:r>
              <a:rPr lang="fr-FR" sz="2000" dirty="0" smtClean="0"/>
              <a:t>Volet  250 000 du  programme IGCS (Inventaire Gestion et Conservation des Sols)</a:t>
            </a:r>
          </a:p>
          <a:p>
            <a:endParaRPr lang="fr-FR" sz="2000" dirty="0" smtClean="0"/>
          </a:p>
          <a:p>
            <a:r>
              <a:rPr lang="fr-FR" sz="2000" dirty="0" smtClean="0"/>
              <a:t>Cartographie des sols à l’échelle départementale ou régionale</a:t>
            </a:r>
          </a:p>
          <a:p>
            <a:endParaRPr lang="fr-FR" sz="2000" dirty="0"/>
          </a:p>
          <a:p>
            <a:r>
              <a:rPr lang="fr-FR" sz="2000" dirty="0" smtClean="0"/>
              <a:t>Pilotage scientifique : INRA Val-de-Loire – unité Infosol</a:t>
            </a:r>
          </a:p>
          <a:p>
            <a:endParaRPr lang="fr-FR" sz="2000" dirty="0"/>
          </a:p>
          <a:p>
            <a:r>
              <a:rPr lang="fr-FR" sz="2000" dirty="0" smtClean="0"/>
              <a:t>Seule information exhaustive sur la France métropolitaine : Base de Données géographique des Sols de France à l’échelle du 1/1000 000</a:t>
            </a:r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770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44712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Contexte de constitution des RRP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80175" y="1916832"/>
            <a:ext cx="6707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Limites extérieures = limites </a:t>
            </a:r>
            <a:r>
              <a:rPr lang="fr-FR" sz="2000" dirty="0" smtClean="0"/>
              <a:t>administratives (département ou région) issues de sources différentes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Tracés selon synthèse et interprétation de données de terrain ou de cartes anciennes 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Auteurs multiples, organismes divers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Programme sur 25 ans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Sur toute la France : variations inter-régionale de la représentation des types de sols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660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l’harmonisation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2060848"/>
            <a:ext cx="7693025" cy="4313237"/>
          </a:xfrm>
        </p:spPr>
        <p:txBody>
          <a:bodyPr/>
          <a:lstStyle/>
          <a:p>
            <a:r>
              <a:rPr lang="fr-FR" sz="2000" dirty="0" smtClean="0"/>
              <a:t>Construire une carte à 1/250000 des sols de France associée à une base de données au format national </a:t>
            </a:r>
            <a:r>
              <a:rPr lang="fr-FR" sz="2000" dirty="0" err="1" smtClean="0"/>
              <a:t>Donesol</a:t>
            </a:r>
            <a:r>
              <a:rPr lang="fr-FR" sz="2000" dirty="0" smtClean="0"/>
              <a:t>.</a:t>
            </a:r>
          </a:p>
          <a:p>
            <a:endParaRPr lang="fr-FR" sz="1000" dirty="0"/>
          </a:p>
          <a:p>
            <a:r>
              <a:rPr lang="fr-FR" sz="2000" dirty="0" smtClean="0"/>
              <a:t>Etre « économe » en termes de construction de la nouvelle base de données France entière.</a:t>
            </a:r>
          </a:p>
          <a:p>
            <a:endParaRPr lang="fr-FR" sz="1000" dirty="0" smtClean="0"/>
          </a:p>
          <a:p>
            <a:r>
              <a:rPr lang="fr-FR" sz="2000" dirty="0"/>
              <a:t>Harmoniser uniquement les polygones en contact avec les limites des </a:t>
            </a:r>
            <a:r>
              <a:rPr lang="fr-FR" sz="2000" dirty="0" smtClean="0"/>
              <a:t>RRP</a:t>
            </a:r>
          </a:p>
          <a:p>
            <a:endParaRPr lang="fr-FR" sz="1000" dirty="0" smtClean="0"/>
          </a:p>
          <a:p>
            <a:r>
              <a:rPr lang="fr-FR" sz="2000" dirty="0"/>
              <a:t>Employer des outils de cartographie numérique </a:t>
            </a:r>
            <a:r>
              <a:rPr lang="fr-FR" sz="2000" dirty="0" smtClean="0"/>
              <a:t>pour prédire spatialement  les  </a:t>
            </a:r>
            <a:r>
              <a:rPr lang="fr-FR" sz="2000" dirty="0"/>
              <a:t>types de </a:t>
            </a:r>
            <a:r>
              <a:rPr lang="fr-FR" sz="2000" dirty="0" smtClean="0"/>
              <a:t>sols (GBM </a:t>
            </a:r>
            <a:r>
              <a:rPr lang="fr-FR" sz="1000" dirty="0" err="1" smtClean="0"/>
              <a:t>Generalized</a:t>
            </a:r>
            <a:r>
              <a:rPr lang="fr-FR" sz="1000" dirty="0" smtClean="0"/>
              <a:t> </a:t>
            </a:r>
            <a:r>
              <a:rPr lang="fr-FR" sz="1000" dirty="0" err="1" smtClean="0"/>
              <a:t>Boosted</a:t>
            </a:r>
            <a:r>
              <a:rPr lang="fr-FR" sz="1000" dirty="0" smtClean="0"/>
              <a:t> </a:t>
            </a:r>
            <a:r>
              <a:rPr lang="fr-FR" sz="1000" dirty="0" err="1" smtClean="0"/>
              <a:t>Regression</a:t>
            </a:r>
            <a:r>
              <a:rPr lang="fr-FR" sz="1000" dirty="0" smtClean="0"/>
              <a:t> </a:t>
            </a:r>
            <a:r>
              <a:rPr lang="fr-FR" sz="1000" dirty="0" err="1" smtClean="0"/>
              <a:t>Modeling</a:t>
            </a:r>
            <a:r>
              <a:rPr lang="fr-FR" sz="1000" dirty="0" smtClean="0"/>
              <a:t> </a:t>
            </a:r>
            <a:r>
              <a:rPr lang="fr-FR" sz="2000" dirty="0" smtClean="0"/>
              <a:t>sous R)</a:t>
            </a:r>
          </a:p>
          <a:p>
            <a:endParaRPr lang="fr-FR" sz="1000" dirty="0" smtClean="0"/>
          </a:p>
          <a:p>
            <a:r>
              <a:rPr lang="fr-FR" sz="2000" dirty="0" smtClean="0"/>
              <a:t>Ajuster ces prédictions pour obtenir un consensus des pédologues régionaux sur le tracé harmonisé.</a:t>
            </a:r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489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988840"/>
            <a:ext cx="7693025" cy="4313237"/>
          </a:xfrm>
        </p:spPr>
        <p:txBody>
          <a:bodyPr/>
          <a:lstStyle/>
          <a:p>
            <a:r>
              <a:rPr lang="fr-FR" dirty="0" smtClean="0"/>
              <a:t>Résolution des limites à supprimer au sein d’une même carte</a:t>
            </a:r>
          </a:p>
          <a:p>
            <a:r>
              <a:rPr lang="fr-FR" dirty="0"/>
              <a:t>Résolution des problèmes d’hétérogénéité </a:t>
            </a:r>
            <a:r>
              <a:rPr lang="fr-FR" dirty="0" smtClean="0"/>
              <a:t>graphique </a:t>
            </a:r>
            <a:r>
              <a:rPr lang="fr-FR" dirty="0"/>
              <a:t>entre </a:t>
            </a:r>
            <a:r>
              <a:rPr lang="fr-FR" dirty="0" smtClean="0"/>
              <a:t>cartes</a:t>
            </a:r>
          </a:p>
          <a:p>
            <a:r>
              <a:rPr lang="fr-FR" dirty="0" smtClean="0"/>
              <a:t>Harmonisation des limites par prédiction numérique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1706" y="836712"/>
            <a:ext cx="5524750" cy="722313"/>
          </a:xfrm>
        </p:spPr>
        <p:txBody>
          <a:bodyPr/>
          <a:lstStyle/>
          <a:p>
            <a:r>
              <a:rPr lang="fr-FR" dirty="0" smtClean="0"/>
              <a:t>Identification de polygones contigus porteurs du même attribut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81904" y="2060848"/>
            <a:ext cx="302433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1190620" y="2077596"/>
            <a:ext cx="1356360" cy="1059180"/>
          </a:xfrm>
          <a:custGeom>
            <a:avLst/>
            <a:gdLst>
              <a:gd name="connsiteX0" fmla="*/ 0 w 1356360"/>
              <a:gd name="connsiteY0" fmla="*/ 1059180 h 1059180"/>
              <a:gd name="connsiteX1" fmla="*/ 114300 w 1356360"/>
              <a:gd name="connsiteY1" fmla="*/ 1036320 h 1059180"/>
              <a:gd name="connsiteX2" fmla="*/ 144780 w 1356360"/>
              <a:gd name="connsiteY2" fmla="*/ 1028700 h 1059180"/>
              <a:gd name="connsiteX3" fmla="*/ 190500 w 1356360"/>
              <a:gd name="connsiteY3" fmla="*/ 1013460 h 1059180"/>
              <a:gd name="connsiteX4" fmla="*/ 236220 w 1356360"/>
              <a:gd name="connsiteY4" fmla="*/ 975360 h 1059180"/>
              <a:gd name="connsiteX5" fmla="*/ 297180 w 1356360"/>
              <a:gd name="connsiteY5" fmla="*/ 937260 h 1059180"/>
              <a:gd name="connsiteX6" fmla="*/ 342900 w 1356360"/>
              <a:gd name="connsiteY6" fmla="*/ 922020 h 1059180"/>
              <a:gd name="connsiteX7" fmla="*/ 365760 w 1356360"/>
              <a:gd name="connsiteY7" fmla="*/ 914400 h 1059180"/>
              <a:gd name="connsiteX8" fmla="*/ 426720 w 1356360"/>
              <a:gd name="connsiteY8" fmla="*/ 883920 h 1059180"/>
              <a:gd name="connsiteX9" fmla="*/ 457200 w 1356360"/>
              <a:gd name="connsiteY9" fmla="*/ 861060 h 1059180"/>
              <a:gd name="connsiteX10" fmla="*/ 487680 w 1356360"/>
              <a:gd name="connsiteY10" fmla="*/ 845820 h 1059180"/>
              <a:gd name="connsiteX11" fmla="*/ 518160 w 1356360"/>
              <a:gd name="connsiteY11" fmla="*/ 822960 h 1059180"/>
              <a:gd name="connsiteX12" fmla="*/ 541020 w 1356360"/>
              <a:gd name="connsiteY12" fmla="*/ 800100 h 1059180"/>
              <a:gd name="connsiteX13" fmla="*/ 579120 w 1356360"/>
              <a:gd name="connsiteY13" fmla="*/ 784860 h 1059180"/>
              <a:gd name="connsiteX14" fmla="*/ 678180 w 1356360"/>
              <a:gd name="connsiteY14" fmla="*/ 739140 h 1059180"/>
              <a:gd name="connsiteX15" fmla="*/ 723900 w 1356360"/>
              <a:gd name="connsiteY15" fmla="*/ 701040 h 1059180"/>
              <a:gd name="connsiteX16" fmla="*/ 769620 w 1356360"/>
              <a:gd name="connsiteY16" fmla="*/ 685800 h 1059180"/>
              <a:gd name="connsiteX17" fmla="*/ 792480 w 1356360"/>
              <a:gd name="connsiteY17" fmla="*/ 678180 h 1059180"/>
              <a:gd name="connsiteX18" fmla="*/ 845820 w 1356360"/>
              <a:gd name="connsiteY18" fmla="*/ 662940 h 1059180"/>
              <a:gd name="connsiteX19" fmla="*/ 883920 w 1356360"/>
              <a:gd name="connsiteY19" fmla="*/ 640080 h 1059180"/>
              <a:gd name="connsiteX20" fmla="*/ 937260 w 1356360"/>
              <a:gd name="connsiteY20" fmla="*/ 617220 h 1059180"/>
              <a:gd name="connsiteX21" fmla="*/ 967740 w 1356360"/>
              <a:gd name="connsiteY21" fmla="*/ 586740 h 1059180"/>
              <a:gd name="connsiteX22" fmla="*/ 1028700 w 1356360"/>
              <a:gd name="connsiteY22" fmla="*/ 571500 h 1059180"/>
              <a:gd name="connsiteX23" fmla="*/ 1051560 w 1356360"/>
              <a:gd name="connsiteY23" fmla="*/ 556260 h 1059180"/>
              <a:gd name="connsiteX24" fmla="*/ 1104900 w 1356360"/>
              <a:gd name="connsiteY24" fmla="*/ 525780 h 1059180"/>
              <a:gd name="connsiteX25" fmla="*/ 1127760 w 1356360"/>
              <a:gd name="connsiteY25" fmla="*/ 495300 h 1059180"/>
              <a:gd name="connsiteX26" fmla="*/ 1158240 w 1356360"/>
              <a:gd name="connsiteY26" fmla="*/ 449580 h 1059180"/>
              <a:gd name="connsiteX27" fmla="*/ 1211580 w 1356360"/>
              <a:gd name="connsiteY27" fmla="*/ 403860 h 1059180"/>
              <a:gd name="connsiteX28" fmla="*/ 1234440 w 1356360"/>
              <a:gd name="connsiteY28" fmla="*/ 350520 h 1059180"/>
              <a:gd name="connsiteX29" fmla="*/ 1242060 w 1356360"/>
              <a:gd name="connsiteY29" fmla="*/ 327660 h 1059180"/>
              <a:gd name="connsiteX30" fmla="*/ 1280160 w 1356360"/>
              <a:gd name="connsiteY30" fmla="*/ 259080 h 1059180"/>
              <a:gd name="connsiteX31" fmla="*/ 1287780 w 1356360"/>
              <a:gd name="connsiteY31" fmla="*/ 175260 h 1059180"/>
              <a:gd name="connsiteX32" fmla="*/ 1303020 w 1356360"/>
              <a:gd name="connsiteY32" fmla="*/ 144780 h 1059180"/>
              <a:gd name="connsiteX33" fmla="*/ 1310640 w 1356360"/>
              <a:gd name="connsiteY33" fmla="*/ 121920 h 1059180"/>
              <a:gd name="connsiteX34" fmla="*/ 1333500 w 1356360"/>
              <a:gd name="connsiteY34" fmla="*/ 38100 h 1059180"/>
              <a:gd name="connsiteX35" fmla="*/ 1341120 w 1356360"/>
              <a:gd name="connsiteY35" fmla="*/ 15240 h 1059180"/>
              <a:gd name="connsiteX36" fmla="*/ 1356360 w 1356360"/>
              <a:gd name="connsiteY36" fmla="*/ 0 h 10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6360" h="1059180">
                <a:moveTo>
                  <a:pt x="0" y="1059180"/>
                </a:moveTo>
                <a:cubicBezTo>
                  <a:pt x="38100" y="1051560"/>
                  <a:pt x="76606" y="1045744"/>
                  <a:pt x="114300" y="1036320"/>
                </a:cubicBezTo>
                <a:cubicBezTo>
                  <a:pt x="124460" y="1033780"/>
                  <a:pt x="134749" y="1031709"/>
                  <a:pt x="144780" y="1028700"/>
                </a:cubicBezTo>
                <a:cubicBezTo>
                  <a:pt x="160167" y="1024084"/>
                  <a:pt x="190500" y="1013460"/>
                  <a:pt x="190500" y="1013460"/>
                </a:cubicBezTo>
                <a:cubicBezTo>
                  <a:pt x="226077" y="977883"/>
                  <a:pt x="199089" y="1001882"/>
                  <a:pt x="236220" y="975360"/>
                </a:cubicBezTo>
                <a:cubicBezTo>
                  <a:pt x="265400" y="954517"/>
                  <a:pt x="264632" y="950279"/>
                  <a:pt x="297180" y="937260"/>
                </a:cubicBezTo>
                <a:cubicBezTo>
                  <a:pt x="312095" y="931294"/>
                  <a:pt x="327660" y="927100"/>
                  <a:pt x="342900" y="922020"/>
                </a:cubicBezTo>
                <a:lnTo>
                  <a:pt x="365760" y="914400"/>
                </a:lnTo>
                <a:cubicBezTo>
                  <a:pt x="415595" y="864565"/>
                  <a:pt x="356639" y="915067"/>
                  <a:pt x="426720" y="883920"/>
                </a:cubicBezTo>
                <a:cubicBezTo>
                  <a:pt x="438325" y="878762"/>
                  <a:pt x="446430" y="867791"/>
                  <a:pt x="457200" y="861060"/>
                </a:cubicBezTo>
                <a:cubicBezTo>
                  <a:pt x="466833" y="855040"/>
                  <a:pt x="478047" y="851840"/>
                  <a:pt x="487680" y="845820"/>
                </a:cubicBezTo>
                <a:cubicBezTo>
                  <a:pt x="498450" y="839089"/>
                  <a:pt x="508517" y="831225"/>
                  <a:pt x="518160" y="822960"/>
                </a:cubicBezTo>
                <a:cubicBezTo>
                  <a:pt x="526342" y="815947"/>
                  <a:pt x="531882" y="805811"/>
                  <a:pt x="541020" y="800100"/>
                </a:cubicBezTo>
                <a:cubicBezTo>
                  <a:pt x="552619" y="792851"/>
                  <a:pt x="566725" y="790644"/>
                  <a:pt x="579120" y="784860"/>
                </a:cubicBezTo>
                <a:cubicBezTo>
                  <a:pt x="683350" y="736219"/>
                  <a:pt x="622483" y="757706"/>
                  <a:pt x="678180" y="739140"/>
                </a:cubicBezTo>
                <a:cubicBezTo>
                  <a:pt x="692536" y="724784"/>
                  <a:pt x="704804" y="709527"/>
                  <a:pt x="723900" y="701040"/>
                </a:cubicBezTo>
                <a:cubicBezTo>
                  <a:pt x="738580" y="694516"/>
                  <a:pt x="754380" y="690880"/>
                  <a:pt x="769620" y="685800"/>
                </a:cubicBezTo>
                <a:cubicBezTo>
                  <a:pt x="777240" y="683260"/>
                  <a:pt x="784688" y="680128"/>
                  <a:pt x="792480" y="678180"/>
                </a:cubicBezTo>
                <a:cubicBezTo>
                  <a:pt x="802246" y="675739"/>
                  <a:pt x="834888" y="668406"/>
                  <a:pt x="845820" y="662940"/>
                </a:cubicBezTo>
                <a:cubicBezTo>
                  <a:pt x="859067" y="656316"/>
                  <a:pt x="870973" y="647273"/>
                  <a:pt x="883920" y="640080"/>
                </a:cubicBezTo>
                <a:cubicBezTo>
                  <a:pt x="912168" y="624387"/>
                  <a:pt x="910282" y="626213"/>
                  <a:pt x="937260" y="617220"/>
                </a:cubicBezTo>
                <a:cubicBezTo>
                  <a:pt x="947420" y="607060"/>
                  <a:pt x="954889" y="593166"/>
                  <a:pt x="967740" y="586740"/>
                </a:cubicBezTo>
                <a:cubicBezTo>
                  <a:pt x="986474" y="577373"/>
                  <a:pt x="1028700" y="571500"/>
                  <a:pt x="1028700" y="571500"/>
                </a:cubicBezTo>
                <a:cubicBezTo>
                  <a:pt x="1036320" y="566420"/>
                  <a:pt x="1043609" y="560804"/>
                  <a:pt x="1051560" y="556260"/>
                </a:cubicBezTo>
                <a:cubicBezTo>
                  <a:pt x="1065505" y="548291"/>
                  <a:pt x="1092523" y="538157"/>
                  <a:pt x="1104900" y="525780"/>
                </a:cubicBezTo>
                <a:cubicBezTo>
                  <a:pt x="1113880" y="516800"/>
                  <a:pt x="1120477" y="505704"/>
                  <a:pt x="1127760" y="495300"/>
                </a:cubicBezTo>
                <a:cubicBezTo>
                  <a:pt x="1138264" y="480295"/>
                  <a:pt x="1145288" y="462532"/>
                  <a:pt x="1158240" y="449580"/>
                </a:cubicBezTo>
                <a:cubicBezTo>
                  <a:pt x="1195196" y="412624"/>
                  <a:pt x="1176765" y="427070"/>
                  <a:pt x="1211580" y="403860"/>
                </a:cubicBezTo>
                <a:cubicBezTo>
                  <a:pt x="1229450" y="350249"/>
                  <a:pt x="1206192" y="416432"/>
                  <a:pt x="1234440" y="350520"/>
                </a:cubicBezTo>
                <a:cubicBezTo>
                  <a:pt x="1237604" y="343137"/>
                  <a:pt x="1238159" y="334681"/>
                  <a:pt x="1242060" y="327660"/>
                </a:cubicBezTo>
                <a:cubicBezTo>
                  <a:pt x="1285729" y="249055"/>
                  <a:pt x="1262918" y="310806"/>
                  <a:pt x="1280160" y="259080"/>
                </a:cubicBezTo>
                <a:cubicBezTo>
                  <a:pt x="1282700" y="231140"/>
                  <a:pt x="1282278" y="202770"/>
                  <a:pt x="1287780" y="175260"/>
                </a:cubicBezTo>
                <a:cubicBezTo>
                  <a:pt x="1290008" y="164121"/>
                  <a:pt x="1298545" y="155221"/>
                  <a:pt x="1303020" y="144780"/>
                </a:cubicBezTo>
                <a:cubicBezTo>
                  <a:pt x="1306184" y="137397"/>
                  <a:pt x="1308692" y="129712"/>
                  <a:pt x="1310640" y="121920"/>
                </a:cubicBezTo>
                <a:cubicBezTo>
                  <a:pt x="1332181" y="35756"/>
                  <a:pt x="1300805" y="136184"/>
                  <a:pt x="1333500" y="38100"/>
                </a:cubicBezTo>
                <a:cubicBezTo>
                  <a:pt x="1336040" y="30480"/>
                  <a:pt x="1335440" y="20920"/>
                  <a:pt x="1341120" y="15240"/>
                </a:cubicBezTo>
                <a:lnTo>
                  <a:pt x="13563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2021200" y="2275716"/>
            <a:ext cx="2179320" cy="1798320"/>
          </a:xfrm>
          <a:custGeom>
            <a:avLst/>
            <a:gdLst>
              <a:gd name="connsiteX0" fmla="*/ 0 w 2179320"/>
              <a:gd name="connsiteY0" fmla="*/ 1798320 h 1798320"/>
              <a:gd name="connsiteX1" fmla="*/ 45720 w 2179320"/>
              <a:gd name="connsiteY1" fmla="*/ 1744980 h 1798320"/>
              <a:gd name="connsiteX2" fmla="*/ 91440 w 2179320"/>
              <a:gd name="connsiteY2" fmla="*/ 1706880 h 1798320"/>
              <a:gd name="connsiteX3" fmla="*/ 114300 w 2179320"/>
              <a:gd name="connsiteY3" fmla="*/ 1699260 h 1798320"/>
              <a:gd name="connsiteX4" fmla="*/ 144780 w 2179320"/>
              <a:gd name="connsiteY4" fmla="*/ 1676400 h 1798320"/>
              <a:gd name="connsiteX5" fmla="*/ 259080 w 2179320"/>
              <a:gd name="connsiteY5" fmla="*/ 1607820 h 1798320"/>
              <a:gd name="connsiteX6" fmla="*/ 297180 w 2179320"/>
              <a:gd name="connsiteY6" fmla="*/ 1562100 h 1798320"/>
              <a:gd name="connsiteX7" fmla="*/ 312420 w 2179320"/>
              <a:gd name="connsiteY7" fmla="*/ 1539240 h 1798320"/>
              <a:gd name="connsiteX8" fmla="*/ 350520 w 2179320"/>
              <a:gd name="connsiteY8" fmla="*/ 1531620 h 1798320"/>
              <a:gd name="connsiteX9" fmla="*/ 396240 w 2179320"/>
              <a:gd name="connsiteY9" fmla="*/ 1501140 h 1798320"/>
              <a:gd name="connsiteX10" fmla="*/ 419100 w 2179320"/>
              <a:gd name="connsiteY10" fmla="*/ 1485900 h 1798320"/>
              <a:gd name="connsiteX11" fmla="*/ 449580 w 2179320"/>
              <a:gd name="connsiteY11" fmla="*/ 1447800 h 1798320"/>
              <a:gd name="connsiteX12" fmla="*/ 502920 w 2179320"/>
              <a:gd name="connsiteY12" fmla="*/ 1394460 h 1798320"/>
              <a:gd name="connsiteX13" fmla="*/ 548640 w 2179320"/>
              <a:gd name="connsiteY13" fmla="*/ 1363980 h 1798320"/>
              <a:gd name="connsiteX14" fmla="*/ 579120 w 2179320"/>
              <a:gd name="connsiteY14" fmla="*/ 1348740 h 1798320"/>
              <a:gd name="connsiteX15" fmla="*/ 609600 w 2179320"/>
              <a:gd name="connsiteY15" fmla="*/ 1318260 h 1798320"/>
              <a:gd name="connsiteX16" fmla="*/ 655320 w 2179320"/>
              <a:gd name="connsiteY16" fmla="*/ 1280160 h 1798320"/>
              <a:gd name="connsiteX17" fmla="*/ 685800 w 2179320"/>
              <a:gd name="connsiteY17" fmla="*/ 1234440 h 1798320"/>
              <a:gd name="connsiteX18" fmla="*/ 746760 w 2179320"/>
              <a:gd name="connsiteY18" fmla="*/ 1158240 h 1798320"/>
              <a:gd name="connsiteX19" fmla="*/ 777240 w 2179320"/>
              <a:gd name="connsiteY19" fmla="*/ 1097280 h 1798320"/>
              <a:gd name="connsiteX20" fmla="*/ 800100 w 2179320"/>
              <a:gd name="connsiteY20" fmla="*/ 1082040 h 1798320"/>
              <a:gd name="connsiteX21" fmla="*/ 822960 w 2179320"/>
              <a:gd name="connsiteY21" fmla="*/ 1059180 h 1798320"/>
              <a:gd name="connsiteX22" fmla="*/ 845820 w 2179320"/>
              <a:gd name="connsiteY22" fmla="*/ 1021080 h 1798320"/>
              <a:gd name="connsiteX23" fmla="*/ 868680 w 2179320"/>
              <a:gd name="connsiteY23" fmla="*/ 998220 h 1798320"/>
              <a:gd name="connsiteX24" fmla="*/ 883920 w 2179320"/>
              <a:gd name="connsiteY24" fmla="*/ 975360 h 1798320"/>
              <a:gd name="connsiteX25" fmla="*/ 914400 w 2179320"/>
              <a:gd name="connsiteY25" fmla="*/ 944880 h 1798320"/>
              <a:gd name="connsiteX26" fmla="*/ 929640 w 2179320"/>
              <a:gd name="connsiteY26" fmla="*/ 922020 h 1798320"/>
              <a:gd name="connsiteX27" fmla="*/ 990600 w 2179320"/>
              <a:gd name="connsiteY27" fmla="*/ 868680 h 1798320"/>
              <a:gd name="connsiteX28" fmla="*/ 1005840 w 2179320"/>
              <a:gd name="connsiteY28" fmla="*/ 845820 h 1798320"/>
              <a:gd name="connsiteX29" fmla="*/ 1028700 w 2179320"/>
              <a:gd name="connsiteY29" fmla="*/ 822960 h 1798320"/>
              <a:gd name="connsiteX30" fmla="*/ 1059180 w 2179320"/>
              <a:gd name="connsiteY30" fmla="*/ 777240 h 1798320"/>
              <a:gd name="connsiteX31" fmla="*/ 1082040 w 2179320"/>
              <a:gd name="connsiteY31" fmla="*/ 746760 h 1798320"/>
              <a:gd name="connsiteX32" fmla="*/ 1097280 w 2179320"/>
              <a:gd name="connsiteY32" fmla="*/ 723900 h 1798320"/>
              <a:gd name="connsiteX33" fmla="*/ 1120140 w 2179320"/>
              <a:gd name="connsiteY33" fmla="*/ 685800 h 1798320"/>
              <a:gd name="connsiteX34" fmla="*/ 1150620 w 2179320"/>
              <a:gd name="connsiteY34" fmla="*/ 662940 h 1798320"/>
              <a:gd name="connsiteX35" fmla="*/ 1203960 w 2179320"/>
              <a:gd name="connsiteY35" fmla="*/ 632460 h 1798320"/>
              <a:gd name="connsiteX36" fmla="*/ 1242060 w 2179320"/>
              <a:gd name="connsiteY36" fmla="*/ 617220 h 1798320"/>
              <a:gd name="connsiteX37" fmla="*/ 1287780 w 2179320"/>
              <a:gd name="connsiteY37" fmla="*/ 586740 h 1798320"/>
              <a:gd name="connsiteX38" fmla="*/ 1310640 w 2179320"/>
              <a:gd name="connsiteY38" fmla="*/ 571500 h 1798320"/>
              <a:gd name="connsiteX39" fmla="*/ 1363980 w 2179320"/>
              <a:gd name="connsiteY39" fmla="*/ 518160 h 1798320"/>
              <a:gd name="connsiteX40" fmla="*/ 1386840 w 2179320"/>
              <a:gd name="connsiteY40" fmla="*/ 510540 h 1798320"/>
              <a:gd name="connsiteX41" fmla="*/ 1440180 w 2179320"/>
              <a:gd name="connsiteY41" fmla="*/ 480060 h 1798320"/>
              <a:gd name="connsiteX42" fmla="*/ 1463040 w 2179320"/>
              <a:gd name="connsiteY42" fmla="*/ 464820 h 1798320"/>
              <a:gd name="connsiteX43" fmla="*/ 1531620 w 2179320"/>
              <a:gd name="connsiteY43" fmla="*/ 449580 h 1798320"/>
              <a:gd name="connsiteX44" fmla="*/ 1554480 w 2179320"/>
              <a:gd name="connsiteY44" fmla="*/ 426720 h 1798320"/>
              <a:gd name="connsiteX45" fmla="*/ 1607820 w 2179320"/>
              <a:gd name="connsiteY45" fmla="*/ 403860 h 1798320"/>
              <a:gd name="connsiteX46" fmla="*/ 1630680 w 2179320"/>
              <a:gd name="connsiteY46" fmla="*/ 388620 h 1798320"/>
              <a:gd name="connsiteX47" fmla="*/ 1691640 w 2179320"/>
              <a:gd name="connsiteY47" fmla="*/ 358140 h 1798320"/>
              <a:gd name="connsiteX48" fmla="*/ 1714500 w 2179320"/>
              <a:gd name="connsiteY48" fmla="*/ 327660 h 1798320"/>
              <a:gd name="connsiteX49" fmla="*/ 1737360 w 2179320"/>
              <a:gd name="connsiteY49" fmla="*/ 281940 h 1798320"/>
              <a:gd name="connsiteX50" fmla="*/ 1760220 w 2179320"/>
              <a:gd name="connsiteY50" fmla="*/ 259080 h 1798320"/>
              <a:gd name="connsiteX51" fmla="*/ 1790700 w 2179320"/>
              <a:gd name="connsiteY51" fmla="*/ 213360 h 1798320"/>
              <a:gd name="connsiteX52" fmla="*/ 1821180 w 2179320"/>
              <a:gd name="connsiteY52" fmla="*/ 198120 h 1798320"/>
              <a:gd name="connsiteX53" fmla="*/ 1874520 w 2179320"/>
              <a:gd name="connsiteY53" fmla="*/ 175260 h 1798320"/>
              <a:gd name="connsiteX54" fmla="*/ 1889760 w 2179320"/>
              <a:gd name="connsiteY54" fmla="*/ 152400 h 1798320"/>
              <a:gd name="connsiteX55" fmla="*/ 1920240 w 2179320"/>
              <a:gd name="connsiteY55" fmla="*/ 144780 h 1798320"/>
              <a:gd name="connsiteX56" fmla="*/ 1943100 w 2179320"/>
              <a:gd name="connsiteY56" fmla="*/ 129540 h 1798320"/>
              <a:gd name="connsiteX57" fmla="*/ 1988820 w 2179320"/>
              <a:gd name="connsiteY57" fmla="*/ 114300 h 1798320"/>
              <a:gd name="connsiteX58" fmla="*/ 2034540 w 2179320"/>
              <a:gd name="connsiteY58" fmla="*/ 83820 h 1798320"/>
              <a:gd name="connsiteX59" fmla="*/ 2057400 w 2179320"/>
              <a:gd name="connsiteY59" fmla="*/ 68580 h 1798320"/>
              <a:gd name="connsiteX60" fmla="*/ 2080260 w 2179320"/>
              <a:gd name="connsiteY60" fmla="*/ 45720 h 1798320"/>
              <a:gd name="connsiteX61" fmla="*/ 2171700 w 2179320"/>
              <a:gd name="connsiteY61" fmla="*/ 0 h 1798320"/>
              <a:gd name="connsiteX62" fmla="*/ 2179320 w 2179320"/>
              <a:gd name="connsiteY62" fmla="*/ 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79320" h="1798320">
                <a:moveTo>
                  <a:pt x="0" y="1798320"/>
                </a:moveTo>
                <a:cubicBezTo>
                  <a:pt x="15240" y="1780540"/>
                  <a:pt x="30054" y="1762386"/>
                  <a:pt x="45720" y="1744980"/>
                </a:cubicBezTo>
                <a:cubicBezTo>
                  <a:pt x="59508" y="1729660"/>
                  <a:pt x="72826" y="1716187"/>
                  <a:pt x="91440" y="1706880"/>
                </a:cubicBezTo>
                <a:cubicBezTo>
                  <a:pt x="98624" y="1703288"/>
                  <a:pt x="106680" y="1701800"/>
                  <a:pt x="114300" y="1699260"/>
                </a:cubicBezTo>
                <a:cubicBezTo>
                  <a:pt x="124460" y="1691640"/>
                  <a:pt x="133421" y="1682080"/>
                  <a:pt x="144780" y="1676400"/>
                </a:cubicBezTo>
                <a:cubicBezTo>
                  <a:pt x="197619" y="1649980"/>
                  <a:pt x="214516" y="1674667"/>
                  <a:pt x="259080" y="1607820"/>
                </a:cubicBezTo>
                <a:cubicBezTo>
                  <a:pt x="296918" y="1551063"/>
                  <a:pt x="248287" y="1620772"/>
                  <a:pt x="297180" y="1562100"/>
                </a:cubicBezTo>
                <a:cubicBezTo>
                  <a:pt x="303043" y="1555065"/>
                  <a:pt x="304469" y="1543784"/>
                  <a:pt x="312420" y="1539240"/>
                </a:cubicBezTo>
                <a:cubicBezTo>
                  <a:pt x="323665" y="1532814"/>
                  <a:pt x="337820" y="1534160"/>
                  <a:pt x="350520" y="1531620"/>
                </a:cubicBezTo>
                <a:lnTo>
                  <a:pt x="396240" y="1501140"/>
                </a:lnTo>
                <a:lnTo>
                  <a:pt x="419100" y="1485900"/>
                </a:lnTo>
                <a:cubicBezTo>
                  <a:pt x="432495" y="1445715"/>
                  <a:pt x="416754" y="1477343"/>
                  <a:pt x="449580" y="1447800"/>
                </a:cubicBezTo>
                <a:cubicBezTo>
                  <a:pt x="468270" y="1430979"/>
                  <a:pt x="481998" y="1408408"/>
                  <a:pt x="502920" y="1394460"/>
                </a:cubicBezTo>
                <a:cubicBezTo>
                  <a:pt x="518160" y="1384300"/>
                  <a:pt x="532257" y="1372171"/>
                  <a:pt x="548640" y="1363980"/>
                </a:cubicBezTo>
                <a:cubicBezTo>
                  <a:pt x="558800" y="1358900"/>
                  <a:pt x="570033" y="1355556"/>
                  <a:pt x="579120" y="1348740"/>
                </a:cubicBezTo>
                <a:cubicBezTo>
                  <a:pt x="590615" y="1340119"/>
                  <a:pt x="598691" y="1327611"/>
                  <a:pt x="609600" y="1318260"/>
                </a:cubicBezTo>
                <a:cubicBezTo>
                  <a:pt x="638951" y="1293102"/>
                  <a:pt x="628897" y="1314132"/>
                  <a:pt x="655320" y="1280160"/>
                </a:cubicBezTo>
                <a:cubicBezTo>
                  <a:pt x="666565" y="1265702"/>
                  <a:pt x="672848" y="1247392"/>
                  <a:pt x="685800" y="1234440"/>
                </a:cubicBezTo>
                <a:cubicBezTo>
                  <a:pt x="706609" y="1213631"/>
                  <a:pt x="737147" y="1187078"/>
                  <a:pt x="746760" y="1158240"/>
                </a:cubicBezTo>
                <a:cubicBezTo>
                  <a:pt x="755071" y="1133307"/>
                  <a:pt x="757609" y="1120183"/>
                  <a:pt x="777240" y="1097280"/>
                </a:cubicBezTo>
                <a:cubicBezTo>
                  <a:pt x="783200" y="1090327"/>
                  <a:pt x="793065" y="1087903"/>
                  <a:pt x="800100" y="1082040"/>
                </a:cubicBezTo>
                <a:cubicBezTo>
                  <a:pt x="808379" y="1075141"/>
                  <a:pt x="816494" y="1067801"/>
                  <a:pt x="822960" y="1059180"/>
                </a:cubicBezTo>
                <a:cubicBezTo>
                  <a:pt x="831846" y="1047332"/>
                  <a:pt x="836934" y="1032928"/>
                  <a:pt x="845820" y="1021080"/>
                </a:cubicBezTo>
                <a:cubicBezTo>
                  <a:pt x="852286" y="1012459"/>
                  <a:pt x="861781" y="1006499"/>
                  <a:pt x="868680" y="998220"/>
                </a:cubicBezTo>
                <a:cubicBezTo>
                  <a:pt x="874543" y="991185"/>
                  <a:pt x="877960" y="982313"/>
                  <a:pt x="883920" y="975360"/>
                </a:cubicBezTo>
                <a:cubicBezTo>
                  <a:pt x="893271" y="964451"/>
                  <a:pt x="905049" y="955789"/>
                  <a:pt x="914400" y="944880"/>
                </a:cubicBezTo>
                <a:cubicBezTo>
                  <a:pt x="920360" y="937927"/>
                  <a:pt x="923164" y="928496"/>
                  <a:pt x="929640" y="922020"/>
                </a:cubicBezTo>
                <a:cubicBezTo>
                  <a:pt x="999699" y="851961"/>
                  <a:pt x="919367" y="951786"/>
                  <a:pt x="990600" y="868680"/>
                </a:cubicBezTo>
                <a:cubicBezTo>
                  <a:pt x="996560" y="861727"/>
                  <a:pt x="999977" y="852855"/>
                  <a:pt x="1005840" y="845820"/>
                </a:cubicBezTo>
                <a:cubicBezTo>
                  <a:pt x="1012739" y="837541"/>
                  <a:pt x="1022084" y="831466"/>
                  <a:pt x="1028700" y="822960"/>
                </a:cubicBezTo>
                <a:cubicBezTo>
                  <a:pt x="1039945" y="808502"/>
                  <a:pt x="1048190" y="791893"/>
                  <a:pt x="1059180" y="777240"/>
                </a:cubicBezTo>
                <a:cubicBezTo>
                  <a:pt x="1066800" y="767080"/>
                  <a:pt x="1074658" y="757094"/>
                  <a:pt x="1082040" y="746760"/>
                </a:cubicBezTo>
                <a:cubicBezTo>
                  <a:pt x="1087363" y="739308"/>
                  <a:pt x="1092426" y="731666"/>
                  <a:pt x="1097280" y="723900"/>
                </a:cubicBezTo>
                <a:cubicBezTo>
                  <a:pt x="1105130" y="711341"/>
                  <a:pt x="1110387" y="696946"/>
                  <a:pt x="1120140" y="685800"/>
                </a:cubicBezTo>
                <a:cubicBezTo>
                  <a:pt x="1128503" y="676242"/>
                  <a:pt x="1140286" y="670322"/>
                  <a:pt x="1150620" y="662940"/>
                </a:cubicBezTo>
                <a:cubicBezTo>
                  <a:pt x="1170810" y="648518"/>
                  <a:pt x="1180323" y="642965"/>
                  <a:pt x="1203960" y="632460"/>
                </a:cubicBezTo>
                <a:cubicBezTo>
                  <a:pt x="1216459" y="626905"/>
                  <a:pt x="1230052" y="623770"/>
                  <a:pt x="1242060" y="617220"/>
                </a:cubicBezTo>
                <a:cubicBezTo>
                  <a:pt x="1258140" y="608449"/>
                  <a:pt x="1272540" y="596900"/>
                  <a:pt x="1287780" y="586740"/>
                </a:cubicBezTo>
                <a:cubicBezTo>
                  <a:pt x="1295400" y="581660"/>
                  <a:pt x="1304919" y="578651"/>
                  <a:pt x="1310640" y="571500"/>
                </a:cubicBezTo>
                <a:cubicBezTo>
                  <a:pt x="1332479" y="544201"/>
                  <a:pt x="1335675" y="532313"/>
                  <a:pt x="1363980" y="518160"/>
                </a:cubicBezTo>
                <a:cubicBezTo>
                  <a:pt x="1371164" y="514568"/>
                  <a:pt x="1379220" y="513080"/>
                  <a:pt x="1386840" y="510540"/>
                </a:cubicBezTo>
                <a:cubicBezTo>
                  <a:pt x="1460542" y="455263"/>
                  <a:pt x="1382000" y="509150"/>
                  <a:pt x="1440180" y="480060"/>
                </a:cubicBezTo>
                <a:cubicBezTo>
                  <a:pt x="1448371" y="475964"/>
                  <a:pt x="1454352" y="467716"/>
                  <a:pt x="1463040" y="464820"/>
                </a:cubicBezTo>
                <a:cubicBezTo>
                  <a:pt x="1485256" y="457415"/>
                  <a:pt x="1508760" y="454660"/>
                  <a:pt x="1531620" y="449580"/>
                </a:cubicBezTo>
                <a:cubicBezTo>
                  <a:pt x="1539240" y="441960"/>
                  <a:pt x="1545711" y="432984"/>
                  <a:pt x="1554480" y="426720"/>
                </a:cubicBezTo>
                <a:cubicBezTo>
                  <a:pt x="1591478" y="400293"/>
                  <a:pt x="1574655" y="420443"/>
                  <a:pt x="1607820" y="403860"/>
                </a:cubicBezTo>
                <a:cubicBezTo>
                  <a:pt x="1616011" y="399764"/>
                  <a:pt x="1622489" y="392716"/>
                  <a:pt x="1630680" y="388620"/>
                </a:cubicBezTo>
                <a:cubicBezTo>
                  <a:pt x="1652509" y="377705"/>
                  <a:pt x="1673986" y="375794"/>
                  <a:pt x="1691640" y="358140"/>
                </a:cubicBezTo>
                <a:cubicBezTo>
                  <a:pt x="1700620" y="349160"/>
                  <a:pt x="1706880" y="337820"/>
                  <a:pt x="1714500" y="327660"/>
                </a:cubicBezTo>
                <a:cubicBezTo>
                  <a:pt x="1722137" y="304749"/>
                  <a:pt x="1720947" y="301635"/>
                  <a:pt x="1737360" y="281940"/>
                </a:cubicBezTo>
                <a:cubicBezTo>
                  <a:pt x="1744259" y="273661"/>
                  <a:pt x="1753604" y="267586"/>
                  <a:pt x="1760220" y="259080"/>
                </a:cubicBezTo>
                <a:cubicBezTo>
                  <a:pt x="1771465" y="244622"/>
                  <a:pt x="1774317" y="221551"/>
                  <a:pt x="1790700" y="213360"/>
                </a:cubicBezTo>
                <a:cubicBezTo>
                  <a:pt x="1800860" y="208280"/>
                  <a:pt x="1810739" y="202595"/>
                  <a:pt x="1821180" y="198120"/>
                </a:cubicBezTo>
                <a:cubicBezTo>
                  <a:pt x="1899665" y="164484"/>
                  <a:pt x="1773431" y="225805"/>
                  <a:pt x="1874520" y="175260"/>
                </a:cubicBezTo>
                <a:cubicBezTo>
                  <a:pt x="1879600" y="167640"/>
                  <a:pt x="1882140" y="157480"/>
                  <a:pt x="1889760" y="152400"/>
                </a:cubicBezTo>
                <a:cubicBezTo>
                  <a:pt x="1898474" y="146591"/>
                  <a:pt x="1910614" y="148905"/>
                  <a:pt x="1920240" y="144780"/>
                </a:cubicBezTo>
                <a:cubicBezTo>
                  <a:pt x="1928658" y="141172"/>
                  <a:pt x="1934731" y="133259"/>
                  <a:pt x="1943100" y="129540"/>
                </a:cubicBezTo>
                <a:cubicBezTo>
                  <a:pt x="1957780" y="123016"/>
                  <a:pt x="1975454" y="123211"/>
                  <a:pt x="1988820" y="114300"/>
                </a:cubicBezTo>
                <a:lnTo>
                  <a:pt x="2034540" y="83820"/>
                </a:lnTo>
                <a:cubicBezTo>
                  <a:pt x="2042160" y="78740"/>
                  <a:pt x="2050924" y="75056"/>
                  <a:pt x="2057400" y="68580"/>
                </a:cubicBezTo>
                <a:cubicBezTo>
                  <a:pt x="2065020" y="60960"/>
                  <a:pt x="2071754" y="52336"/>
                  <a:pt x="2080260" y="45720"/>
                </a:cubicBezTo>
                <a:cubicBezTo>
                  <a:pt x="2100074" y="30309"/>
                  <a:pt x="2143048" y="0"/>
                  <a:pt x="2171700" y="0"/>
                </a:cubicBezTo>
                <a:lnTo>
                  <a:pt x="21793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2146930" y="2687196"/>
            <a:ext cx="713200" cy="624840"/>
          </a:xfrm>
          <a:custGeom>
            <a:avLst/>
            <a:gdLst>
              <a:gd name="connsiteX0" fmla="*/ 0 w 713200"/>
              <a:gd name="connsiteY0" fmla="*/ 0 h 624840"/>
              <a:gd name="connsiteX1" fmla="*/ 34290 w 713200"/>
              <a:gd name="connsiteY1" fmla="*/ 11430 h 624840"/>
              <a:gd name="connsiteX2" fmla="*/ 60960 w 713200"/>
              <a:gd name="connsiteY2" fmla="*/ 30480 h 624840"/>
              <a:gd name="connsiteX3" fmla="*/ 83820 w 713200"/>
              <a:gd name="connsiteY3" fmla="*/ 38100 h 624840"/>
              <a:gd name="connsiteX4" fmla="*/ 114300 w 713200"/>
              <a:gd name="connsiteY4" fmla="*/ 49530 h 624840"/>
              <a:gd name="connsiteX5" fmla="*/ 152400 w 713200"/>
              <a:gd name="connsiteY5" fmla="*/ 60960 h 624840"/>
              <a:gd name="connsiteX6" fmla="*/ 407670 w 713200"/>
              <a:gd name="connsiteY6" fmla="*/ 64770 h 624840"/>
              <a:gd name="connsiteX7" fmla="*/ 419100 w 713200"/>
              <a:gd name="connsiteY7" fmla="*/ 68580 h 624840"/>
              <a:gd name="connsiteX8" fmla="*/ 480060 w 713200"/>
              <a:gd name="connsiteY8" fmla="*/ 76200 h 624840"/>
              <a:gd name="connsiteX9" fmla="*/ 510540 w 713200"/>
              <a:gd name="connsiteY9" fmla="*/ 87630 h 624840"/>
              <a:gd name="connsiteX10" fmla="*/ 541020 w 713200"/>
              <a:gd name="connsiteY10" fmla="*/ 102870 h 624840"/>
              <a:gd name="connsiteX11" fmla="*/ 567690 w 713200"/>
              <a:gd name="connsiteY11" fmla="*/ 140970 h 624840"/>
              <a:gd name="connsiteX12" fmla="*/ 579120 w 713200"/>
              <a:gd name="connsiteY12" fmla="*/ 152400 h 624840"/>
              <a:gd name="connsiteX13" fmla="*/ 590550 w 713200"/>
              <a:gd name="connsiteY13" fmla="*/ 175260 h 624840"/>
              <a:gd name="connsiteX14" fmla="*/ 601980 w 713200"/>
              <a:gd name="connsiteY14" fmla="*/ 186690 h 624840"/>
              <a:gd name="connsiteX15" fmla="*/ 624840 w 713200"/>
              <a:gd name="connsiteY15" fmla="*/ 213360 h 624840"/>
              <a:gd name="connsiteX16" fmla="*/ 643890 w 713200"/>
              <a:gd name="connsiteY16" fmla="*/ 247650 h 624840"/>
              <a:gd name="connsiteX17" fmla="*/ 651510 w 713200"/>
              <a:gd name="connsiteY17" fmla="*/ 259080 h 624840"/>
              <a:gd name="connsiteX18" fmla="*/ 662940 w 713200"/>
              <a:gd name="connsiteY18" fmla="*/ 270510 h 624840"/>
              <a:gd name="connsiteX19" fmla="*/ 670560 w 713200"/>
              <a:gd name="connsiteY19" fmla="*/ 285750 h 624840"/>
              <a:gd name="connsiteX20" fmla="*/ 681990 w 713200"/>
              <a:gd name="connsiteY20" fmla="*/ 297180 h 624840"/>
              <a:gd name="connsiteX21" fmla="*/ 704850 w 713200"/>
              <a:gd name="connsiteY21" fmla="*/ 335280 h 624840"/>
              <a:gd name="connsiteX22" fmla="*/ 708660 w 713200"/>
              <a:gd name="connsiteY22" fmla="*/ 346710 h 624840"/>
              <a:gd name="connsiteX23" fmla="*/ 708660 w 713200"/>
              <a:gd name="connsiteY23" fmla="*/ 476250 h 624840"/>
              <a:gd name="connsiteX24" fmla="*/ 704850 w 713200"/>
              <a:gd name="connsiteY24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13200" h="624840">
                <a:moveTo>
                  <a:pt x="0" y="0"/>
                </a:moveTo>
                <a:cubicBezTo>
                  <a:pt x="11430" y="3810"/>
                  <a:pt x="24651" y="4201"/>
                  <a:pt x="34290" y="11430"/>
                </a:cubicBezTo>
                <a:cubicBezTo>
                  <a:pt x="36337" y="12965"/>
                  <a:pt x="56402" y="28454"/>
                  <a:pt x="60960" y="30480"/>
                </a:cubicBezTo>
                <a:cubicBezTo>
                  <a:pt x="68300" y="33742"/>
                  <a:pt x="76636" y="34508"/>
                  <a:pt x="83820" y="38100"/>
                </a:cubicBezTo>
                <a:cubicBezTo>
                  <a:pt x="109370" y="50875"/>
                  <a:pt x="88362" y="41749"/>
                  <a:pt x="114300" y="49530"/>
                </a:cubicBezTo>
                <a:cubicBezTo>
                  <a:pt x="116708" y="50253"/>
                  <a:pt x="145939" y="60778"/>
                  <a:pt x="152400" y="60960"/>
                </a:cubicBezTo>
                <a:cubicBezTo>
                  <a:pt x="237466" y="63356"/>
                  <a:pt x="322580" y="63500"/>
                  <a:pt x="407670" y="64770"/>
                </a:cubicBezTo>
                <a:cubicBezTo>
                  <a:pt x="411480" y="66040"/>
                  <a:pt x="415204" y="67606"/>
                  <a:pt x="419100" y="68580"/>
                </a:cubicBezTo>
                <a:cubicBezTo>
                  <a:pt x="441595" y="74204"/>
                  <a:pt x="454035" y="73834"/>
                  <a:pt x="480060" y="76200"/>
                </a:cubicBezTo>
                <a:cubicBezTo>
                  <a:pt x="506058" y="82700"/>
                  <a:pt x="484924" y="76245"/>
                  <a:pt x="510540" y="87630"/>
                </a:cubicBezTo>
                <a:cubicBezTo>
                  <a:pt x="538502" y="100057"/>
                  <a:pt x="520779" y="89376"/>
                  <a:pt x="541020" y="102870"/>
                </a:cubicBezTo>
                <a:cubicBezTo>
                  <a:pt x="547578" y="112706"/>
                  <a:pt x="559228" y="131097"/>
                  <a:pt x="567690" y="140970"/>
                </a:cubicBezTo>
                <a:cubicBezTo>
                  <a:pt x="571197" y="145061"/>
                  <a:pt x="575310" y="148590"/>
                  <a:pt x="579120" y="152400"/>
                </a:cubicBezTo>
                <a:cubicBezTo>
                  <a:pt x="582939" y="163856"/>
                  <a:pt x="582344" y="165412"/>
                  <a:pt x="590550" y="175260"/>
                </a:cubicBezTo>
                <a:cubicBezTo>
                  <a:pt x="593999" y="179399"/>
                  <a:pt x="598848" y="182305"/>
                  <a:pt x="601980" y="186690"/>
                </a:cubicBezTo>
                <a:cubicBezTo>
                  <a:pt x="622095" y="214851"/>
                  <a:pt x="594261" y="190426"/>
                  <a:pt x="624840" y="213360"/>
                </a:cubicBezTo>
                <a:cubicBezTo>
                  <a:pt x="631546" y="233478"/>
                  <a:pt x="626422" y="221448"/>
                  <a:pt x="643890" y="247650"/>
                </a:cubicBezTo>
                <a:cubicBezTo>
                  <a:pt x="646430" y="251460"/>
                  <a:pt x="648272" y="255842"/>
                  <a:pt x="651510" y="259080"/>
                </a:cubicBezTo>
                <a:cubicBezTo>
                  <a:pt x="655320" y="262890"/>
                  <a:pt x="659808" y="266125"/>
                  <a:pt x="662940" y="270510"/>
                </a:cubicBezTo>
                <a:cubicBezTo>
                  <a:pt x="666241" y="275132"/>
                  <a:pt x="667259" y="281128"/>
                  <a:pt x="670560" y="285750"/>
                </a:cubicBezTo>
                <a:cubicBezTo>
                  <a:pt x="673692" y="290135"/>
                  <a:pt x="678682" y="292927"/>
                  <a:pt x="681990" y="297180"/>
                </a:cubicBezTo>
                <a:cubicBezTo>
                  <a:pt x="690608" y="308260"/>
                  <a:pt x="699195" y="322085"/>
                  <a:pt x="704850" y="335280"/>
                </a:cubicBezTo>
                <a:cubicBezTo>
                  <a:pt x="706432" y="338971"/>
                  <a:pt x="707390" y="342900"/>
                  <a:pt x="708660" y="346710"/>
                </a:cubicBezTo>
                <a:cubicBezTo>
                  <a:pt x="716750" y="411430"/>
                  <a:pt x="712278" y="362276"/>
                  <a:pt x="708660" y="476250"/>
                </a:cubicBezTo>
                <a:cubicBezTo>
                  <a:pt x="704781" y="598427"/>
                  <a:pt x="704850" y="571366"/>
                  <a:pt x="704850" y="6248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469936" y="2275716"/>
            <a:ext cx="39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414152" y="3321442"/>
            <a:ext cx="39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868800" y="3127370"/>
            <a:ext cx="55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62888" y="2333342"/>
            <a:ext cx="55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196340" y="4639166"/>
            <a:ext cx="302433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2161366" y="5265514"/>
            <a:ext cx="713200" cy="624840"/>
          </a:xfrm>
          <a:custGeom>
            <a:avLst/>
            <a:gdLst>
              <a:gd name="connsiteX0" fmla="*/ 0 w 713200"/>
              <a:gd name="connsiteY0" fmla="*/ 0 h 624840"/>
              <a:gd name="connsiteX1" fmla="*/ 34290 w 713200"/>
              <a:gd name="connsiteY1" fmla="*/ 11430 h 624840"/>
              <a:gd name="connsiteX2" fmla="*/ 60960 w 713200"/>
              <a:gd name="connsiteY2" fmla="*/ 30480 h 624840"/>
              <a:gd name="connsiteX3" fmla="*/ 83820 w 713200"/>
              <a:gd name="connsiteY3" fmla="*/ 38100 h 624840"/>
              <a:gd name="connsiteX4" fmla="*/ 114300 w 713200"/>
              <a:gd name="connsiteY4" fmla="*/ 49530 h 624840"/>
              <a:gd name="connsiteX5" fmla="*/ 152400 w 713200"/>
              <a:gd name="connsiteY5" fmla="*/ 60960 h 624840"/>
              <a:gd name="connsiteX6" fmla="*/ 407670 w 713200"/>
              <a:gd name="connsiteY6" fmla="*/ 64770 h 624840"/>
              <a:gd name="connsiteX7" fmla="*/ 419100 w 713200"/>
              <a:gd name="connsiteY7" fmla="*/ 68580 h 624840"/>
              <a:gd name="connsiteX8" fmla="*/ 480060 w 713200"/>
              <a:gd name="connsiteY8" fmla="*/ 76200 h 624840"/>
              <a:gd name="connsiteX9" fmla="*/ 510540 w 713200"/>
              <a:gd name="connsiteY9" fmla="*/ 87630 h 624840"/>
              <a:gd name="connsiteX10" fmla="*/ 541020 w 713200"/>
              <a:gd name="connsiteY10" fmla="*/ 102870 h 624840"/>
              <a:gd name="connsiteX11" fmla="*/ 567690 w 713200"/>
              <a:gd name="connsiteY11" fmla="*/ 140970 h 624840"/>
              <a:gd name="connsiteX12" fmla="*/ 579120 w 713200"/>
              <a:gd name="connsiteY12" fmla="*/ 152400 h 624840"/>
              <a:gd name="connsiteX13" fmla="*/ 590550 w 713200"/>
              <a:gd name="connsiteY13" fmla="*/ 175260 h 624840"/>
              <a:gd name="connsiteX14" fmla="*/ 601980 w 713200"/>
              <a:gd name="connsiteY14" fmla="*/ 186690 h 624840"/>
              <a:gd name="connsiteX15" fmla="*/ 624840 w 713200"/>
              <a:gd name="connsiteY15" fmla="*/ 213360 h 624840"/>
              <a:gd name="connsiteX16" fmla="*/ 643890 w 713200"/>
              <a:gd name="connsiteY16" fmla="*/ 247650 h 624840"/>
              <a:gd name="connsiteX17" fmla="*/ 651510 w 713200"/>
              <a:gd name="connsiteY17" fmla="*/ 259080 h 624840"/>
              <a:gd name="connsiteX18" fmla="*/ 662940 w 713200"/>
              <a:gd name="connsiteY18" fmla="*/ 270510 h 624840"/>
              <a:gd name="connsiteX19" fmla="*/ 670560 w 713200"/>
              <a:gd name="connsiteY19" fmla="*/ 285750 h 624840"/>
              <a:gd name="connsiteX20" fmla="*/ 681990 w 713200"/>
              <a:gd name="connsiteY20" fmla="*/ 297180 h 624840"/>
              <a:gd name="connsiteX21" fmla="*/ 704850 w 713200"/>
              <a:gd name="connsiteY21" fmla="*/ 335280 h 624840"/>
              <a:gd name="connsiteX22" fmla="*/ 708660 w 713200"/>
              <a:gd name="connsiteY22" fmla="*/ 346710 h 624840"/>
              <a:gd name="connsiteX23" fmla="*/ 708660 w 713200"/>
              <a:gd name="connsiteY23" fmla="*/ 476250 h 624840"/>
              <a:gd name="connsiteX24" fmla="*/ 704850 w 713200"/>
              <a:gd name="connsiteY24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13200" h="624840">
                <a:moveTo>
                  <a:pt x="0" y="0"/>
                </a:moveTo>
                <a:cubicBezTo>
                  <a:pt x="11430" y="3810"/>
                  <a:pt x="24651" y="4201"/>
                  <a:pt x="34290" y="11430"/>
                </a:cubicBezTo>
                <a:cubicBezTo>
                  <a:pt x="36337" y="12965"/>
                  <a:pt x="56402" y="28454"/>
                  <a:pt x="60960" y="30480"/>
                </a:cubicBezTo>
                <a:cubicBezTo>
                  <a:pt x="68300" y="33742"/>
                  <a:pt x="76636" y="34508"/>
                  <a:pt x="83820" y="38100"/>
                </a:cubicBezTo>
                <a:cubicBezTo>
                  <a:pt x="109370" y="50875"/>
                  <a:pt x="88362" y="41749"/>
                  <a:pt x="114300" y="49530"/>
                </a:cubicBezTo>
                <a:cubicBezTo>
                  <a:pt x="116708" y="50253"/>
                  <a:pt x="145939" y="60778"/>
                  <a:pt x="152400" y="60960"/>
                </a:cubicBezTo>
                <a:cubicBezTo>
                  <a:pt x="237466" y="63356"/>
                  <a:pt x="322580" y="63500"/>
                  <a:pt x="407670" y="64770"/>
                </a:cubicBezTo>
                <a:cubicBezTo>
                  <a:pt x="411480" y="66040"/>
                  <a:pt x="415204" y="67606"/>
                  <a:pt x="419100" y="68580"/>
                </a:cubicBezTo>
                <a:cubicBezTo>
                  <a:pt x="441595" y="74204"/>
                  <a:pt x="454035" y="73834"/>
                  <a:pt x="480060" y="76200"/>
                </a:cubicBezTo>
                <a:cubicBezTo>
                  <a:pt x="506058" y="82700"/>
                  <a:pt x="484924" y="76245"/>
                  <a:pt x="510540" y="87630"/>
                </a:cubicBezTo>
                <a:cubicBezTo>
                  <a:pt x="538502" y="100057"/>
                  <a:pt x="520779" y="89376"/>
                  <a:pt x="541020" y="102870"/>
                </a:cubicBezTo>
                <a:cubicBezTo>
                  <a:pt x="547578" y="112706"/>
                  <a:pt x="559228" y="131097"/>
                  <a:pt x="567690" y="140970"/>
                </a:cubicBezTo>
                <a:cubicBezTo>
                  <a:pt x="571197" y="145061"/>
                  <a:pt x="575310" y="148590"/>
                  <a:pt x="579120" y="152400"/>
                </a:cubicBezTo>
                <a:cubicBezTo>
                  <a:pt x="582939" y="163856"/>
                  <a:pt x="582344" y="165412"/>
                  <a:pt x="590550" y="175260"/>
                </a:cubicBezTo>
                <a:cubicBezTo>
                  <a:pt x="593999" y="179399"/>
                  <a:pt x="598848" y="182305"/>
                  <a:pt x="601980" y="186690"/>
                </a:cubicBezTo>
                <a:cubicBezTo>
                  <a:pt x="622095" y="214851"/>
                  <a:pt x="594261" y="190426"/>
                  <a:pt x="624840" y="213360"/>
                </a:cubicBezTo>
                <a:cubicBezTo>
                  <a:pt x="631546" y="233478"/>
                  <a:pt x="626422" y="221448"/>
                  <a:pt x="643890" y="247650"/>
                </a:cubicBezTo>
                <a:cubicBezTo>
                  <a:pt x="646430" y="251460"/>
                  <a:pt x="648272" y="255842"/>
                  <a:pt x="651510" y="259080"/>
                </a:cubicBezTo>
                <a:cubicBezTo>
                  <a:pt x="655320" y="262890"/>
                  <a:pt x="659808" y="266125"/>
                  <a:pt x="662940" y="270510"/>
                </a:cubicBezTo>
                <a:cubicBezTo>
                  <a:pt x="666241" y="275132"/>
                  <a:pt x="667259" y="281128"/>
                  <a:pt x="670560" y="285750"/>
                </a:cubicBezTo>
                <a:cubicBezTo>
                  <a:pt x="673692" y="290135"/>
                  <a:pt x="678682" y="292927"/>
                  <a:pt x="681990" y="297180"/>
                </a:cubicBezTo>
                <a:cubicBezTo>
                  <a:pt x="690608" y="308260"/>
                  <a:pt x="699195" y="322085"/>
                  <a:pt x="704850" y="335280"/>
                </a:cubicBezTo>
                <a:cubicBezTo>
                  <a:pt x="706432" y="338971"/>
                  <a:pt x="707390" y="342900"/>
                  <a:pt x="708660" y="346710"/>
                </a:cubicBezTo>
                <a:cubicBezTo>
                  <a:pt x="716750" y="411430"/>
                  <a:pt x="712278" y="362276"/>
                  <a:pt x="708660" y="476250"/>
                </a:cubicBezTo>
                <a:cubicBezTo>
                  <a:pt x="704781" y="598427"/>
                  <a:pt x="704850" y="571366"/>
                  <a:pt x="704850" y="6248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542302" y="2077596"/>
            <a:ext cx="302433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5551018" y="2094344"/>
            <a:ext cx="1356360" cy="1059180"/>
          </a:xfrm>
          <a:custGeom>
            <a:avLst/>
            <a:gdLst>
              <a:gd name="connsiteX0" fmla="*/ 0 w 1356360"/>
              <a:gd name="connsiteY0" fmla="*/ 1059180 h 1059180"/>
              <a:gd name="connsiteX1" fmla="*/ 114300 w 1356360"/>
              <a:gd name="connsiteY1" fmla="*/ 1036320 h 1059180"/>
              <a:gd name="connsiteX2" fmla="*/ 144780 w 1356360"/>
              <a:gd name="connsiteY2" fmla="*/ 1028700 h 1059180"/>
              <a:gd name="connsiteX3" fmla="*/ 190500 w 1356360"/>
              <a:gd name="connsiteY3" fmla="*/ 1013460 h 1059180"/>
              <a:gd name="connsiteX4" fmla="*/ 236220 w 1356360"/>
              <a:gd name="connsiteY4" fmla="*/ 975360 h 1059180"/>
              <a:gd name="connsiteX5" fmla="*/ 297180 w 1356360"/>
              <a:gd name="connsiteY5" fmla="*/ 937260 h 1059180"/>
              <a:gd name="connsiteX6" fmla="*/ 342900 w 1356360"/>
              <a:gd name="connsiteY6" fmla="*/ 922020 h 1059180"/>
              <a:gd name="connsiteX7" fmla="*/ 365760 w 1356360"/>
              <a:gd name="connsiteY7" fmla="*/ 914400 h 1059180"/>
              <a:gd name="connsiteX8" fmla="*/ 426720 w 1356360"/>
              <a:gd name="connsiteY8" fmla="*/ 883920 h 1059180"/>
              <a:gd name="connsiteX9" fmla="*/ 457200 w 1356360"/>
              <a:gd name="connsiteY9" fmla="*/ 861060 h 1059180"/>
              <a:gd name="connsiteX10" fmla="*/ 487680 w 1356360"/>
              <a:gd name="connsiteY10" fmla="*/ 845820 h 1059180"/>
              <a:gd name="connsiteX11" fmla="*/ 518160 w 1356360"/>
              <a:gd name="connsiteY11" fmla="*/ 822960 h 1059180"/>
              <a:gd name="connsiteX12" fmla="*/ 541020 w 1356360"/>
              <a:gd name="connsiteY12" fmla="*/ 800100 h 1059180"/>
              <a:gd name="connsiteX13" fmla="*/ 579120 w 1356360"/>
              <a:gd name="connsiteY13" fmla="*/ 784860 h 1059180"/>
              <a:gd name="connsiteX14" fmla="*/ 678180 w 1356360"/>
              <a:gd name="connsiteY14" fmla="*/ 739140 h 1059180"/>
              <a:gd name="connsiteX15" fmla="*/ 723900 w 1356360"/>
              <a:gd name="connsiteY15" fmla="*/ 701040 h 1059180"/>
              <a:gd name="connsiteX16" fmla="*/ 769620 w 1356360"/>
              <a:gd name="connsiteY16" fmla="*/ 685800 h 1059180"/>
              <a:gd name="connsiteX17" fmla="*/ 792480 w 1356360"/>
              <a:gd name="connsiteY17" fmla="*/ 678180 h 1059180"/>
              <a:gd name="connsiteX18" fmla="*/ 845820 w 1356360"/>
              <a:gd name="connsiteY18" fmla="*/ 662940 h 1059180"/>
              <a:gd name="connsiteX19" fmla="*/ 883920 w 1356360"/>
              <a:gd name="connsiteY19" fmla="*/ 640080 h 1059180"/>
              <a:gd name="connsiteX20" fmla="*/ 937260 w 1356360"/>
              <a:gd name="connsiteY20" fmla="*/ 617220 h 1059180"/>
              <a:gd name="connsiteX21" fmla="*/ 967740 w 1356360"/>
              <a:gd name="connsiteY21" fmla="*/ 586740 h 1059180"/>
              <a:gd name="connsiteX22" fmla="*/ 1028700 w 1356360"/>
              <a:gd name="connsiteY22" fmla="*/ 571500 h 1059180"/>
              <a:gd name="connsiteX23" fmla="*/ 1051560 w 1356360"/>
              <a:gd name="connsiteY23" fmla="*/ 556260 h 1059180"/>
              <a:gd name="connsiteX24" fmla="*/ 1104900 w 1356360"/>
              <a:gd name="connsiteY24" fmla="*/ 525780 h 1059180"/>
              <a:gd name="connsiteX25" fmla="*/ 1127760 w 1356360"/>
              <a:gd name="connsiteY25" fmla="*/ 495300 h 1059180"/>
              <a:gd name="connsiteX26" fmla="*/ 1158240 w 1356360"/>
              <a:gd name="connsiteY26" fmla="*/ 449580 h 1059180"/>
              <a:gd name="connsiteX27" fmla="*/ 1211580 w 1356360"/>
              <a:gd name="connsiteY27" fmla="*/ 403860 h 1059180"/>
              <a:gd name="connsiteX28" fmla="*/ 1234440 w 1356360"/>
              <a:gd name="connsiteY28" fmla="*/ 350520 h 1059180"/>
              <a:gd name="connsiteX29" fmla="*/ 1242060 w 1356360"/>
              <a:gd name="connsiteY29" fmla="*/ 327660 h 1059180"/>
              <a:gd name="connsiteX30" fmla="*/ 1280160 w 1356360"/>
              <a:gd name="connsiteY30" fmla="*/ 259080 h 1059180"/>
              <a:gd name="connsiteX31" fmla="*/ 1287780 w 1356360"/>
              <a:gd name="connsiteY31" fmla="*/ 175260 h 1059180"/>
              <a:gd name="connsiteX32" fmla="*/ 1303020 w 1356360"/>
              <a:gd name="connsiteY32" fmla="*/ 144780 h 1059180"/>
              <a:gd name="connsiteX33" fmla="*/ 1310640 w 1356360"/>
              <a:gd name="connsiteY33" fmla="*/ 121920 h 1059180"/>
              <a:gd name="connsiteX34" fmla="*/ 1333500 w 1356360"/>
              <a:gd name="connsiteY34" fmla="*/ 38100 h 1059180"/>
              <a:gd name="connsiteX35" fmla="*/ 1341120 w 1356360"/>
              <a:gd name="connsiteY35" fmla="*/ 15240 h 1059180"/>
              <a:gd name="connsiteX36" fmla="*/ 1356360 w 1356360"/>
              <a:gd name="connsiteY36" fmla="*/ 0 h 10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6360" h="1059180">
                <a:moveTo>
                  <a:pt x="0" y="1059180"/>
                </a:moveTo>
                <a:cubicBezTo>
                  <a:pt x="38100" y="1051560"/>
                  <a:pt x="76606" y="1045744"/>
                  <a:pt x="114300" y="1036320"/>
                </a:cubicBezTo>
                <a:cubicBezTo>
                  <a:pt x="124460" y="1033780"/>
                  <a:pt x="134749" y="1031709"/>
                  <a:pt x="144780" y="1028700"/>
                </a:cubicBezTo>
                <a:cubicBezTo>
                  <a:pt x="160167" y="1024084"/>
                  <a:pt x="190500" y="1013460"/>
                  <a:pt x="190500" y="1013460"/>
                </a:cubicBezTo>
                <a:cubicBezTo>
                  <a:pt x="226077" y="977883"/>
                  <a:pt x="199089" y="1001882"/>
                  <a:pt x="236220" y="975360"/>
                </a:cubicBezTo>
                <a:cubicBezTo>
                  <a:pt x="265400" y="954517"/>
                  <a:pt x="264632" y="950279"/>
                  <a:pt x="297180" y="937260"/>
                </a:cubicBezTo>
                <a:cubicBezTo>
                  <a:pt x="312095" y="931294"/>
                  <a:pt x="327660" y="927100"/>
                  <a:pt x="342900" y="922020"/>
                </a:cubicBezTo>
                <a:lnTo>
                  <a:pt x="365760" y="914400"/>
                </a:lnTo>
                <a:cubicBezTo>
                  <a:pt x="415595" y="864565"/>
                  <a:pt x="356639" y="915067"/>
                  <a:pt x="426720" y="883920"/>
                </a:cubicBezTo>
                <a:cubicBezTo>
                  <a:pt x="438325" y="878762"/>
                  <a:pt x="446430" y="867791"/>
                  <a:pt x="457200" y="861060"/>
                </a:cubicBezTo>
                <a:cubicBezTo>
                  <a:pt x="466833" y="855040"/>
                  <a:pt x="478047" y="851840"/>
                  <a:pt x="487680" y="845820"/>
                </a:cubicBezTo>
                <a:cubicBezTo>
                  <a:pt x="498450" y="839089"/>
                  <a:pt x="508517" y="831225"/>
                  <a:pt x="518160" y="822960"/>
                </a:cubicBezTo>
                <a:cubicBezTo>
                  <a:pt x="526342" y="815947"/>
                  <a:pt x="531882" y="805811"/>
                  <a:pt x="541020" y="800100"/>
                </a:cubicBezTo>
                <a:cubicBezTo>
                  <a:pt x="552619" y="792851"/>
                  <a:pt x="566725" y="790644"/>
                  <a:pt x="579120" y="784860"/>
                </a:cubicBezTo>
                <a:cubicBezTo>
                  <a:pt x="683350" y="736219"/>
                  <a:pt x="622483" y="757706"/>
                  <a:pt x="678180" y="739140"/>
                </a:cubicBezTo>
                <a:cubicBezTo>
                  <a:pt x="692536" y="724784"/>
                  <a:pt x="704804" y="709527"/>
                  <a:pt x="723900" y="701040"/>
                </a:cubicBezTo>
                <a:cubicBezTo>
                  <a:pt x="738580" y="694516"/>
                  <a:pt x="754380" y="690880"/>
                  <a:pt x="769620" y="685800"/>
                </a:cubicBezTo>
                <a:cubicBezTo>
                  <a:pt x="777240" y="683260"/>
                  <a:pt x="784688" y="680128"/>
                  <a:pt x="792480" y="678180"/>
                </a:cubicBezTo>
                <a:cubicBezTo>
                  <a:pt x="802246" y="675739"/>
                  <a:pt x="834888" y="668406"/>
                  <a:pt x="845820" y="662940"/>
                </a:cubicBezTo>
                <a:cubicBezTo>
                  <a:pt x="859067" y="656316"/>
                  <a:pt x="870973" y="647273"/>
                  <a:pt x="883920" y="640080"/>
                </a:cubicBezTo>
                <a:cubicBezTo>
                  <a:pt x="912168" y="624387"/>
                  <a:pt x="910282" y="626213"/>
                  <a:pt x="937260" y="617220"/>
                </a:cubicBezTo>
                <a:cubicBezTo>
                  <a:pt x="947420" y="607060"/>
                  <a:pt x="954889" y="593166"/>
                  <a:pt x="967740" y="586740"/>
                </a:cubicBezTo>
                <a:cubicBezTo>
                  <a:pt x="986474" y="577373"/>
                  <a:pt x="1028700" y="571500"/>
                  <a:pt x="1028700" y="571500"/>
                </a:cubicBezTo>
                <a:cubicBezTo>
                  <a:pt x="1036320" y="566420"/>
                  <a:pt x="1043609" y="560804"/>
                  <a:pt x="1051560" y="556260"/>
                </a:cubicBezTo>
                <a:cubicBezTo>
                  <a:pt x="1065505" y="548291"/>
                  <a:pt x="1092523" y="538157"/>
                  <a:pt x="1104900" y="525780"/>
                </a:cubicBezTo>
                <a:cubicBezTo>
                  <a:pt x="1113880" y="516800"/>
                  <a:pt x="1120477" y="505704"/>
                  <a:pt x="1127760" y="495300"/>
                </a:cubicBezTo>
                <a:cubicBezTo>
                  <a:pt x="1138264" y="480295"/>
                  <a:pt x="1145288" y="462532"/>
                  <a:pt x="1158240" y="449580"/>
                </a:cubicBezTo>
                <a:cubicBezTo>
                  <a:pt x="1195196" y="412624"/>
                  <a:pt x="1176765" y="427070"/>
                  <a:pt x="1211580" y="403860"/>
                </a:cubicBezTo>
                <a:cubicBezTo>
                  <a:pt x="1229450" y="350249"/>
                  <a:pt x="1206192" y="416432"/>
                  <a:pt x="1234440" y="350520"/>
                </a:cubicBezTo>
                <a:cubicBezTo>
                  <a:pt x="1237604" y="343137"/>
                  <a:pt x="1238159" y="334681"/>
                  <a:pt x="1242060" y="327660"/>
                </a:cubicBezTo>
                <a:cubicBezTo>
                  <a:pt x="1285729" y="249055"/>
                  <a:pt x="1262918" y="310806"/>
                  <a:pt x="1280160" y="259080"/>
                </a:cubicBezTo>
                <a:cubicBezTo>
                  <a:pt x="1282700" y="231140"/>
                  <a:pt x="1282278" y="202770"/>
                  <a:pt x="1287780" y="175260"/>
                </a:cubicBezTo>
                <a:cubicBezTo>
                  <a:pt x="1290008" y="164121"/>
                  <a:pt x="1298545" y="155221"/>
                  <a:pt x="1303020" y="144780"/>
                </a:cubicBezTo>
                <a:cubicBezTo>
                  <a:pt x="1306184" y="137397"/>
                  <a:pt x="1308692" y="129712"/>
                  <a:pt x="1310640" y="121920"/>
                </a:cubicBezTo>
                <a:cubicBezTo>
                  <a:pt x="1332181" y="35756"/>
                  <a:pt x="1300805" y="136184"/>
                  <a:pt x="1333500" y="38100"/>
                </a:cubicBezTo>
                <a:cubicBezTo>
                  <a:pt x="1336040" y="30480"/>
                  <a:pt x="1335440" y="20920"/>
                  <a:pt x="1341120" y="15240"/>
                </a:cubicBezTo>
                <a:lnTo>
                  <a:pt x="13563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6381598" y="2292464"/>
            <a:ext cx="2179320" cy="1798320"/>
          </a:xfrm>
          <a:custGeom>
            <a:avLst/>
            <a:gdLst>
              <a:gd name="connsiteX0" fmla="*/ 0 w 2179320"/>
              <a:gd name="connsiteY0" fmla="*/ 1798320 h 1798320"/>
              <a:gd name="connsiteX1" fmla="*/ 45720 w 2179320"/>
              <a:gd name="connsiteY1" fmla="*/ 1744980 h 1798320"/>
              <a:gd name="connsiteX2" fmla="*/ 91440 w 2179320"/>
              <a:gd name="connsiteY2" fmla="*/ 1706880 h 1798320"/>
              <a:gd name="connsiteX3" fmla="*/ 114300 w 2179320"/>
              <a:gd name="connsiteY3" fmla="*/ 1699260 h 1798320"/>
              <a:gd name="connsiteX4" fmla="*/ 144780 w 2179320"/>
              <a:gd name="connsiteY4" fmla="*/ 1676400 h 1798320"/>
              <a:gd name="connsiteX5" fmla="*/ 259080 w 2179320"/>
              <a:gd name="connsiteY5" fmla="*/ 1607820 h 1798320"/>
              <a:gd name="connsiteX6" fmla="*/ 297180 w 2179320"/>
              <a:gd name="connsiteY6" fmla="*/ 1562100 h 1798320"/>
              <a:gd name="connsiteX7" fmla="*/ 312420 w 2179320"/>
              <a:gd name="connsiteY7" fmla="*/ 1539240 h 1798320"/>
              <a:gd name="connsiteX8" fmla="*/ 350520 w 2179320"/>
              <a:gd name="connsiteY8" fmla="*/ 1531620 h 1798320"/>
              <a:gd name="connsiteX9" fmla="*/ 396240 w 2179320"/>
              <a:gd name="connsiteY9" fmla="*/ 1501140 h 1798320"/>
              <a:gd name="connsiteX10" fmla="*/ 419100 w 2179320"/>
              <a:gd name="connsiteY10" fmla="*/ 1485900 h 1798320"/>
              <a:gd name="connsiteX11" fmla="*/ 449580 w 2179320"/>
              <a:gd name="connsiteY11" fmla="*/ 1447800 h 1798320"/>
              <a:gd name="connsiteX12" fmla="*/ 502920 w 2179320"/>
              <a:gd name="connsiteY12" fmla="*/ 1394460 h 1798320"/>
              <a:gd name="connsiteX13" fmla="*/ 548640 w 2179320"/>
              <a:gd name="connsiteY13" fmla="*/ 1363980 h 1798320"/>
              <a:gd name="connsiteX14" fmla="*/ 579120 w 2179320"/>
              <a:gd name="connsiteY14" fmla="*/ 1348740 h 1798320"/>
              <a:gd name="connsiteX15" fmla="*/ 609600 w 2179320"/>
              <a:gd name="connsiteY15" fmla="*/ 1318260 h 1798320"/>
              <a:gd name="connsiteX16" fmla="*/ 655320 w 2179320"/>
              <a:gd name="connsiteY16" fmla="*/ 1280160 h 1798320"/>
              <a:gd name="connsiteX17" fmla="*/ 685800 w 2179320"/>
              <a:gd name="connsiteY17" fmla="*/ 1234440 h 1798320"/>
              <a:gd name="connsiteX18" fmla="*/ 746760 w 2179320"/>
              <a:gd name="connsiteY18" fmla="*/ 1158240 h 1798320"/>
              <a:gd name="connsiteX19" fmla="*/ 777240 w 2179320"/>
              <a:gd name="connsiteY19" fmla="*/ 1097280 h 1798320"/>
              <a:gd name="connsiteX20" fmla="*/ 800100 w 2179320"/>
              <a:gd name="connsiteY20" fmla="*/ 1082040 h 1798320"/>
              <a:gd name="connsiteX21" fmla="*/ 822960 w 2179320"/>
              <a:gd name="connsiteY21" fmla="*/ 1059180 h 1798320"/>
              <a:gd name="connsiteX22" fmla="*/ 845820 w 2179320"/>
              <a:gd name="connsiteY22" fmla="*/ 1021080 h 1798320"/>
              <a:gd name="connsiteX23" fmla="*/ 868680 w 2179320"/>
              <a:gd name="connsiteY23" fmla="*/ 998220 h 1798320"/>
              <a:gd name="connsiteX24" fmla="*/ 883920 w 2179320"/>
              <a:gd name="connsiteY24" fmla="*/ 975360 h 1798320"/>
              <a:gd name="connsiteX25" fmla="*/ 914400 w 2179320"/>
              <a:gd name="connsiteY25" fmla="*/ 944880 h 1798320"/>
              <a:gd name="connsiteX26" fmla="*/ 929640 w 2179320"/>
              <a:gd name="connsiteY26" fmla="*/ 922020 h 1798320"/>
              <a:gd name="connsiteX27" fmla="*/ 990600 w 2179320"/>
              <a:gd name="connsiteY27" fmla="*/ 868680 h 1798320"/>
              <a:gd name="connsiteX28" fmla="*/ 1005840 w 2179320"/>
              <a:gd name="connsiteY28" fmla="*/ 845820 h 1798320"/>
              <a:gd name="connsiteX29" fmla="*/ 1028700 w 2179320"/>
              <a:gd name="connsiteY29" fmla="*/ 822960 h 1798320"/>
              <a:gd name="connsiteX30" fmla="*/ 1059180 w 2179320"/>
              <a:gd name="connsiteY30" fmla="*/ 777240 h 1798320"/>
              <a:gd name="connsiteX31" fmla="*/ 1082040 w 2179320"/>
              <a:gd name="connsiteY31" fmla="*/ 746760 h 1798320"/>
              <a:gd name="connsiteX32" fmla="*/ 1097280 w 2179320"/>
              <a:gd name="connsiteY32" fmla="*/ 723900 h 1798320"/>
              <a:gd name="connsiteX33" fmla="*/ 1120140 w 2179320"/>
              <a:gd name="connsiteY33" fmla="*/ 685800 h 1798320"/>
              <a:gd name="connsiteX34" fmla="*/ 1150620 w 2179320"/>
              <a:gd name="connsiteY34" fmla="*/ 662940 h 1798320"/>
              <a:gd name="connsiteX35" fmla="*/ 1203960 w 2179320"/>
              <a:gd name="connsiteY35" fmla="*/ 632460 h 1798320"/>
              <a:gd name="connsiteX36" fmla="*/ 1242060 w 2179320"/>
              <a:gd name="connsiteY36" fmla="*/ 617220 h 1798320"/>
              <a:gd name="connsiteX37" fmla="*/ 1287780 w 2179320"/>
              <a:gd name="connsiteY37" fmla="*/ 586740 h 1798320"/>
              <a:gd name="connsiteX38" fmla="*/ 1310640 w 2179320"/>
              <a:gd name="connsiteY38" fmla="*/ 571500 h 1798320"/>
              <a:gd name="connsiteX39" fmla="*/ 1363980 w 2179320"/>
              <a:gd name="connsiteY39" fmla="*/ 518160 h 1798320"/>
              <a:gd name="connsiteX40" fmla="*/ 1386840 w 2179320"/>
              <a:gd name="connsiteY40" fmla="*/ 510540 h 1798320"/>
              <a:gd name="connsiteX41" fmla="*/ 1440180 w 2179320"/>
              <a:gd name="connsiteY41" fmla="*/ 480060 h 1798320"/>
              <a:gd name="connsiteX42" fmla="*/ 1463040 w 2179320"/>
              <a:gd name="connsiteY42" fmla="*/ 464820 h 1798320"/>
              <a:gd name="connsiteX43" fmla="*/ 1531620 w 2179320"/>
              <a:gd name="connsiteY43" fmla="*/ 449580 h 1798320"/>
              <a:gd name="connsiteX44" fmla="*/ 1554480 w 2179320"/>
              <a:gd name="connsiteY44" fmla="*/ 426720 h 1798320"/>
              <a:gd name="connsiteX45" fmla="*/ 1607820 w 2179320"/>
              <a:gd name="connsiteY45" fmla="*/ 403860 h 1798320"/>
              <a:gd name="connsiteX46" fmla="*/ 1630680 w 2179320"/>
              <a:gd name="connsiteY46" fmla="*/ 388620 h 1798320"/>
              <a:gd name="connsiteX47" fmla="*/ 1691640 w 2179320"/>
              <a:gd name="connsiteY47" fmla="*/ 358140 h 1798320"/>
              <a:gd name="connsiteX48" fmla="*/ 1714500 w 2179320"/>
              <a:gd name="connsiteY48" fmla="*/ 327660 h 1798320"/>
              <a:gd name="connsiteX49" fmla="*/ 1737360 w 2179320"/>
              <a:gd name="connsiteY49" fmla="*/ 281940 h 1798320"/>
              <a:gd name="connsiteX50" fmla="*/ 1760220 w 2179320"/>
              <a:gd name="connsiteY50" fmla="*/ 259080 h 1798320"/>
              <a:gd name="connsiteX51" fmla="*/ 1790700 w 2179320"/>
              <a:gd name="connsiteY51" fmla="*/ 213360 h 1798320"/>
              <a:gd name="connsiteX52" fmla="*/ 1821180 w 2179320"/>
              <a:gd name="connsiteY52" fmla="*/ 198120 h 1798320"/>
              <a:gd name="connsiteX53" fmla="*/ 1874520 w 2179320"/>
              <a:gd name="connsiteY53" fmla="*/ 175260 h 1798320"/>
              <a:gd name="connsiteX54" fmla="*/ 1889760 w 2179320"/>
              <a:gd name="connsiteY54" fmla="*/ 152400 h 1798320"/>
              <a:gd name="connsiteX55" fmla="*/ 1920240 w 2179320"/>
              <a:gd name="connsiteY55" fmla="*/ 144780 h 1798320"/>
              <a:gd name="connsiteX56" fmla="*/ 1943100 w 2179320"/>
              <a:gd name="connsiteY56" fmla="*/ 129540 h 1798320"/>
              <a:gd name="connsiteX57" fmla="*/ 1988820 w 2179320"/>
              <a:gd name="connsiteY57" fmla="*/ 114300 h 1798320"/>
              <a:gd name="connsiteX58" fmla="*/ 2034540 w 2179320"/>
              <a:gd name="connsiteY58" fmla="*/ 83820 h 1798320"/>
              <a:gd name="connsiteX59" fmla="*/ 2057400 w 2179320"/>
              <a:gd name="connsiteY59" fmla="*/ 68580 h 1798320"/>
              <a:gd name="connsiteX60" fmla="*/ 2080260 w 2179320"/>
              <a:gd name="connsiteY60" fmla="*/ 45720 h 1798320"/>
              <a:gd name="connsiteX61" fmla="*/ 2171700 w 2179320"/>
              <a:gd name="connsiteY61" fmla="*/ 0 h 1798320"/>
              <a:gd name="connsiteX62" fmla="*/ 2179320 w 2179320"/>
              <a:gd name="connsiteY62" fmla="*/ 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79320" h="1798320">
                <a:moveTo>
                  <a:pt x="0" y="1798320"/>
                </a:moveTo>
                <a:cubicBezTo>
                  <a:pt x="15240" y="1780540"/>
                  <a:pt x="30054" y="1762386"/>
                  <a:pt x="45720" y="1744980"/>
                </a:cubicBezTo>
                <a:cubicBezTo>
                  <a:pt x="59508" y="1729660"/>
                  <a:pt x="72826" y="1716187"/>
                  <a:pt x="91440" y="1706880"/>
                </a:cubicBezTo>
                <a:cubicBezTo>
                  <a:pt x="98624" y="1703288"/>
                  <a:pt x="106680" y="1701800"/>
                  <a:pt x="114300" y="1699260"/>
                </a:cubicBezTo>
                <a:cubicBezTo>
                  <a:pt x="124460" y="1691640"/>
                  <a:pt x="133421" y="1682080"/>
                  <a:pt x="144780" y="1676400"/>
                </a:cubicBezTo>
                <a:cubicBezTo>
                  <a:pt x="197619" y="1649980"/>
                  <a:pt x="214516" y="1674667"/>
                  <a:pt x="259080" y="1607820"/>
                </a:cubicBezTo>
                <a:cubicBezTo>
                  <a:pt x="296918" y="1551063"/>
                  <a:pt x="248287" y="1620772"/>
                  <a:pt x="297180" y="1562100"/>
                </a:cubicBezTo>
                <a:cubicBezTo>
                  <a:pt x="303043" y="1555065"/>
                  <a:pt x="304469" y="1543784"/>
                  <a:pt x="312420" y="1539240"/>
                </a:cubicBezTo>
                <a:cubicBezTo>
                  <a:pt x="323665" y="1532814"/>
                  <a:pt x="337820" y="1534160"/>
                  <a:pt x="350520" y="1531620"/>
                </a:cubicBezTo>
                <a:lnTo>
                  <a:pt x="396240" y="1501140"/>
                </a:lnTo>
                <a:lnTo>
                  <a:pt x="419100" y="1485900"/>
                </a:lnTo>
                <a:cubicBezTo>
                  <a:pt x="432495" y="1445715"/>
                  <a:pt x="416754" y="1477343"/>
                  <a:pt x="449580" y="1447800"/>
                </a:cubicBezTo>
                <a:cubicBezTo>
                  <a:pt x="468270" y="1430979"/>
                  <a:pt x="481998" y="1408408"/>
                  <a:pt x="502920" y="1394460"/>
                </a:cubicBezTo>
                <a:cubicBezTo>
                  <a:pt x="518160" y="1384300"/>
                  <a:pt x="532257" y="1372171"/>
                  <a:pt x="548640" y="1363980"/>
                </a:cubicBezTo>
                <a:cubicBezTo>
                  <a:pt x="558800" y="1358900"/>
                  <a:pt x="570033" y="1355556"/>
                  <a:pt x="579120" y="1348740"/>
                </a:cubicBezTo>
                <a:cubicBezTo>
                  <a:pt x="590615" y="1340119"/>
                  <a:pt x="598691" y="1327611"/>
                  <a:pt x="609600" y="1318260"/>
                </a:cubicBezTo>
                <a:cubicBezTo>
                  <a:pt x="638951" y="1293102"/>
                  <a:pt x="628897" y="1314132"/>
                  <a:pt x="655320" y="1280160"/>
                </a:cubicBezTo>
                <a:cubicBezTo>
                  <a:pt x="666565" y="1265702"/>
                  <a:pt x="672848" y="1247392"/>
                  <a:pt x="685800" y="1234440"/>
                </a:cubicBezTo>
                <a:cubicBezTo>
                  <a:pt x="706609" y="1213631"/>
                  <a:pt x="737147" y="1187078"/>
                  <a:pt x="746760" y="1158240"/>
                </a:cubicBezTo>
                <a:cubicBezTo>
                  <a:pt x="755071" y="1133307"/>
                  <a:pt x="757609" y="1120183"/>
                  <a:pt x="777240" y="1097280"/>
                </a:cubicBezTo>
                <a:cubicBezTo>
                  <a:pt x="783200" y="1090327"/>
                  <a:pt x="793065" y="1087903"/>
                  <a:pt x="800100" y="1082040"/>
                </a:cubicBezTo>
                <a:cubicBezTo>
                  <a:pt x="808379" y="1075141"/>
                  <a:pt x="816494" y="1067801"/>
                  <a:pt x="822960" y="1059180"/>
                </a:cubicBezTo>
                <a:cubicBezTo>
                  <a:pt x="831846" y="1047332"/>
                  <a:pt x="836934" y="1032928"/>
                  <a:pt x="845820" y="1021080"/>
                </a:cubicBezTo>
                <a:cubicBezTo>
                  <a:pt x="852286" y="1012459"/>
                  <a:pt x="861781" y="1006499"/>
                  <a:pt x="868680" y="998220"/>
                </a:cubicBezTo>
                <a:cubicBezTo>
                  <a:pt x="874543" y="991185"/>
                  <a:pt x="877960" y="982313"/>
                  <a:pt x="883920" y="975360"/>
                </a:cubicBezTo>
                <a:cubicBezTo>
                  <a:pt x="893271" y="964451"/>
                  <a:pt x="905049" y="955789"/>
                  <a:pt x="914400" y="944880"/>
                </a:cubicBezTo>
                <a:cubicBezTo>
                  <a:pt x="920360" y="937927"/>
                  <a:pt x="923164" y="928496"/>
                  <a:pt x="929640" y="922020"/>
                </a:cubicBezTo>
                <a:cubicBezTo>
                  <a:pt x="999699" y="851961"/>
                  <a:pt x="919367" y="951786"/>
                  <a:pt x="990600" y="868680"/>
                </a:cubicBezTo>
                <a:cubicBezTo>
                  <a:pt x="996560" y="861727"/>
                  <a:pt x="999977" y="852855"/>
                  <a:pt x="1005840" y="845820"/>
                </a:cubicBezTo>
                <a:cubicBezTo>
                  <a:pt x="1012739" y="837541"/>
                  <a:pt x="1022084" y="831466"/>
                  <a:pt x="1028700" y="822960"/>
                </a:cubicBezTo>
                <a:cubicBezTo>
                  <a:pt x="1039945" y="808502"/>
                  <a:pt x="1048190" y="791893"/>
                  <a:pt x="1059180" y="777240"/>
                </a:cubicBezTo>
                <a:cubicBezTo>
                  <a:pt x="1066800" y="767080"/>
                  <a:pt x="1074658" y="757094"/>
                  <a:pt x="1082040" y="746760"/>
                </a:cubicBezTo>
                <a:cubicBezTo>
                  <a:pt x="1087363" y="739308"/>
                  <a:pt x="1092426" y="731666"/>
                  <a:pt x="1097280" y="723900"/>
                </a:cubicBezTo>
                <a:cubicBezTo>
                  <a:pt x="1105130" y="711341"/>
                  <a:pt x="1110387" y="696946"/>
                  <a:pt x="1120140" y="685800"/>
                </a:cubicBezTo>
                <a:cubicBezTo>
                  <a:pt x="1128503" y="676242"/>
                  <a:pt x="1140286" y="670322"/>
                  <a:pt x="1150620" y="662940"/>
                </a:cubicBezTo>
                <a:cubicBezTo>
                  <a:pt x="1170810" y="648518"/>
                  <a:pt x="1180323" y="642965"/>
                  <a:pt x="1203960" y="632460"/>
                </a:cubicBezTo>
                <a:cubicBezTo>
                  <a:pt x="1216459" y="626905"/>
                  <a:pt x="1230052" y="623770"/>
                  <a:pt x="1242060" y="617220"/>
                </a:cubicBezTo>
                <a:cubicBezTo>
                  <a:pt x="1258140" y="608449"/>
                  <a:pt x="1272540" y="596900"/>
                  <a:pt x="1287780" y="586740"/>
                </a:cubicBezTo>
                <a:cubicBezTo>
                  <a:pt x="1295400" y="581660"/>
                  <a:pt x="1304919" y="578651"/>
                  <a:pt x="1310640" y="571500"/>
                </a:cubicBezTo>
                <a:cubicBezTo>
                  <a:pt x="1332479" y="544201"/>
                  <a:pt x="1335675" y="532313"/>
                  <a:pt x="1363980" y="518160"/>
                </a:cubicBezTo>
                <a:cubicBezTo>
                  <a:pt x="1371164" y="514568"/>
                  <a:pt x="1379220" y="513080"/>
                  <a:pt x="1386840" y="510540"/>
                </a:cubicBezTo>
                <a:cubicBezTo>
                  <a:pt x="1460542" y="455263"/>
                  <a:pt x="1382000" y="509150"/>
                  <a:pt x="1440180" y="480060"/>
                </a:cubicBezTo>
                <a:cubicBezTo>
                  <a:pt x="1448371" y="475964"/>
                  <a:pt x="1454352" y="467716"/>
                  <a:pt x="1463040" y="464820"/>
                </a:cubicBezTo>
                <a:cubicBezTo>
                  <a:pt x="1485256" y="457415"/>
                  <a:pt x="1508760" y="454660"/>
                  <a:pt x="1531620" y="449580"/>
                </a:cubicBezTo>
                <a:cubicBezTo>
                  <a:pt x="1539240" y="441960"/>
                  <a:pt x="1545711" y="432984"/>
                  <a:pt x="1554480" y="426720"/>
                </a:cubicBezTo>
                <a:cubicBezTo>
                  <a:pt x="1591478" y="400293"/>
                  <a:pt x="1574655" y="420443"/>
                  <a:pt x="1607820" y="403860"/>
                </a:cubicBezTo>
                <a:cubicBezTo>
                  <a:pt x="1616011" y="399764"/>
                  <a:pt x="1622489" y="392716"/>
                  <a:pt x="1630680" y="388620"/>
                </a:cubicBezTo>
                <a:cubicBezTo>
                  <a:pt x="1652509" y="377705"/>
                  <a:pt x="1673986" y="375794"/>
                  <a:pt x="1691640" y="358140"/>
                </a:cubicBezTo>
                <a:cubicBezTo>
                  <a:pt x="1700620" y="349160"/>
                  <a:pt x="1706880" y="337820"/>
                  <a:pt x="1714500" y="327660"/>
                </a:cubicBezTo>
                <a:cubicBezTo>
                  <a:pt x="1722137" y="304749"/>
                  <a:pt x="1720947" y="301635"/>
                  <a:pt x="1737360" y="281940"/>
                </a:cubicBezTo>
                <a:cubicBezTo>
                  <a:pt x="1744259" y="273661"/>
                  <a:pt x="1753604" y="267586"/>
                  <a:pt x="1760220" y="259080"/>
                </a:cubicBezTo>
                <a:cubicBezTo>
                  <a:pt x="1771465" y="244622"/>
                  <a:pt x="1774317" y="221551"/>
                  <a:pt x="1790700" y="213360"/>
                </a:cubicBezTo>
                <a:cubicBezTo>
                  <a:pt x="1800860" y="208280"/>
                  <a:pt x="1810739" y="202595"/>
                  <a:pt x="1821180" y="198120"/>
                </a:cubicBezTo>
                <a:cubicBezTo>
                  <a:pt x="1899665" y="164484"/>
                  <a:pt x="1773431" y="225805"/>
                  <a:pt x="1874520" y="175260"/>
                </a:cubicBezTo>
                <a:cubicBezTo>
                  <a:pt x="1879600" y="167640"/>
                  <a:pt x="1882140" y="157480"/>
                  <a:pt x="1889760" y="152400"/>
                </a:cubicBezTo>
                <a:cubicBezTo>
                  <a:pt x="1898474" y="146591"/>
                  <a:pt x="1910614" y="148905"/>
                  <a:pt x="1920240" y="144780"/>
                </a:cubicBezTo>
                <a:cubicBezTo>
                  <a:pt x="1928658" y="141172"/>
                  <a:pt x="1934731" y="133259"/>
                  <a:pt x="1943100" y="129540"/>
                </a:cubicBezTo>
                <a:cubicBezTo>
                  <a:pt x="1957780" y="123016"/>
                  <a:pt x="1975454" y="123211"/>
                  <a:pt x="1988820" y="114300"/>
                </a:cubicBezTo>
                <a:lnTo>
                  <a:pt x="2034540" y="83820"/>
                </a:lnTo>
                <a:cubicBezTo>
                  <a:pt x="2042160" y="78740"/>
                  <a:pt x="2050924" y="75056"/>
                  <a:pt x="2057400" y="68580"/>
                </a:cubicBezTo>
                <a:cubicBezTo>
                  <a:pt x="2065020" y="60960"/>
                  <a:pt x="2071754" y="52336"/>
                  <a:pt x="2080260" y="45720"/>
                </a:cubicBezTo>
                <a:cubicBezTo>
                  <a:pt x="2100074" y="30309"/>
                  <a:pt x="2143048" y="0"/>
                  <a:pt x="2171700" y="0"/>
                </a:cubicBezTo>
                <a:lnTo>
                  <a:pt x="21793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6507328" y="2703944"/>
            <a:ext cx="713200" cy="624840"/>
          </a:xfrm>
          <a:custGeom>
            <a:avLst/>
            <a:gdLst>
              <a:gd name="connsiteX0" fmla="*/ 0 w 713200"/>
              <a:gd name="connsiteY0" fmla="*/ 0 h 624840"/>
              <a:gd name="connsiteX1" fmla="*/ 34290 w 713200"/>
              <a:gd name="connsiteY1" fmla="*/ 11430 h 624840"/>
              <a:gd name="connsiteX2" fmla="*/ 60960 w 713200"/>
              <a:gd name="connsiteY2" fmla="*/ 30480 h 624840"/>
              <a:gd name="connsiteX3" fmla="*/ 83820 w 713200"/>
              <a:gd name="connsiteY3" fmla="*/ 38100 h 624840"/>
              <a:gd name="connsiteX4" fmla="*/ 114300 w 713200"/>
              <a:gd name="connsiteY4" fmla="*/ 49530 h 624840"/>
              <a:gd name="connsiteX5" fmla="*/ 152400 w 713200"/>
              <a:gd name="connsiteY5" fmla="*/ 60960 h 624840"/>
              <a:gd name="connsiteX6" fmla="*/ 407670 w 713200"/>
              <a:gd name="connsiteY6" fmla="*/ 64770 h 624840"/>
              <a:gd name="connsiteX7" fmla="*/ 419100 w 713200"/>
              <a:gd name="connsiteY7" fmla="*/ 68580 h 624840"/>
              <a:gd name="connsiteX8" fmla="*/ 480060 w 713200"/>
              <a:gd name="connsiteY8" fmla="*/ 76200 h 624840"/>
              <a:gd name="connsiteX9" fmla="*/ 510540 w 713200"/>
              <a:gd name="connsiteY9" fmla="*/ 87630 h 624840"/>
              <a:gd name="connsiteX10" fmla="*/ 541020 w 713200"/>
              <a:gd name="connsiteY10" fmla="*/ 102870 h 624840"/>
              <a:gd name="connsiteX11" fmla="*/ 567690 w 713200"/>
              <a:gd name="connsiteY11" fmla="*/ 140970 h 624840"/>
              <a:gd name="connsiteX12" fmla="*/ 579120 w 713200"/>
              <a:gd name="connsiteY12" fmla="*/ 152400 h 624840"/>
              <a:gd name="connsiteX13" fmla="*/ 590550 w 713200"/>
              <a:gd name="connsiteY13" fmla="*/ 175260 h 624840"/>
              <a:gd name="connsiteX14" fmla="*/ 601980 w 713200"/>
              <a:gd name="connsiteY14" fmla="*/ 186690 h 624840"/>
              <a:gd name="connsiteX15" fmla="*/ 624840 w 713200"/>
              <a:gd name="connsiteY15" fmla="*/ 213360 h 624840"/>
              <a:gd name="connsiteX16" fmla="*/ 643890 w 713200"/>
              <a:gd name="connsiteY16" fmla="*/ 247650 h 624840"/>
              <a:gd name="connsiteX17" fmla="*/ 651510 w 713200"/>
              <a:gd name="connsiteY17" fmla="*/ 259080 h 624840"/>
              <a:gd name="connsiteX18" fmla="*/ 662940 w 713200"/>
              <a:gd name="connsiteY18" fmla="*/ 270510 h 624840"/>
              <a:gd name="connsiteX19" fmla="*/ 670560 w 713200"/>
              <a:gd name="connsiteY19" fmla="*/ 285750 h 624840"/>
              <a:gd name="connsiteX20" fmla="*/ 681990 w 713200"/>
              <a:gd name="connsiteY20" fmla="*/ 297180 h 624840"/>
              <a:gd name="connsiteX21" fmla="*/ 704850 w 713200"/>
              <a:gd name="connsiteY21" fmla="*/ 335280 h 624840"/>
              <a:gd name="connsiteX22" fmla="*/ 708660 w 713200"/>
              <a:gd name="connsiteY22" fmla="*/ 346710 h 624840"/>
              <a:gd name="connsiteX23" fmla="*/ 708660 w 713200"/>
              <a:gd name="connsiteY23" fmla="*/ 476250 h 624840"/>
              <a:gd name="connsiteX24" fmla="*/ 704850 w 713200"/>
              <a:gd name="connsiteY24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13200" h="624840">
                <a:moveTo>
                  <a:pt x="0" y="0"/>
                </a:moveTo>
                <a:cubicBezTo>
                  <a:pt x="11430" y="3810"/>
                  <a:pt x="24651" y="4201"/>
                  <a:pt x="34290" y="11430"/>
                </a:cubicBezTo>
                <a:cubicBezTo>
                  <a:pt x="36337" y="12965"/>
                  <a:pt x="56402" y="28454"/>
                  <a:pt x="60960" y="30480"/>
                </a:cubicBezTo>
                <a:cubicBezTo>
                  <a:pt x="68300" y="33742"/>
                  <a:pt x="76636" y="34508"/>
                  <a:pt x="83820" y="38100"/>
                </a:cubicBezTo>
                <a:cubicBezTo>
                  <a:pt x="109370" y="50875"/>
                  <a:pt x="88362" y="41749"/>
                  <a:pt x="114300" y="49530"/>
                </a:cubicBezTo>
                <a:cubicBezTo>
                  <a:pt x="116708" y="50253"/>
                  <a:pt x="145939" y="60778"/>
                  <a:pt x="152400" y="60960"/>
                </a:cubicBezTo>
                <a:cubicBezTo>
                  <a:pt x="237466" y="63356"/>
                  <a:pt x="322580" y="63500"/>
                  <a:pt x="407670" y="64770"/>
                </a:cubicBezTo>
                <a:cubicBezTo>
                  <a:pt x="411480" y="66040"/>
                  <a:pt x="415204" y="67606"/>
                  <a:pt x="419100" y="68580"/>
                </a:cubicBezTo>
                <a:cubicBezTo>
                  <a:pt x="441595" y="74204"/>
                  <a:pt x="454035" y="73834"/>
                  <a:pt x="480060" y="76200"/>
                </a:cubicBezTo>
                <a:cubicBezTo>
                  <a:pt x="506058" y="82700"/>
                  <a:pt x="484924" y="76245"/>
                  <a:pt x="510540" y="87630"/>
                </a:cubicBezTo>
                <a:cubicBezTo>
                  <a:pt x="538502" y="100057"/>
                  <a:pt x="520779" y="89376"/>
                  <a:pt x="541020" y="102870"/>
                </a:cubicBezTo>
                <a:cubicBezTo>
                  <a:pt x="547578" y="112706"/>
                  <a:pt x="559228" y="131097"/>
                  <a:pt x="567690" y="140970"/>
                </a:cubicBezTo>
                <a:cubicBezTo>
                  <a:pt x="571197" y="145061"/>
                  <a:pt x="575310" y="148590"/>
                  <a:pt x="579120" y="152400"/>
                </a:cubicBezTo>
                <a:cubicBezTo>
                  <a:pt x="582939" y="163856"/>
                  <a:pt x="582344" y="165412"/>
                  <a:pt x="590550" y="175260"/>
                </a:cubicBezTo>
                <a:cubicBezTo>
                  <a:pt x="593999" y="179399"/>
                  <a:pt x="598848" y="182305"/>
                  <a:pt x="601980" y="186690"/>
                </a:cubicBezTo>
                <a:cubicBezTo>
                  <a:pt x="622095" y="214851"/>
                  <a:pt x="594261" y="190426"/>
                  <a:pt x="624840" y="213360"/>
                </a:cubicBezTo>
                <a:cubicBezTo>
                  <a:pt x="631546" y="233478"/>
                  <a:pt x="626422" y="221448"/>
                  <a:pt x="643890" y="247650"/>
                </a:cubicBezTo>
                <a:cubicBezTo>
                  <a:pt x="646430" y="251460"/>
                  <a:pt x="648272" y="255842"/>
                  <a:pt x="651510" y="259080"/>
                </a:cubicBezTo>
                <a:cubicBezTo>
                  <a:pt x="655320" y="262890"/>
                  <a:pt x="659808" y="266125"/>
                  <a:pt x="662940" y="270510"/>
                </a:cubicBezTo>
                <a:cubicBezTo>
                  <a:pt x="666241" y="275132"/>
                  <a:pt x="667259" y="281128"/>
                  <a:pt x="670560" y="285750"/>
                </a:cubicBezTo>
                <a:cubicBezTo>
                  <a:pt x="673692" y="290135"/>
                  <a:pt x="678682" y="292927"/>
                  <a:pt x="681990" y="297180"/>
                </a:cubicBezTo>
                <a:cubicBezTo>
                  <a:pt x="690608" y="308260"/>
                  <a:pt x="699195" y="322085"/>
                  <a:pt x="704850" y="335280"/>
                </a:cubicBezTo>
                <a:cubicBezTo>
                  <a:pt x="706432" y="338971"/>
                  <a:pt x="707390" y="342900"/>
                  <a:pt x="708660" y="346710"/>
                </a:cubicBezTo>
                <a:cubicBezTo>
                  <a:pt x="716750" y="411430"/>
                  <a:pt x="712278" y="362276"/>
                  <a:pt x="708660" y="476250"/>
                </a:cubicBezTo>
                <a:cubicBezTo>
                  <a:pt x="704781" y="598427"/>
                  <a:pt x="704850" y="571366"/>
                  <a:pt x="704850" y="624840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830334" y="2292464"/>
            <a:ext cx="39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774550" y="3338190"/>
            <a:ext cx="39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6229198" y="3144118"/>
            <a:ext cx="55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223286" y="2350090"/>
            <a:ext cx="55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533586" y="4707225"/>
            <a:ext cx="302433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5542302" y="4723973"/>
            <a:ext cx="1356360" cy="1059180"/>
          </a:xfrm>
          <a:custGeom>
            <a:avLst/>
            <a:gdLst>
              <a:gd name="connsiteX0" fmla="*/ 0 w 1356360"/>
              <a:gd name="connsiteY0" fmla="*/ 1059180 h 1059180"/>
              <a:gd name="connsiteX1" fmla="*/ 114300 w 1356360"/>
              <a:gd name="connsiteY1" fmla="*/ 1036320 h 1059180"/>
              <a:gd name="connsiteX2" fmla="*/ 144780 w 1356360"/>
              <a:gd name="connsiteY2" fmla="*/ 1028700 h 1059180"/>
              <a:gd name="connsiteX3" fmla="*/ 190500 w 1356360"/>
              <a:gd name="connsiteY3" fmla="*/ 1013460 h 1059180"/>
              <a:gd name="connsiteX4" fmla="*/ 236220 w 1356360"/>
              <a:gd name="connsiteY4" fmla="*/ 975360 h 1059180"/>
              <a:gd name="connsiteX5" fmla="*/ 297180 w 1356360"/>
              <a:gd name="connsiteY5" fmla="*/ 937260 h 1059180"/>
              <a:gd name="connsiteX6" fmla="*/ 342900 w 1356360"/>
              <a:gd name="connsiteY6" fmla="*/ 922020 h 1059180"/>
              <a:gd name="connsiteX7" fmla="*/ 365760 w 1356360"/>
              <a:gd name="connsiteY7" fmla="*/ 914400 h 1059180"/>
              <a:gd name="connsiteX8" fmla="*/ 426720 w 1356360"/>
              <a:gd name="connsiteY8" fmla="*/ 883920 h 1059180"/>
              <a:gd name="connsiteX9" fmla="*/ 457200 w 1356360"/>
              <a:gd name="connsiteY9" fmla="*/ 861060 h 1059180"/>
              <a:gd name="connsiteX10" fmla="*/ 487680 w 1356360"/>
              <a:gd name="connsiteY10" fmla="*/ 845820 h 1059180"/>
              <a:gd name="connsiteX11" fmla="*/ 518160 w 1356360"/>
              <a:gd name="connsiteY11" fmla="*/ 822960 h 1059180"/>
              <a:gd name="connsiteX12" fmla="*/ 541020 w 1356360"/>
              <a:gd name="connsiteY12" fmla="*/ 800100 h 1059180"/>
              <a:gd name="connsiteX13" fmla="*/ 579120 w 1356360"/>
              <a:gd name="connsiteY13" fmla="*/ 784860 h 1059180"/>
              <a:gd name="connsiteX14" fmla="*/ 678180 w 1356360"/>
              <a:gd name="connsiteY14" fmla="*/ 739140 h 1059180"/>
              <a:gd name="connsiteX15" fmla="*/ 723900 w 1356360"/>
              <a:gd name="connsiteY15" fmla="*/ 701040 h 1059180"/>
              <a:gd name="connsiteX16" fmla="*/ 769620 w 1356360"/>
              <a:gd name="connsiteY16" fmla="*/ 685800 h 1059180"/>
              <a:gd name="connsiteX17" fmla="*/ 792480 w 1356360"/>
              <a:gd name="connsiteY17" fmla="*/ 678180 h 1059180"/>
              <a:gd name="connsiteX18" fmla="*/ 845820 w 1356360"/>
              <a:gd name="connsiteY18" fmla="*/ 662940 h 1059180"/>
              <a:gd name="connsiteX19" fmla="*/ 883920 w 1356360"/>
              <a:gd name="connsiteY19" fmla="*/ 640080 h 1059180"/>
              <a:gd name="connsiteX20" fmla="*/ 937260 w 1356360"/>
              <a:gd name="connsiteY20" fmla="*/ 617220 h 1059180"/>
              <a:gd name="connsiteX21" fmla="*/ 967740 w 1356360"/>
              <a:gd name="connsiteY21" fmla="*/ 586740 h 1059180"/>
              <a:gd name="connsiteX22" fmla="*/ 1028700 w 1356360"/>
              <a:gd name="connsiteY22" fmla="*/ 571500 h 1059180"/>
              <a:gd name="connsiteX23" fmla="*/ 1051560 w 1356360"/>
              <a:gd name="connsiteY23" fmla="*/ 556260 h 1059180"/>
              <a:gd name="connsiteX24" fmla="*/ 1104900 w 1356360"/>
              <a:gd name="connsiteY24" fmla="*/ 525780 h 1059180"/>
              <a:gd name="connsiteX25" fmla="*/ 1127760 w 1356360"/>
              <a:gd name="connsiteY25" fmla="*/ 495300 h 1059180"/>
              <a:gd name="connsiteX26" fmla="*/ 1158240 w 1356360"/>
              <a:gd name="connsiteY26" fmla="*/ 449580 h 1059180"/>
              <a:gd name="connsiteX27" fmla="*/ 1211580 w 1356360"/>
              <a:gd name="connsiteY27" fmla="*/ 403860 h 1059180"/>
              <a:gd name="connsiteX28" fmla="*/ 1234440 w 1356360"/>
              <a:gd name="connsiteY28" fmla="*/ 350520 h 1059180"/>
              <a:gd name="connsiteX29" fmla="*/ 1242060 w 1356360"/>
              <a:gd name="connsiteY29" fmla="*/ 327660 h 1059180"/>
              <a:gd name="connsiteX30" fmla="*/ 1280160 w 1356360"/>
              <a:gd name="connsiteY30" fmla="*/ 259080 h 1059180"/>
              <a:gd name="connsiteX31" fmla="*/ 1287780 w 1356360"/>
              <a:gd name="connsiteY31" fmla="*/ 175260 h 1059180"/>
              <a:gd name="connsiteX32" fmla="*/ 1303020 w 1356360"/>
              <a:gd name="connsiteY32" fmla="*/ 144780 h 1059180"/>
              <a:gd name="connsiteX33" fmla="*/ 1310640 w 1356360"/>
              <a:gd name="connsiteY33" fmla="*/ 121920 h 1059180"/>
              <a:gd name="connsiteX34" fmla="*/ 1333500 w 1356360"/>
              <a:gd name="connsiteY34" fmla="*/ 38100 h 1059180"/>
              <a:gd name="connsiteX35" fmla="*/ 1341120 w 1356360"/>
              <a:gd name="connsiteY35" fmla="*/ 15240 h 1059180"/>
              <a:gd name="connsiteX36" fmla="*/ 1356360 w 1356360"/>
              <a:gd name="connsiteY36" fmla="*/ 0 h 10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6360" h="1059180">
                <a:moveTo>
                  <a:pt x="0" y="1059180"/>
                </a:moveTo>
                <a:cubicBezTo>
                  <a:pt x="38100" y="1051560"/>
                  <a:pt x="76606" y="1045744"/>
                  <a:pt x="114300" y="1036320"/>
                </a:cubicBezTo>
                <a:cubicBezTo>
                  <a:pt x="124460" y="1033780"/>
                  <a:pt x="134749" y="1031709"/>
                  <a:pt x="144780" y="1028700"/>
                </a:cubicBezTo>
                <a:cubicBezTo>
                  <a:pt x="160167" y="1024084"/>
                  <a:pt x="190500" y="1013460"/>
                  <a:pt x="190500" y="1013460"/>
                </a:cubicBezTo>
                <a:cubicBezTo>
                  <a:pt x="226077" y="977883"/>
                  <a:pt x="199089" y="1001882"/>
                  <a:pt x="236220" y="975360"/>
                </a:cubicBezTo>
                <a:cubicBezTo>
                  <a:pt x="265400" y="954517"/>
                  <a:pt x="264632" y="950279"/>
                  <a:pt x="297180" y="937260"/>
                </a:cubicBezTo>
                <a:cubicBezTo>
                  <a:pt x="312095" y="931294"/>
                  <a:pt x="327660" y="927100"/>
                  <a:pt x="342900" y="922020"/>
                </a:cubicBezTo>
                <a:lnTo>
                  <a:pt x="365760" y="914400"/>
                </a:lnTo>
                <a:cubicBezTo>
                  <a:pt x="415595" y="864565"/>
                  <a:pt x="356639" y="915067"/>
                  <a:pt x="426720" y="883920"/>
                </a:cubicBezTo>
                <a:cubicBezTo>
                  <a:pt x="438325" y="878762"/>
                  <a:pt x="446430" y="867791"/>
                  <a:pt x="457200" y="861060"/>
                </a:cubicBezTo>
                <a:cubicBezTo>
                  <a:pt x="466833" y="855040"/>
                  <a:pt x="478047" y="851840"/>
                  <a:pt x="487680" y="845820"/>
                </a:cubicBezTo>
                <a:cubicBezTo>
                  <a:pt x="498450" y="839089"/>
                  <a:pt x="508517" y="831225"/>
                  <a:pt x="518160" y="822960"/>
                </a:cubicBezTo>
                <a:cubicBezTo>
                  <a:pt x="526342" y="815947"/>
                  <a:pt x="531882" y="805811"/>
                  <a:pt x="541020" y="800100"/>
                </a:cubicBezTo>
                <a:cubicBezTo>
                  <a:pt x="552619" y="792851"/>
                  <a:pt x="566725" y="790644"/>
                  <a:pt x="579120" y="784860"/>
                </a:cubicBezTo>
                <a:cubicBezTo>
                  <a:pt x="683350" y="736219"/>
                  <a:pt x="622483" y="757706"/>
                  <a:pt x="678180" y="739140"/>
                </a:cubicBezTo>
                <a:cubicBezTo>
                  <a:pt x="692536" y="724784"/>
                  <a:pt x="704804" y="709527"/>
                  <a:pt x="723900" y="701040"/>
                </a:cubicBezTo>
                <a:cubicBezTo>
                  <a:pt x="738580" y="694516"/>
                  <a:pt x="754380" y="690880"/>
                  <a:pt x="769620" y="685800"/>
                </a:cubicBezTo>
                <a:cubicBezTo>
                  <a:pt x="777240" y="683260"/>
                  <a:pt x="784688" y="680128"/>
                  <a:pt x="792480" y="678180"/>
                </a:cubicBezTo>
                <a:cubicBezTo>
                  <a:pt x="802246" y="675739"/>
                  <a:pt x="834888" y="668406"/>
                  <a:pt x="845820" y="662940"/>
                </a:cubicBezTo>
                <a:cubicBezTo>
                  <a:pt x="859067" y="656316"/>
                  <a:pt x="870973" y="647273"/>
                  <a:pt x="883920" y="640080"/>
                </a:cubicBezTo>
                <a:cubicBezTo>
                  <a:pt x="912168" y="624387"/>
                  <a:pt x="910282" y="626213"/>
                  <a:pt x="937260" y="617220"/>
                </a:cubicBezTo>
                <a:cubicBezTo>
                  <a:pt x="947420" y="607060"/>
                  <a:pt x="954889" y="593166"/>
                  <a:pt x="967740" y="586740"/>
                </a:cubicBezTo>
                <a:cubicBezTo>
                  <a:pt x="986474" y="577373"/>
                  <a:pt x="1028700" y="571500"/>
                  <a:pt x="1028700" y="571500"/>
                </a:cubicBezTo>
                <a:cubicBezTo>
                  <a:pt x="1036320" y="566420"/>
                  <a:pt x="1043609" y="560804"/>
                  <a:pt x="1051560" y="556260"/>
                </a:cubicBezTo>
                <a:cubicBezTo>
                  <a:pt x="1065505" y="548291"/>
                  <a:pt x="1092523" y="538157"/>
                  <a:pt x="1104900" y="525780"/>
                </a:cubicBezTo>
                <a:cubicBezTo>
                  <a:pt x="1113880" y="516800"/>
                  <a:pt x="1120477" y="505704"/>
                  <a:pt x="1127760" y="495300"/>
                </a:cubicBezTo>
                <a:cubicBezTo>
                  <a:pt x="1138264" y="480295"/>
                  <a:pt x="1145288" y="462532"/>
                  <a:pt x="1158240" y="449580"/>
                </a:cubicBezTo>
                <a:cubicBezTo>
                  <a:pt x="1195196" y="412624"/>
                  <a:pt x="1176765" y="427070"/>
                  <a:pt x="1211580" y="403860"/>
                </a:cubicBezTo>
                <a:cubicBezTo>
                  <a:pt x="1229450" y="350249"/>
                  <a:pt x="1206192" y="416432"/>
                  <a:pt x="1234440" y="350520"/>
                </a:cubicBezTo>
                <a:cubicBezTo>
                  <a:pt x="1237604" y="343137"/>
                  <a:pt x="1238159" y="334681"/>
                  <a:pt x="1242060" y="327660"/>
                </a:cubicBezTo>
                <a:cubicBezTo>
                  <a:pt x="1285729" y="249055"/>
                  <a:pt x="1262918" y="310806"/>
                  <a:pt x="1280160" y="259080"/>
                </a:cubicBezTo>
                <a:cubicBezTo>
                  <a:pt x="1282700" y="231140"/>
                  <a:pt x="1282278" y="202770"/>
                  <a:pt x="1287780" y="175260"/>
                </a:cubicBezTo>
                <a:cubicBezTo>
                  <a:pt x="1290008" y="164121"/>
                  <a:pt x="1298545" y="155221"/>
                  <a:pt x="1303020" y="144780"/>
                </a:cubicBezTo>
                <a:cubicBezTo>
                  <a:pt x="1306184" y="137397"/>
                  <a:pt x="1308692" y="129712"/>
                  <a:pt x="1310640" y="121920"/>
                </a:cubicBezTo>
                <a:cubicBezTo>
                  <a:pt x="1332181" y="35756"/>
                  <a:pt x="1300805" y="136184"/>
                  <a:pt x="1333500" y="38100"/>
                </a:cubicBezTo>
                <a:cubicBezTo>
                  <a:pt x="1336040" y="30480"/>
                  <a:pt x="1335440" y="20920"/>
                  <a:pt x="1341120" y="15240"/>
                </a:cubicBezTo>
                <a:lnTo>
                  <a:pt x="13563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6372882" y="4922093"/>
            <a:ext cx="2179320" cy="1798320"/>
          </a:xfrm>
          <a:custGeom>
            <a:avLst/>
            <a:gdLst>
              <a:gd name="connsiteX0" fmla="*/ 0 w 2179320"/>
              <a:gd name="connsiteY0" fmla="*/ 1798320 h 1798320"/>
              <a:gd name="connsiteX1" fmla="*/ 45720 w 2179320"/>
              <a:gd name="connsiteY1" fmla="*/ 1744980 h 1798320"/>
              <a:gd name="connsiteX2" fmla="*/ 91440 w 2179320"/>
              <a:gd name="connsiteY2" fmla="*/ 1706880 h 1798320"/>
              <a:gd name="connsiteX3" fmla="*/ 114300 w 2179320"/>
              <a:gd name="connsiteY3" fmla="*/ 1699260 h 1798320"/>
              <a:gd name="connsiteX4" fmla="*/ 144780 w 2179320"/>
              <a:gd name="connsiteY4" fmla="*/ 1676400 h 1798320"/>
              <a:gd name="connsiteX5" fmla="*/ 259080 w 2179320"/>
              <a:gd name="connsiteY5" fmla="*/ 1607820 h 1798320"/>
              <a:gd name="connsiteX6" fmla="*/ 297180 w 2179320"/>
              <a:gd name="connsiteY6" fmla="*/ 1562100 h 1798320"/>
              <a:gd name="connsiteX7" fmla="*/ 312420 w 2179320"/>
              <a:gd name="connsiteY7" fmla="*/ 1539240 h 1798320"/>
              <a:gd name="connsiteX8" fmla="*/ 350520 w 2179320"/>
              <a:gd name="connsiteY8" fmla="*/ 1531620 h 1798320"/>
              <a:gd name="connsiteX9" fmla="*/ 396240 w 2179320"/>
              <a:gd name="connsiteY9" fmla="*/ 1501140 h 1798320"/>
              <a:gd name="connsiteX10" fmla="*/ 419100 w 2179320"/>
              <a:gd name="connsiteY10" fmla="*/ 1485900 h 1798320"/>
              <a:gd name="connsiteX11" fmla="*/ 449580 w 2179320"/>
              <a:gd name="connsiteY11" fmla="*/ 1447800 h 1798320"/>
              <a:gd name="connsiteX12" fmla="*/ 502920 w 2179320"/>
              <a:gd name="connsiteY12" fmla="*/ 1394460 h 1798320"/>
              <a:gd name="connsiteX13" fmla="*/ 548640 w 2179320"/>
              <a:gd name="connsiteY13" fmla="*/ 1363980 h 1798320"/>
              <a:gd name="connsiteX14" fmla="*/ 579120 w 2179320"/>
              <a:gd name="connsiteY14" fmla="*/ 1348740 h 1798320"/>
              <a:gd name="connsiteX15" fmla="*/ 609600 w 2179320"/>
              <a:gd name="connsiteY15" fmla="*/ 1318260 h 1798320"/>
              <a:gd name="connsiteX16" fmla="*/ 655320 w 2179320"/>
              <a:gd name="connsiteY16" fmla="*/ 1280160 h 1798320"/>
              <a:gd name="connsiteX17" fmla="*/ 685800 w 2179320"/>
              <a:gd name="connsiteY17" fmla="*/ 1234440 h 1798320"/>
              <a:gd name="connsiteX18" fmla="*/ 746760 w 2179320"/>
              <a:gd name="connsiteY18" fmla="*/ 1158240 h 1798320"/>
              <a:gd name="connsiteX19" fmla="*/ 777240 w 2179320"/>
              <a:gd name="connsiteY19" fmla="*/ 1097280 h 1798320"/>
              <a:gd name="connsiteX20" fmla="*/ 800100 w 2179320"/>
              <a:gd name="connsiteY20" fmla="*/ 1082040 h 1798320"/>
              <a:gd name="connsiteX21" fmla="*/ 822960 w 2179320"/>
              <a:gd name="connsiteY21" fmla="*/ 1059180 h 1798320"/>
              <a:gd name="connsiteX22" fmla="*/ 845820 w 2179320"/>
              <a:gd name="connsiteY22" fmla="*/ 1021080 h 1798320"/>
              <a:gd name="connsiteX23" fmla="*/ 868680 w 2179320"/>
              <a:gd name="connsiteY23" fmla="*/ 998220 h 1798320"/>
              <a:gd name="connsiteX24" fmla="*/ 883920 w 2179320"/>
              <a:gd name="connsiteY24" fmla="*/ 975360 h 1798320"/>
              <a:gd name="connsiteX25" fmla="*/ 914400 w 2179320"/>
              <a:gd name="connsiteY25" fmla="*/ 944880 h 1798320"/>
              <a:gd name="connsiteX26" fmla="*/ 929640 w 2179320"/>
              <a:gd name="connsiteY26" fmla="*/ 922020 h 1798320"/>
              <a:gd name="connsiteX27" fmla="*/ 990600 w 2179320"/>
              <a:gd name="connsiteY27" fmla="*/ 868680 h 1798320"/>
              <a:gd name="connsiteX28" fmla="*/ 1005840 w 2179320"/>
              <a:gd name="connsiteY28" fmla="*/ 845820 h 1798320"/>
              <a:gd name="connsiteX29" fmla="*/ 1028700 w 2179320"/>
              <a:gd name="connsiteY29" fmla="*/ 822960 h 1798320"/>
              <a:gd name="connsiteX30" fmla="*/ 1059180 w 2179320"/>
              <a:gd name="connsiteY30" fmla="*/ 777240 h 1798320"/>
              <a:gd name="connsiteX31" fmla="*/ 1082040 w 2179320"/>
              <a:gd name="connsiteY31" fmla="*/ 746760 h 1798320"/>
              <a:gd name="connsiteX32" fmla="*/ 1097280 w 2179320"/>
              <a:gd name="connsiteY32" fmla="*/ 723900 h 1798320"/>
              <a:gd name="connsiteX33" fmla="*/ 1120140 w 2179320"/>
              <a:gd name="connsiteY33" fmla="*/ 685800 h 1798320"/>
              <a:gd name="connsiteX34" fmla="*/ 1150620 w 2179320"/>
              <a:gd name="connsiteY34" fmla="*/ 662940 h 1798320"/>
              <a:gd name="connsiteX35" fmla="*/ 1203960 w 2179320"/>
              <a:gd name="connsiteY35" fmla="*/ 632460 h 1798320"/>
              <a:gd name="connsiteX36" fmla="*/ 1242060 w 2179320"/>
              <a:gd name="connsiteY36" fmla="*/ 617220 h 1798320"/>
              <a:gd name="connsiteX37" fmla="*/ 1287780 w 2179320"/>
              <a:gd name="connsiteY37" fmla="*/ 586740 h 1798320"/>
              <a:gd name="connsiteX38" fmla="*/ 1310640 w 2179320"/>
              <a:gd name="connsiteY38" fmla="*/ 571500 h 1798320"/>
              <a:gd name="connsiteX39" fmla="*/ 1363980 w 2179320"/>
              <a:gd name="connsiteY39" fmla="*/ 518160 h 1798320"/>
              <a:gd name="connsiteX40" fmla="*/ 1386840 w 2179320"/>
              <a:gd name="connsiteY40" fmla="*/ 510540 h 1798320"/>
              <a:gd name="connsiteX41" fmla="*/ 1440180 w 2179320"/>
              <a:gd name="connsiteY41" fmla="*/ 480060 h 1798320"/>
              <a:gd name="connsiteX42" fmla="*/ 1463040 w 2179320"/>
              <a:gd name="connsiteY42" fmla="*/ 464820 h 1798320"/>
              <a:gd name="connsiteX43" fmla="*/ 1531620 w 2179320"/>
              <a:gd name="connsiteY43" fmla="*/ 449580 h 1798320"/>
              <a:gd name="connsiteX44" fmla="*/ 1554480 w 2179320"/>
              <a:gd name="connsiteY44" fmla="*/ 426720 h 1798320"/>
              <a:gd name="connsiteX45" fmla="*/ 1607820 w 2179320"/>
              <a:gd name="connsiteY45" fmla="*/ 403860 h 1798320"/>
              <a:gd name="connsiteX46" fmla="*/ 1630680 w 2179320"/>
              <a:gd name="connsiteY46" fmla="*/ 388620 h 1798320"/>
              <a:gd name="connsiteX47" fmla="*/ 1691640 w 2179320"/>
              <a:gd name="connsiteY47" fmla="*/ 358140 h 1798320"/>
              <a:gd name="connsiteX48" fmla="*/ 1714500 w 2179320"/>
              <a:gd name="connsiteY48" fmla="*/ 327660 h 1798320"/>
              <a:gd name="connsiteX49" fmla="*/ 1737360 w 2179320"/>
              <a:gd name="connsiteY49" fmla="*/ 281940 h 1798320"/>
              <a:gd name="connsiteX50" fmla="*/ 1760220 w 2179320"/>
              <a:gd name="connsiteY50" fmla="*/ 259080 h 1798320"/>
              <a:gd name="connsiteX51" fmla="*/ 1790700 w 2179320"/>
              <a:gd name="connsiteY51" fmla="*/ 213360 h 1798320"/>
              <a:gd name="connsiteX52" fmla="*/ 1821180 w 2179320"/>
              <a:gd name="connsiteY52" fmla="*/ 198120 h 1798320"/>
              <a:gd name="connsiteX53" fmla="*/ 1874520 w 2179320"/>
              <a:gd name="connsiteY53" fmla="*/ 175260 h 1798320"/>
              <a:gd name="connsiteX54" fmla="*/ 1889760 w 2179320"/>
              <a:gd name="connsiteY54" fmla="*/ 152400 h 1798320"/>
              <a:gd name="connsiteX55" fmla="*/ 1920240 w 2179320"/>
              <a:gd name="connsiteY55" fmla="*/ 144780 h 1798320"/>
              <a:gd name="connsiteX56" fmla="*/ 1943100 w 2179320"/>
              <a:gd name="connsiteY56" fmla="*/ 129540 h 1798320"/>
              <a:gd name="connsiteX57" fmla="*/ 1988820 w 2179320"/>
              <a:gd name="connsiteY57" fmla="*/ 114300 h 1798320"/>
              <a:gd name="connsiteX58" fmla="*/ 2034540 w 2179320"/>
              <a:gd name="connsiteY58" fmla="*/ 83820 h 1798320"/>
              <a:gd name="connsiteX59" fmla="*/ 2057400 w 2179320"/>
              <a:gd name="connsiteY59" fmla="*/ 68580 h 1798320"/>
              <a:gd name="connsiteX60" fmla="*/ 2080260 w 2179320"/>
              <a:gd name="connsiteY60" fmla="*/ 45720 h 1798320"/>
              <a:gd name="connsiteX61" fmla="*/ 2171700 w 2179320"/>
              <a:gd name="connsiteY61" fmla="*/ 0 h 1798320"/>
              <a:gd name="connsiteX62" fmla="*/ 2179320 w 2179320"/>
              <a:gd name="connsiteY62" fmla="*/ 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79320" h="1798320">
                <a:moveTo>
                  <a:pt x="0" y="1798320"/>
                </a:moveTo>
                <a:cubicBezTo>
                  <a:pt x="15240" y="1780540"/>
                  <a:pt x="30054" y="1762386"/>
                  <a:pt x="45720" y="1744980"/>
                </a:cubicBezTo>
                <a:cubicBezTo>
                  <a:pt x="59508" y="1729660"/>
                  <a:pt x="72826" y="1716187"/>
                  <a:pt x="91440" y="1706880"/>
                </a:cubicBezTo>
                <a:cubicBezTo>
                  <a:pt x="98624" y="1703288"/>
                  <a:pt x="106680" y="1701800"/>
                  <a:pt x="114300" y="1699260"/>
                </a:cubicBezTo>
                <a:cubicBezTo>
                  <a:pt x="124460" y="1691640"/>
                  <a:pt x="133421" y="1682080"/>
                  <a:pt x="144780" y="1676400"/>
                </a:cubicBezTo>
                <a:cubicBezTo>
                  <a:pt x="197619" y="1649980"/>
                  <a:pt x="214516" y="1674667"/>
                  <a:pt x="259080" y="1607820"/>
                </a:cubicBezTo>
                <a:cubicBezTo>
                  <a:pt x="296918" y="1551063"/>
                  <a:pt x="248287" y="1620772"/>
                  <a:pt x="297180" y="1562100"/>
                </a:cubicBezTo>
                <a:cubicBezTo>
                  <a:pt x="303043" y="1555065"/>
                  <a:pt x="304469" y="1543784"/>
                  <a:pt x="312420" y="1539240"/>
                </a:cubicBezTo>
                <a:cubicBezTo>
                  <a:pt x="323665" y="1532814"/>
                  <a:pt x="337820" y="1534160"/>
                  <a:pt x="350520" y="1531620"/>
                </a:cubicBezTo>
                <a:lnTo>
                  <a:pt x="396240" y="1501140"/>
                </a:lnTo>
                <a:lnTo>
                  <a:pt x="419100" y="1485900"/>
                </a:lnTo>
                <a:cubicBezTo>
                  <a:pt x="432495" y="1445715"/>
                  <a:pt x="416754" y="1477343"/>
                  <a:pt x="449580" y="1447800"/>
                </a:cubicBezTo>
                <a:cubicBezTo>
                  <a:pt x="468270" y="1430979"/>
                  <a:pt x="481998" y="1408408"/>
                  <a:pt x="502920" y="1394460"/>
                </a:cubicBezTo>
                <a:cubicBezTo>
                  <a:pt x="518160" y="1384300"/>
                  <a:pt x="532257" y="1372171"/>
                  <a:pt x="548640" y="1363980"/>
                </a:cubicBezTo>
                <a:cubicBezTo>
                  <a:pt x="558800" y="1358900"/>
                  <a:pt x="570033" y="1355556"/>
                  <a:pt x="579120" y="1348740"/>
                </a:cubicBezTo>
                <a:cubicBezTo>
                  <a:pt x="590615" y="1340119"/>
                  <a:pt x="598691" y="1327611"/>
                  <a:pt x="609600" y="1318260"/>
                </a:cubicBezTo>
                <a:cubicBezTo>
                  <a:pt x="638951" y="1293102"/>
                  <a:pt x="628897" y="1314132"/>
                  <a:pt x="655320" y="1280160"/>
                </a:cubicBezTo>
                <a:cubicBezTo>
                  <a:pt x="666565" y="1265702"/>
                  <a:pt x="672848" y="1247392"/>
                  <a:pt x="685800" y="1234440"/>
                </a:cubicBezTo>
                <a:cubicBezTo>
                  <a:pt x="706609" y="1213631"/>
                  <a:pt x="737147" y="1187078"/>
                  <a:pt x="746760" y="1158240"/>
                </a:cubicBezTo>
                <a:cubicBezTo>
                  <a:pt x="755071" y="1133307"/>
                  <a:pt x="757609" y="1120183"/>
                  <a:pt x="777240" y="1097280"/>
                </a:cubicBezTo>
                <a:cubicBezTo>
                  <a:pt x="783200" y="1090327"/>
                  <a:pt x="793065" y="1087903"/>
                  <a:pt x="800100" y="1082040"/>
                </a:cubicBezTo>
                <a:cubicBezTo>
                  <a:pt x="808379" y="1075141"/>
                  <a:pt x="816494" y="1067801"/>
                  <a:pt x="822960" y="1059180"/>
                </a:cubicBezTo>
                <a:cubicBezTo>
                  <a:pt x="831846" y="1047332"/>
                  <a:pt x="836934" y="1032928"/>
                  <a:pt x="845820" y="1021080"/>
                </a:cubicBezTo>
                <a:cubicBezTo>
                  <a:pt x="852286" y="1012459"/>
                  <a:pt x="861781" y="1006499"/>
                  <a:pt x="868680" y="998220"/>
                </a:cubicBezTo>
                <a:cubicBezTo>
                  <a:pt x="874543" y="991185"/>
                  <a:pt x="877960" y="982313"/>
                  <a:pt x="883920" y="975360"/>
                </a:cubicBezTo>
                <a:cubicBezTo>
                  <a:pt x="893271" y="964451"/>
                  <a:pt x="905049" y="955789"/>
                  <a:pt x="914400" y="944880"/>
                </a:cubicBezTo>
                <a:cubicBezTo>
                  <a:pt x="920360" y="937927"/>
                  <a:pt x="923164" y="928496"/>
                  <a:pt x="929640" y="922020"/>
                </a:cubicBezTo>
                <a:cubicBezTo>
                  <a:pt x="999699" y="851961"/>
                  <a:pt x="919367" y="951786"/>
                  <a:pt x="990600" y="868680"/>
                </a:cubicBezTo>
                <a:cubicBezTo>
                  <a:pt x="996560" y="861727"/>
                  <a:pt x="999977" y="852855"/>
                  <a:pt x="1005840" y="845820"/>
                </a:cubicBezTo>
                <a:cubicBezTo>
                  <a:pt x="1012739" y="837541"/>
                  <a:pt x="1022084" y="831466"/>
                  <a:pt x="1028700" y="822960"/>
                </a:cubicBezTo>
                <a:cubicBezTo>
                  <a:pt x="1039945" y="808502"/>
                  <a:pt x="1048190" y="791893"/>
                  <a:pt x="1059180" y="777240"/>
                </a:cubicBezTo>
                <a:cubicBezTo>
                  <a:pt x="1066800" y="767080"/>
                  <a:pt x="1074658" y="757094"/>
                  <a:pt x="1082040" y="746760"/>
                </a:cubicBezTo>
                <a:cubicBezTo>
                  <a:pt x="1087363" y="739308"/>
                  <a:pt x="1092426" y="731666"/>
                  <a:pt x="1097280" y="723900"/>
                </a:cubicBezTo>
                <a:cubicBezTo>
                  <a:pt x="1105130" y="711341"/>
                  <a:pt x="1110387" y="696946"/>
                  <a:pt x="1120140" y="685800"/>
                </a:cubicBezTo>
                <a:cubicBezTo>
                  <a:pt x="1128503" y="676242"/>
                  <a:pt x="1140286" y="670322"/>
                  <a:pt x="1150620" y="662940"/>
                </a:cubicBezTo>
                <a:cubicBezTo>
                  <a:pt x="1170810" y="648518"/>
                  <a:pt x="1180323" y="642965"/>
                  <a:pt x="1203960" y="632460"/>
                </a:cubicBezTo>
                <a:cubicBezTo>
                  <a:pt x="1216459" y="626905"/>
                  <a:pt x="1230052" y="623770"/>
                  <a:pt x="1242060" y="617220"/>
                </a:cubicBezTo>
                <a:cubicBezTo>
                  <a:pt x="1258140" y="608449"/>
                  <a:pt x="1272540" y="596900"/>
                  <a:pt x="1287780" y="586740"/>
                </a:cubicBezTo>
                <a:cubicBezTo>
                  <a:pt x="1295400" y="581660"/>
                  <a:pt x="1304919" y="578651"/>
                  <a:pt x="1310640" y="571500"/>
                </a:cubicBezTo>
                <a:cubicBezTo>
                  <a:pt x="1332479" y="544201"/>
                  <a:pt x="1335675" y="532313"/>
                  <a:pt x="1363980" y="518160"/>
                </a:cubicBezTo>
                <a:cubicBezTo>
                  <a:pt x="1371164" y="514568"/>
                  <a:pt x="1379220" y="513080"/>
                  <a:pt x="1386840" y="510540"/>
                </a:cubicBezTo>
                <a:cubicBezTo>
                  <a:pt x="1460542" y="455263"/>
                  <a:pt x="1382000" y="509150"/>
                  <a:pt x="1440180" y="480060"/>
                </a:cubicBezTo>
                <a:cubicBezTo>
                  <a:pt x="1448371" y="475964"/>
                  <a:pt x="1454352" y="467716"/>
                  <a:pt x="1463040" y="464820"/>
                </a:cubicBezTo>
                <a:cubicBezTo>
                  <a:pt x="1485256" y="457415"/>
                  <a:pt x="1508760" y="454660"/>
                  <a:pt x="1531620" y="449580"/>
                </a:cubicBezTo>
                <a:cubicBezTo>
                  <a:pt x="1539240" y="441960"/>
                  <a:pt x="1545711" y="432984"/>
                  <a:pt x="1554480" y="426720"/>
                </a:cubicBezTo>
                <a:cubicBezTo>
                  <a:pt x="1591478" y="400293"/>
                  <a:pt x="1574655" y="420443"/>
                  <a:pt x="1607820" y="403860"/>
                </a:cubicBezTo>
                <a:cubicBezTo>
                  <a:pt x="1616011" y="399764"/>
                  <a:pt x="1622489" y="392716"/>
                  <a:pt x="1630680" y="388620"/>
                </a:cubicBezTo>
                <a:cubicBezTo>
                  <a:pt x="1652509" y="377705"/>
                  <a:pt x="1673986" y="375794"/>
                  <a:pt x="1691640" y="358140"/>
                </a:cubicBezTo>
                <a:cubicBezTo>
                  <a:pt x="1700620" y="349160"/>
                  <a:pt x="1706880" y="337820"/>
                  <a:pt x="1714500" y="327660"/>
                </a:cubicBezTo>
                <a:cubicBezTo>
                  <a:pt x="1722137" y="304749"/>
                  <a:pt x="1720947" y="301635"/>
                  <a:pt x="1737360" y="281940"/>
                </a:cubicBezTo>
                <a:cubicBezTo>
                  <a:pt x="1744259" y="273661"/>
                  <a:pt x="1753604" y="267586"/>
                  <a:pt x="1760220" y="259080"/>
                </a:cubicBezTo>
                <a:cubicBezTo>
                  <a:pt x="1771465" y="244622"/>
                  <a:pt x="1774317" y="221551"/>
                  <a:pt x="1790700" y="213360"/>
                </a:cubicBezTo>
                <a:cubicBezTo>
                  <a:pt x="1800860" y="208280"/>
                  <a:pt x="1810739" y="202595"/>
                  <a:pt x="1821180" y="198120"/>
                </a:cubicBezTo>
                <a:cubicBezTo>
                  <a:pt x="1899665" y="164484"/>
                  <a:pt x="1773431" y="225805"/>
                  <a:pt x="1874520" y="175260"/>
                </a:cubicBezTo>
                <a:cubicBezTo>
                  <a:pt x="1879600" y="167640"/>
                  <a:pt x="1882140" y="157480"/>
                  <a:pt x="1889760" y="152400"/>
                </a:cubicBezTo>
                <a:cubicBezTo>
                  <a:pt x="1898474" y="146591"/>
                  <a:pt x="1910614" y="148905"/>
                  <a:pt x="1920240" y="144780"/>
                </a:cubicBezTo>
                <a:cubicBezTo>
                  <a:pt x="1928658" y="141172"/>
                  <a:pt x="1934731" y="133259"/>
                  <a:pt x="1943100" y="129540"/>
                </a:cubicBezTo>
                <a:cubicBezTo>
                  <a:pt x="1957780" y="123016"/>
                  <a:pt x="1975454" y="123211"/>
                  <a:pt x="1988820" y="114300"/>
                </a:cubicBezTo>
                <a:lnTo>
                  <a:pt x="2034540" y="83820"/>
                </a:lnTo>
                <a:cubicBezTo>
                  <a:pt x="2042160" y="78740"/>
                  <a:pt x="2050924" y="75056"/>
                  <a:pt x="2057400" y="68580"/>
                </a:cubicBezTo>
                <a:cubicBezTo>
                  <a:pt x="2065020" y="60960"/>
                  <a:pt x="2071754" y="52336"/>
                  <a:pt x="2080260" y="45720"/>
                </a:cubicBezTo>
                <a:cubicBezTo>
                  <a:pt x="2100074" y="30309"/>
                  <a:pt x="2143048" y="0"/>
                  <a:pt x="2171700" y="0"/>
                </a:cubicBezTo>
                <a:lnTo>
                  <a:pt x="21793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5821618" y="4922093"/>
            <a:ext cx="39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7765834" y="5967819"/>
            <a:ext cx="39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6689154" y="5462612"/>
            <a:ext cx="55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39" name="Flèche vers le bas 38"/>
          <p:cNvSpPr/>
          <p:nvPr/>
        </p:nvSpPr>
        <p:spPr>
          <a:xfrm>
            <a:off x="2021200" y="4221088"/>
            <a:ext cx="1182648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4283968" y="3406249"/>
            <a:ext cx="1936514" cy="2056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283968" y="5647278"/>
            <a:ext cx="2405186" cy="680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lèche droite 84"/>
          <p:cNvSpPr/>
          <p:nvPr/>
        </p:nvSpPr>
        <p:spPr>
          <a:xfrm rot="3368682">
            <a:off x="5437687" y="4231410"/>
            <a:ext cx="1023473" cy="501823"/>
          </a:xfrm>
          <a:prstGeom prst="rightArrow">
            <a:avLst/>
          </a:prstGeom>
          <a:solidFill>
            <a:srgbClr val="88B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4" name="Flèche droite 83"/>
          <p:cNvSpPr/>
          <p:nvPr/>
        </p:nvSpPr>
        <p:spPr>
          <a:xfrm rot="20392317">
            <a:off x="2767669" y="4612098"/>
            <a:ext cx="2015243" cy="291801"/>
          </a:xfrm>
          <a:prstGeom prst="rightArrow">
            <a:avLst/>
          </a:prstGeom>
          <a:solidFill>
            <a:srgbClr val="88B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3" name="Flèche droite 82"/>
          <p:cNvSpPr/>
          <p:nvPr/>
        </p:nvSpPr>
        <p:spPr>
          <a:xfrm rot="8654141">
            <a:off x="5925475" y="3410974"/>
            <a:ext cx="1366323" cy="250911"/>
          </a:xfrm>
          <a:prstGeom prst="rightArrow">
            <a:avLst/>
          </a:prstGeom>
          <a:solidFill>
            <a:srgbClr val="88B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181904" y="2060848"/>
            <a:ext cx="1946988" cy="1296144"/>
            <a:chOff x="1181904" y="2060848"/>
            <a:chExt cx="3024336" cy="2016224"/>
          </a:xfrm>
        </p:grpSpPr>
        <p:sp>
          <p:nvSpPr>
            <p:cNvPr id="4" name="Rectangle 3"/>
            <p:cNvSpPr/>
            <p:nvPr/>
          </p:nvSpPr>
          <p:spPr>
            <a:xfrm>
              <a:off x="1181904" y="2060848"/>
              <a:ext cx="3024336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1190620" y="2077596"/>
              <a:ext cx="1356360" cy="1059180"/>
            </a:xfrm>
            <a:custGeom>
              <a:avLst/>
              <a:gdLst>
                <a:gd name="connsiteX0" fmla="*/ 0 w 1356360"/>
                <a:gd name="connsiteY0" fmla="*/ 1059180 h 1059180"/>
                <a:gd name="connsiteX1" fmla="*/ 114300 w 1356360"/>
                <a:gd name="connsiteY1" fmla="*/ 1036320 h 1059180"/>
                <a:gd name="connsiteX2" fmla="*/ 144780 w 1356360"/>
                <a:gd name="connsiteY2" fmla="*/ 1028700 h 1059180"/>
                <a:gd name="connsiteX3" fmla="*/ 190500 w 1356360"/>
                <a:gd name="connsiteY3" fmla="*/ 1013460 h 1059180"/>
                <a:gd name="connsiteX4" fmla="*/ 236220 w 1356360"/>
                <a:gd name="connsiteY4" fmla="*/ 975360 h 1059180"/>
                <a:gd name="connsiteX5" fmla="*/ 297180 w 1356360"/>
                <a:gd name="connsiteY5" fmla="*/ 937260 h 1059180"/>
                <a:gd name="connsiteX6" fmla="*/ 342900 w 1356360"/>
                <a:gd name="connsiteY6" fmla="*/ 922020 h 1059180"/>
                <a:gd name="connsiteX7" fmla="*/ 365760 w 1356360"/>
                <a:gd name="connsiteY7" fmla="*/ 914400 h 1059180"/>
                <a:gd name="connsiteX8" fmla="*/ 426720 w 1356360"/>
                <a:gd name="connsiteY8" fmla="*/ 883920 h 1059180"/>
                <a:gd name="connsiteX9" fmla="*/ 457200 w 1356360"/>
                <a:gd name="connsiteY9" fmla="*/ 861060 h 1059180"/>
                <a:gd name="connsiteX10" fmla="*/ 487680 w 1356360"/>
                <a:gd name="connsiteY10" fmla="*/ 845820 h 1059180"/>
                <a:gd name="connsiteX11" fmla="*/ 518160 w 1356360"/>
                <a:gd name="connsiteY11" fmla="*/ 822960 h 1059180"/>
                <a:gd name="connsiteX12" fmla="*/ 541020 w 1356360"/>
                <a:gd name="connsiteY12" fmla="*/ 800100 h 1059180"/>
                <a:gd name="connsiteX13" fmla="*/ 579120 w 1356360"/>
                <a:gd name="connsiteY13" fmla="*/ 784860 h 1059180"/>
                <a:gd name="connsiteX14" fmla="*/ 678180 w 1356360"/>
                <a:gd name="connsiteY14" fmla="*/ 739140 h 1059180"/>
                <a:gd name="connsiteX15" fmla="*/ 723900 w 1356360"/>
                <a:gd name="connsiteY15" fmla="*/ 701040 h 1059180"/>
                <a:gd name="connsiteX16" fmla="*/ 769620 w 1356360"/>
                <a:gd name="connsiteY16" fmla="*/ 685800 h 1059180"/>
                <a:gd name="connsiteX17" fmla="*/ 792480 w 1356360"/>
                <a:gd name="connsiteY17" fmla="*/ 678180 h 1059180"/>
                <a:gd name="connsiteX18" fmla="*/ 845820 w 1356360"/>
                <a:gd name="connsiteY18" fmla="*/ 662940 h 1059180"/>
                <a:gd name="connsiteX19" fmla="*/ 883920 w 1356360"/>
                <a:gd name="connsiteY19" fmla="*/ 640080 h 1059180"/>
                <a:gd name="connsiteX20" fmla="*/ 937260 w 1356360"/>
                <a:gd name="connsiteY20" fmla="*/ 617220 h 1059180"/>
                <a:gd name="connsiteX21" fmla="*/ 967740 w 1356360"/>
                <a:gd name="connsiteY21" fmla="*/ 586740 h 1059180"/>
                <a:gd name="connsiteX22" fmla="*/ 1028700 w 1356360"/>
                <a:gd name="connsiteY22" fmla="*/ 571500 h 1059180"/>
                <a:gd name="connsiteX23" fmla="*/ 1051560 w 1356360"/>
                <a:gd name="connsiteY23" fmla="*/ 556260 h 1059180"/>
                <a:gd name="connsiteX24" fmla="*/ 1104900 w 1356360"/>
                <a:gd name="connsiteY24" fmla="*/ 525780 h 1059180"/>
                <a:gd name="connsiteX25" fmla="*/ 1127760 w 1356360"/>
                <a:gd name="connsiteY25" fmla="*/ 495300 h 1059180"/>
                <a:gd name="connsiteX26" fmla="*/ 1158240 w 1356360"/>
                <a:gd name="connsiteY26" fmla="*/ 449580 h 1059180"/>
                <a:gd name="connsiteX27" fmla="*/ 1211580 w 1356360"/>
                <a:gd name="connsiteY27" fmla="*/ 403860 h 1059180"/>
                <a:gd name="connsiteX28" fmla="*/ 1234440 w 1356360"/>
                <a:gd name="connsiteY28" fmla="*/ 350520 h 1059180"/>
                <a:gd name="connsiteX29" fmla="*/ 1242060 w 1356360"/>
                <a:gd name="connsiteY29" fmla="*/ 327660 h 1059180"/>
                <a:gd name="connsiteX30" fmla="*/ 1280160 w 1356360"/>
                <a:gd name="connsiteY30" fmla="*/ 259080 h 1059180"/>
                <a:gd name="connsiteX31" fmla="*/ 1287780 w 1356360"/>
                <a:gd name="connsiteY31" fmla="*/ 175260 h 1059180"/>
                <a:gd name="connsiteX32" fmla="*/ 1303020 w 1356360"/>
                <a:gd name="connsiteY32" fmla="*/ 144780 h 1059180"/>
                <a:gd name="connsiteX33" fmla="*/ 1310640 w 1356360"/>
                <a:gd name="connsiteY33" fmla="*/ 121920 h 1059180"/>
                <a:gd name="connsiteX34" fmla="*/ 1333500 w 1356360"/>
                <a:gd name="connsiteY34" fmla="*/ 38100 h 1059180"/>
                <a:gd name="connsiteX35" fmla="*/ 1341120 w 1356360"/>
                <a:gd name="connsiteY35" fmla="*/ 15240 h 1059180"/>
                <a:gd name="connsiteX36" fmla="*/ 1356360 w 1356360"/>
                <a:gd name="connsiteY36" fmla="*/ 0 h 105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56360" h="1059180">
                  <a:moveTo>
                    <a:pt x="0" y="1059180"/>
                  </a:moveTo>
                  <a:cubicBezTo>
                    <a:pt x="38100" y="1051560"/>
                    <a:pt x="76606" y="1045744"/>
                    <a:pt x="114300" y="1036320"/>
                  </a:cubicBezTo>
                  <a:cubicBezTo>
                    <a:pt x="124460" y="1033780"/>
                    <a:pt x="134749" y="1031709"/>
                    <a:pt x="144780" y="1028700"/>
                  </a:cubicBezTo>
                  <a:cubicBezTo>
                    <a:pt x="160167" y="1024084"/>
                    <a:pt x="190500" y="1013460"/>
                    <a:pt x="190500" y="1013460"/>
                  </a:cubicBezTo>
                  <a:cubicBezTo>
                    <a:pt x="226077" y="977883"/>
                    <a:pt x="199089" y="1001882"/>
                    <a:pt x="236220" y="975360"/>
                  </a:cubicBezTo>
                  <a:cubicBezTo>
                    <a:pt x="265400" y="954517"/>
                    <a:pt x="264632" y="950279"/>
                    <a:pt x="297180" y="937260"/>
                  </a:cubicBezTo>
                  <a:cubicBezTo>
                    <a:pt x="312095" y="931294"/>
                    <a:pt x="327660" y="927100"/>
                    <a:pt x="342900" y="922020"/>
                  </a:cubicBezTo>
                  <a:lnTo>
                    <a:pt x="365760" y="914400"/>
                  </a:lnTo>
                  <a:cubicBezTo>
                    <a:pt x="415595" y="864565"/>
                    <a:pt x="356639" y="915067"/>
                    <a:pt x="426720" y="883920"/>
                  </a:cubicBezTo>
                  <a:cubicBezTo>
                    <a:pt x="438325" y="878762"/>
                    <a:pt x="446430" y="867791"/>
                    <a:pt x="457200" y="861060"/>
                  </a:cubicBezTo>
                  <a:cubicBezTo>
                    <a:pt x="466833" y="855040"/>
                    <a:pt x="478047" y="851840"/>
                    <a:pt x="487680" y="845820"/>
                  </a:cubicBezTo>
                  <a:cubicBezTo>
                    <a:pt x="498450" y="839089"/>
                    <a:pt x="508517" y="831225"/>
                    <a:pt x="518160" y="822960"/>
                  </a:cubicBezTo>
                  <a:cubicBezTo>
                    <a:pt x="526342" y="815947"/>
                    <a:pt x="531882" y="805811"/>
                    <a:pt x="541020" y="800100"/>
                  </a:cubicBezTo>
                  <a:cubicBezTo>
                    <a:pt x="552619" y="792851"/>
                    <a:pt x="566725" y="790644"/>
                    <a:pt x="579120" y="784860"/>
                  </a:cubicBezTo>
                  <a:cubicBezTo>
                    <a:pt x="683350" y="736219"/>
                    <a:pt x="622483" y="757706"/>
                    <a:pt x="678180" y="739140"/>
                  </a:cubicBezTo>
                  <a:cubicBezTo>
                    <a:pt x="692536" y="724784"/>
                    <a:pt x="704804" y="709527"/>
                    <a:pt x="723900" y="701040"/>
                  </a:cubicBezTo>
                  <a:cubicBezTo>
                    <a:pt x="738580" y="694516"/>
                    <a:pt x="754380" y="690880"/>
                    <a:pt x="769620" y="685800"/>
                  </a:cubicBezTo>
                  <a:cubicBezTo>
                    <a:pt x="777240" y="683260"/>
                    <a:pt x="784688" y="680128"/>
                    <a:pt x="792480" y="678180"/>
                  </a:cubicBezTo>
                  <a:cubicBezTo>
                    <a:pt x="802246" y="675739"/>
                    <a:pt x="834888" y="668406"/>
                    <a:pt x="845820" y="662940"/>
                  </a:cubicBezTo>
                  <a:cubicBezTo>
                    <a:pt x="859067" y="656316"/>
                    <a:pt x="870973" y="647273"/>
                    <a:pt x="883920" y="640080"/>
                  </a:cubicBezTo>
                  <a:cubicBezTo>
                    <a:pt x="912168" y="624387"/>
                    <a:pt x="910282" y="626213"/>
                    <a:pt x="937260" y="617220"/>
                  </a:cubicBezTo>
                  <a:cubicBezTo>
                    <a:pt x="947420" y="607060"/>
                    <a:pt x="954889" y="593166"/>
                    <a:pt x="967740" y="586740"/>
                  </a:cubicBezTo>
                  <a:cubicBezTo>
                    <a:pt x="986474" y="577373"/>
                    <a:pt x="1028700" y="571500"/>
                    <a:pt x="1028700" y="571500"/>
                  </a:cubicBezTo>
                  <a:cubicBezTo>
                    <a:pt x="1036320" y="566420"/>
                    <a:pt x="1043609" y="560804"/>
                    <a:pt x="1051560" y="556260"/>
                  </a:cubicBezTo>
                  <a:cubicBezTo>
                    <a:pt x="1065505" y="548291"/>
                    <a:pt x="1092523" y="538157"/>
                    <a:pt x="1104900" y="525780"/>
                  </a:cubicBezTo>
                  <a:cubicBezTo>
                    <a:pt x="1113880" y="516800"/>
                    <a:pt x="1120477" y="505704"/>
                    <a:pt x="1127760" y="495300"/>
                  </a:cubicBezTo>
                  <a:cubicBezTo>
                    <a:pt x="1138264" y="480295"/>
                    <a:pt x="1145288" y="462532"/>
                    <a:pt x="1158240" y="449580"/>
                  </a:cubicBezTo>
                  <a:cubicBezTo>
                    <a:pt x="1195196" y="412624"/>
                    <a:pt x="1176765" y="427070"/>
                    <a:pt x="1211580" y="403860"/>
                  </a:cubicBezTo>
                  <a:cubicBezTo>
                    <a:pt x="1229450" y="350249"/>
                    <a:pt x="1206192" y="416432"/>
                    <a:pt x="1234440" y="350520"/>
                  </a:cubicBezTo>
                  <a:cubicBezTo>
                    <a:pt x="1237604" y="343137"/>
                    <a:pt x="1238159" y="334681"/>
                    <a:pt x="1242060" y="327660"/>
                  </a:cubicBezTo>
                  <a:cubicBezTo>
                    <a:pt x="1285729" y="249055"/>
                    <a:pt x="1262918" y="310806"/>
                    <a:pt x="1280160" y="259080"/>
                  </a:cubicBezTo>
                  <a:cubicBezTo>
                    <a:pt x="1282700" y="231140"/>
                    <a:pt x="1282278" y="202770"/>
                    <a:pt x="1287780" y="175260"/>
                  </a:cubicBezTo>
                  <a:cubicBezTo>
                    <a:pt x="1290008" y="164121"/>
                    <a:pt x="1298545" y="155221"/>
                    <a:pt x="1303020" y="144780"/>
                  </a:cubicBezTo>
                  <a:cubicBezTo>
                    <a:pt x="1306184" y="137397"/>
                    <a:pt x="1308692" y="129712"/>
                    <a:pt x="1310640" y="121920"/>
                  </a:cubicBezTo>
                  <a:cubicBezTo>
                    <a:pt x="1332181" y="35756"/>
                    <a:pt x="1300805" y="136184"/>
                    <a:pt x="1333500" y="38100"/>
                  </a:cubicBezTo>
                  <a:cubicBezTo>
                    <a:pt x="1336040" y="30480"/>
                    <a:pt x="1335440" y="20920"/>
                    <a:pt x="1341120" y="15240"/>
                  </a:cubicBezTo>
                  <a:lnTo>
                    <a:pt x="135636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2021200" y="2275716"/>
              <a:ext cx="2179320" cy="1798320"/>
            </a:xfrm>
            <a:custGeom>
              <a:avLst/>
              <a:gdLst>
                <a:gd name="connsiteX0" fmla="*/ 0 w 2179320"/>
                <a:gd name="connsiteY0" fmla="*/ 1798320 h 1798320"/>
                <a:gd name="connsiteX1" fmla="*/ 45720 w 2179320"/>
                <a:gd name="connsiteY1" fmla="*/ 1744980 h 1798320"/>
                <a:gd name="connsiteX2" fmla="*/ 91440 w 2179320"/>
                <a:gd name="connsiteY2" fmla="*/ 1706880 h 1798320"/>
                <a:gd name="connsiteX3" fmla="*/ 114300 w 2179320"/>
                <a:gd name="connsiteY3" fmla="*/ 1699260 h 1798320"/>
                <a:gd name="connsiteX4" fmla="*/ 144780 w 2179320"/>
                <a:gd name="connsiteY4" fmla="*/ 1676400 h 1798320"/>
                <a:gd name="connsiteX5" fmla="*/ 259080 w 2179320"/>
                <a:gd name="connsiteY5" fmla="*/ 1607820 h 1798320"/>
                <a:gd name="connsiteX6" fmla="*/ 297180 w 2179320"/>
                <a:gd name="connsiteY6" fmla="*/ 1562100 h 1798320"/>
                <a:gd name="connsiteX7" fmla="*/ 312420 w 2179320"/>
                <a:gd name="connsiteY7" fmla="*/ 1539240 h 1798320"/>
                <a:gd name="connsiteX8" fmla="*/ 350520 w 2179320"/>
                <a:gd name="connsiteY8" fmla="*/ 1531620 h 1798320"/>
                <a:gd name="connsiteX9" fmla="*/ 396240 w 2179320"/>
                <a:gd name="connsiteY9" fmla="*/ 1501140 h 1798320"/>
                <a:gd name="connsiteX10" fmla="*/ 419100 w 2179320"/>
                <a:gd name="connsiteY10" fmla="*/ 1485900 h 1798320"/>
                <a:gd name="connsiteX11" fmla="*/ 449580 w 2179320"/>
                <a:gd name="connsiteY11" fmla="*/ 1447800 h 1798320"/>
                <a:gd name="connsiteX12" fmla="*/ 502920 w 2179320"/>
                <a:gd name="connsiteY12" fmla="*/ 1394460 h 1798320"/>
                <a:gd name="connsiteX13" fmla="*/ 548640 w 2179320"/>
                <a:gd name="connsiteY13" fmla="*/ 1363980 h 1798320"/>
                <a:gd name="connsiteX14" fmla="*/ 579120 w 2179320"/>
                <a:gd name="connsiteY14" fmla="*/ 1348740 h 1798320"/>
                <a:gd name="connsiteX15" fmla="*/ 609600 w 2179320"/>
                <a:gd name="connsiteY15" fmla="*/ 1318260 h 1798320"/>
                <a:gd name="connsiteX16" fmla="*/ 655320 w 2179320"/>
                <a:gd name="connsiteY16" fmla="*/ 1280160 h 1798320"/>
                <a:gd name="connsiteX17" fmla="*/ 685800 w 2179320"/>
                <a:gd name="connsiteY17" fmla="*/ 1234440 h 1798320"/>
                <a:gd name="connsiteX18" fmla="*/ 746760 w 2179320"/>
                <a:gd name="connsiteY18" fmla="*/ 1158240 h 1798320"/>
                <a:gd name="connsiteX19" fmla="*/ 777240 w 2179320"/>
                <a:gd name="connsiteY19" fmla="*/ 1097280 h 1798320"/>
                <a:gd name="connsiteX20" fmla="*/ 800100 w 2179320"/>
                <a:gd name="connsiteY20" fmla="*/ 1082040 h 1798320"/>
                <a:gd name="connsiteX21" fmla="*/ 822960 w 2179320"/>
                <a:gd name="connsiteY21" fmla="*/ 1059180 h 1798320"/>
                <a:gd name="connsiteX22" fmla="*/ 845820 w 2179320"/>
                <a:gd name="connsiteY22" fmla="*/ 1021080 h 1798320"/>
                <a:gd name="connsiteX23" fmla="*/ 868680 w 2179320"/>
                <a:gd name="connsiteY23" fmla="*/ 998220 h 1798320"/>
                <a:gd name="connsiteX24" fmla="*/ 883920 w 2179320"/>
                <a:gd name="connsiteY24" fmla="*/ 975360 h 1798320"/>
                <a:gd name="connsiteX25" fmla="*/ 914400 w 2179320"/>
                <a:gd name="connsiteY25" fmla="*/ 944880 h 1798320"/>
                <a:gd name="connsiteX26" fmla="*/ 929640 w 2179320"/>
                <a:gd name="connsiteY26" fmla="*/ 922020 h 1798320"/>
                <a:gd name="connsiteX27" fmla="*/ 990600 w 2179320"/>
                <a:gd name="connsiteY27" fmla="*/ 868680 h 1798320"/>
                <a:gd name="connsiteX28" fmla="*/ 1005840 w 2179320"/>
                <a:gd name="connsiteY28" fmla="*/ 845820 h 1798320"/>
                <a:gd name="connsiteX29" fmla="*/ 1028700 w 2179320"/>
                <a:gd name="connsiteY29" fmla="*/ 822960 h 1798320"/>
                <a:gd name="connsiteX30" fmla="*/ 1059180 w 2179320"/>
                <a:gd name="connsiteY30" fmla="*/ 777240 h 1798320"/>
                <a:gd name="connsiteX31" fmla="*/ 1082040 w 2179320"/>
                <a:gd name="connsiteY31" fmla="*/ 746760 h 1798320"/>
                <a:gd name="connsiteX32" fmla="*/ 1097280 w 2179320"/>
                <a:gd name="connsiteY32" fmla="*/ 723900 h 1798320"/>
                <a:gd name="connsiteX33" fmla="*/ 1120140 w 2179320"/>
                <a:gd name="connsiteY33" fmla="*/ 685800 h 1798320"/>
                <a:gd name="connsiteX34" fmla="*/ 1150620 w 2179320"/>
                <a:gd name="connsiteY34" fmla="*/ 662940 h 1798320"/>
                <a:gd name="connsiteX35" fmla="*/ 1203960 w 2179320"/>
                <a:gd name="connsiteY35" fmla="*/ 632460 h 1798320"/>
                <a:gd name="connsiteX36" fmla="*/ 1242060 w 2179320"/>
                <a:gd name="connsiteY36" fmla="*/ 617220 h 1798320"/>
                <a:gd name="connsiteX37" fmla="*/ 1287780 w 2179320"/>
                <a:gd name="connsiteY37" fmla="*/ 586740 h 1798320"/>
                <a:gd name="connsiteX38" fmla="*/ 1310640 w 2179320"/>
                <a:gd name="connsiteY38" fmla="*/ 571500 h 1798320"/>
                <a:gd name="connsiteX39" fmla="*/ 1363980 w 2179320"/>
                <a:gd name="connsiteY39" fmla="*/ 518160 h 1798320"/>
                <a:gd name="connsiteX40" fmla="*/ 1386840 w 2179320"/>
                <a:gd name="connsiteY40" fmla="*/ 510540 h 1798320"/>
                <a:gd name="connsiteX41" fmla="*/ 1440180 w 2179320"/>
                <a:gd name="connsiteY41" fmla="*/ 480060 h 1798320"/>
                <a:gd name="connsiteX42" fmla="*/ 1463040 w 2179320"/>
                <a:gd name="connsiteY42" fmla="*/ 464820 h 1798320"/>
                <a:gd name="connsiteX43" fmla="*/ 1531620 w 2179320"/>
                <a:gd name="connsiteY43" fmla="*/ 449580 h 1798320"/>
                <a:gd name="connsiteX44" fmla="*/ 1554480 w 2179320"/>
                <a:gd name="connsiteY44" fmla="*/ 426720 h 1798320"/>
                <a:gd name="connsiteX45" fmla="*/ 1607820 w 2179320"/>
                <a:gd name="connsiteY45" fmla="*/ 403860 h 1798320"/>
                <a:gd name="connsiteX46" fmla="*/ 1630680 w 2179320"/>
                <a:gd name="connsiteY46" fmla="*/ 388620 h 1798320"/>
                <a:gd name="connsiteX47" fmla="*/ 1691640 w 2179320"/>
                <a:gd name="connsiteY47" fmla="*/ 358140 h 1798320"/>
                <a:gd name="connsiteX48" fmla="*/ 1714500 w 2179320"/>
                <a:gd name="connsiteY48" fmla="*/ 327660 h 1798320"/>
                <a:gd name="connsiteX49" fmla="*/ 1737360 w 2179320"/>
                <a:gd name="connsiteY49" fmla="*/ 281940 h 1798320"/>
                <a:gd name="connsiteX50" fmla="*/ 1760220 w 2179320"/>
                <a:gd name="connsiteY50" fmla="*/ 259080 h 1798320"/>
                <a:gd name="connsiteX51" fmla="*/ 1790700 w 2179320"/>
                <a:gd name="connsiteY51" fmla="*/ 213360 h 1798320"/>
                <a:gd name="connsiteX52" fmla="*/ 1821180 w 2179320"/>
                <a:gd name="connsiteY52" fmla="*/ 198120 h 1798320"/>
                <a:gd name="connsiteX53" fmla="*/ 1874520 w 2179320"/>
                <a:gd name="connsiteY53" fmla="*/ 175260 h 1798320"/>
                <a:gd name="connsiteX54" fmla="*/ 1889760 w 2179320"/>
                <a:gd name="connsiteY54" fmla="*/ 152400 h 1798320"/>
                <a:gd name="connsiteX55" fmla="*/ 1920240 w 2179320"/>
                <a:gd name="connsiteY55" fmla="*/ 144780 h 1798320"/>
                <a:gd name="connsiteX56" fmla="*/ 1943100 w 2179320"/>
                <a:gd name="connsiteY56" fmla="*/ 129540 h 1798320"/>
                <a:gd name="connsiteX57" fmla="*/ 1988820 w 2179320"/>
                <a:gd name="connsiteY57" fmla="*/ 114300 h 1798320"/>
                <a:gd name="connsiteX58" fmla="*/ 2034540 w 2179320"/>
                <a:gd name="connsiteY58" fmla="*/ 83820 h 1798320"/>
                <a:gd name="connsiteX59" fmla="*/ 2057400 w 2179320"/>
                <a:gd name="connsiteY59" fmla="*/ 68580 h 1798320"/>
                <a:gd name="connsiteX60" fmla="*/ 2080260 w 2179320"/>
                <a:gd name="connsiteY60" fmla="*/ 45720 h 1798320"/>
                <a:gd name="connsiteX61" fmla="*/ 2171700 w 2179320"/>
                <a:gd name="connsiteY61" fmla="*/ 0 h 1798320"/>
                <a:gd name="connsiteX62" fmla="*/ 2179320 w 2179320"/>
                <a:gd name="connsiteY62" fmla="*/ 0 h 179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179320" h="1798320">
                  <a:moveTo>
                    <a:pt x="0" y="1798320"/>
                  </a:moveTo>
                  <a:cubicBezTo>
                    <a:pt x="15240" y="1780540"/>
                    <a:pt x="30054" y="1762386"/>
                    <a:pt x="45720" y="1744980"/>
                  </a:cubicBezTo>
                  <a:cubicBezTo>
                    <a:pt x="59508" y="1729660"/>
                    <a:pt x="72826" y="1716187"/>
                    <a:pt x="91440" y="1706880"/>
                  </a:cubicBezTo>
                  <a:cubicBezTo>
                    <a:pt x="98624" y="1703288"/>
                    <a:pt x="106680" y="1701800"/>
                    <a:pt x="114300" y="1699260"/>
                  </a:cubicBezTo>
                  <a:cubicBezTo>
                    <a:pt x="124460" y="1691640"/>
                    <a:pt x="133421" y="1682080"/>
                    <a:pt x="144780" y="1676400"/>
                  </a:cubicBezTo>
                  <a:cubicBezTo>
                    <a:pt x="197619" y="1649980"/>
                    <a:pt x="214516" y="1674667"/>
                    <a:pt x="259080" y="1607820"/>
                  </a:cubicBezTo>
                  <a:cubicBezTo>
                    <a:pt x="296918" y="1551063"/>
                    <a:pt x="248287" y="1620772"/>
                    <a:pt x="297180" y="1562100"/>
                  </a:cubicBezTo>
                  <a:cubicBezTo>
                    <a:pt x="303043" y="1555065"/>
                    <a:pt x="304469" y="1543784"/>
                    <a:pt x="312420" y="1539240"/>
                  </a:cubicBezTo>
                  <a:cubicBezTo>
                    <a:pt x="323665" y="1532814"/>
                    <a:pt x="337820" y="1534160"/>
                    <a:pt x="350520" y="1531620"/>
                  </a:cubicBezTo>
                  <a:lnTo>
                    <a:pt x="396240" y="1501140"/>
                  </a:lnTo>
                  <a:lnTo>
                    <a:pt x="419100" y="1485900"/>
                  </a:lnTo>
                  <a:cubicBezTo>
                    <a:pt x="432495" y="1445715"/>
                    <a:pt x="416754" y="1477343"/>
                    <a:pt x="449580" y="1447800"/>
                  </a:cubicBezTo>
                  <a:cubicBezTo>
                    <a:pt x="468270" y="1430979"/>
                    <a:pt x="481998" y="1408408"/>
                    <a:pt x="502920" y="1394460"/>
                  </a:cubicBezTo>
                  <a:cubicBezTo>
                    <a:pt x="518160" y="1384300"/>
                    <a:pt x="532257" y="1372171"/>
                    <a:pt x="548640" y="1363980"/>
                  </a:cubicBezTo>
                  <a:cubicBezTo>
                    <a:pt x="558800" y="1358900"/>
                    <a:pt x="570033" y="1355556"/>
                    <a:pt x="579120" y="1348740"/>
                  </a:cubicBezTo>
                  <a:cubicBezTo>
                    <a:pt x="590615" y="1340119"/>
                    <a:pt x="598691" y="1327611"/>
                    <a:pt x="609600" y="1318260"/>
                  </a:cubicBezTo>
                  <a:cubicBezTo>
                    <a:pt x="638951" y="1293102"/>
                    <a:pt x="628897" y="1314132"/>
                    <a:pt x="655320" y="1280160"/>
                  </a:cubicBezTo>
                  <a:cubicBezTo>
                    <a:pt x="666565" y="1265702"/>
                    <a:pt x="672848" y="1247392"/>
                    <a:pt x="685800" y="1234440"/>
                  </a:cubicBezTo>
                  <a:cubicBezTo>
                    <a:pt x="706609" y="1213631"/>
                    <a:pt x="737147" y="1187078"/>
                    <a:pt x="746760" y="1158240"/>
                  </a:cubicBezTo>
                  <a:cubicBezTo>
                    <a:pt x="755071" y="1133307"/>
                    <a:pt x="757609" y="1120183"/>
                    <a:pt x="777240" y="1097280"/>
                  </a:cubicBezTo>
                  <a:cubicBezTo>
                    <a:pt x="783200" y="1090327"/>
                    <a:pt x="793065" y="1087903"/>
                    <a:pt x="800100" y="1082040"/>
                  </a:cubicBezTo>
                  <a:cubicBezTo>
                    <a:pt x="808379" y="1075141"/>
                    <a:pt x="816494" y="1067801"/>
                    <a:pt x="822960" y="1059180"/>
                  </a:cubicBezTo>
                  <a:cubicBezTo>
                    <a:pt x="831846" y="1047332"/>
                    <a:pt x="836934" y="1032928"/>
                    <a:pt x="845820" y="1021080"/>
                  </a:cubicBezTo>
                  <a:cubicBezTo>
                    <a:pt x="852286" y="1012459"/>
                    <a:pt x="861781" y="1006499"/>
                    <a:pt x="868680" y="998220"/>
                  </a:cubicBezTo>
                  <a:cubicBezTo>
                    <a:pt x="874543" y="991185"/>
                    <a:pt x="877960" y="982313"/>
                    <a:pt x="883920" y="975360"/>
                  </a:cubicBezTo>
                  <a:cubicBezTo>
                    <a:pt x="893271" y="964451"/>
                    <a:pt x="905049" y="955789"/>
                    <a:pt x="914400" y="944880"/>
                  </a:cubicBezTo>
                  <a:cubicBezTo>
                    <a:pt x="920360" y="937927"/>
                    <a:pt x="923164" y="928496"/>
                    <a:pt x="929640" y="922020"/>
                  </a:cubicBezTo>
                  <a:cubicBezTo>
                    <a:pt x="999699" y="851961"/>
                    <a:pt x="919367" y="951786"/>
                    <a:pt x="990600" y="868680"/>
                  </a:cubicBezTo>
                  <a:cubicBezTo>
                    <a:pt x="996560" y="861727"/>
                    <a:pt x="999977" y="852855"/>
                    <a:pt x="1005840" y="845820"/>
                  </a:cubicBezTo>
                  <a:cubicBezTo>
                    <a:pt x="1012739" y="837541"/>
                    <a:pt x="1022084" y="831466"/>
                    <a:pt x="1028700" y="822960"/>
                  </a:cubicBezTo>
                  <a:cubicBezTo>
                    <a:pt x="1039945" y="808502"/>
                    <a:pt x="1048190" y="791893"/>
                    <a:pt x="1059180" y="777240"/>
                  </a:cubicBezTo>
                  <a:cubicBezTo>
                    <a:pt x="1066800" y="767080"/>
                    <a:pt x="1074658" y="757094"/>
                    <a:pt x="1082040" y="746760"/>
                  </a:cubicBezTo>
                  <a:cubicBezTo>
                    <a:pt x="1087363" y="739308"/>
                    <a:pt x="1092426" y="731666"/>
                    <a:pt x="1097280" y="723900"/>
                  </a:cubicBezTo>
                  <a:cubicBezTo>
                    <a:pt x="1105130" y="711341"/>
                    <a:pt x="1110387" y="696946"/>
                    <a:pt x="1120140" y="685800"/>
                  </a:cubicBezTo>
                  <a:cubicBezTo>
                    <a:pt x="1128503" y="676242"/>
                    <a:pt x="1140286" y="670322"/>
                    <a:pt x="1150620" y="662940"/>
                  </a:cubicBezTo>
                  <a:cubicBezTo>
                    <a:pt x="1170810" y="648518"/>
                    <a:pt x="1180323" y="642965"/>
                    <a:pt x="1203960" y="632460"/>
                  </a:cubicBezTo>
                  <a:cubicBezTo>
                    <a:pt x="1216459" y="626905"/>
                    <a:pt x="1230052" y="623770"/>
                    <a:pt x="1242060" y="617220"/>
                  </a:cubicBezTo>
                  <a:cubicBezTo>
                    <a:pt x="1258140" y="608449"/>
                    <a:pt x="1272540" y="596900"/>
                    <a:pt x="1287780" y="586740"/>
                  </a:cubicBezTo>
                  <a:cubicBezTo>
                    <a:pt x="1295400" y="581660"/>
                    <a:pt x="1304919" y="578651"/>
                    <a:pt x="1310640" y="571500"/>
                  </a:cubicBezTo>
                  <a:cubicBezTo>
                    <a:pt x="1332479" y="544201"/>
                    <a:pt x="1335675" y="532313"/>
                    <a:pt x="1363980" y="518160"/>
                  </a:cubicBezTo>
                  <a:cubicBezTo>
                    <a:pt x="1371164" y="514568"/>
                    <a:pt x="1379220" y="513080"/>
                    <a:pt x="1386840" y="510540"/>
                  </a:cubicBezTo>
                  <a:cubicBezTo>
                    <a:pt x="1460542" y="455263"/>
                    <a:pt x="1382000" y="509150"/>
                    <a:pt x="1440180" y="480060"/>
                  </a:cubicBezTo>
                  <a:cubicBezTo>
                    <a:pt x="1448371" y="475964"/>
                    <a:pt x="1454352" y="467716"/>
                    <a:pt x="1463040" y="464820"/>
                  </a:cubicBezTo>
                  <a:cubicBezTo>
                    <a:pt x="1485256" y="457415"/>
                    <a:pt x="1508760" y="454660"/>
                    <a:pt x="1531620" y="449580"/>
                  </a:cubicBezTo>
                  <a:cubicBezTo>
                    <a:pt x="1539240" y="441960"/>
                    <a:pt x="1545711" y="432984"/>
                    <a:pt x="1554480" y="426720"/>
                  </a:cubicBezTo>
                  <a:cubicBezTo>
                    <a:pt x="1591478" y="400293"/>
                    <a:pt x="1574655" y="420443"/>
                    <a:pt x="1607820" y="403860"/>
                  </a:cubicBezTo>
                  <a:cubicBezTo>
                    <a:pt x="1616011" y="399764"/>
                    <a:pt x="1622489" y="392716"/>
                    <a:pt x="1630680" y="388620"/>
                  </a:cubicBezTo>
                  <a:cubicBezTo>
                    <a:pt x="1652509" y="377705"/>
                    <a:pt x="1673986" y="375794"/>
                    <a:pt x="1691640" y="358140"/>
                  </a:cubicBezTo>
                  <a:cubicBezTo>
                    <a:pt x="1700620" y="349160"/>
                    <a:pt x="1706880" y="337820"/>
                    <a:pt x="1714500" y="327660"/>
                  </a:cubicBezTo>
                  <a:cubicBezTo>
                    <a:pt x="1722137" y="304749"/>
                    <a:pt x="1720947" y="301635"/>
                    <a:pt x="1737360" y="281940"/>
                  </a:cubicBezTo>
                  <a:cubicBezTo>
                    <a:pt x="1744259" y="273661"/>
                    <a:pt x="1753604" y="267586"/>
                    <a:pt x="1760220" y="259080"/>
                  </a:cubicBezTo>
                  <a:cubicBezTo>
                    <a:pt x="1771465" y="244622"/>
                    <a:pt x="1774317" y="221551"/>
                    <a:pt x="1790700" y="213360"/>
                  </a:cubicBezTo>
                  <a:cubicBezTo>
                    <a:pt x="1800860" y="208280"/>
                    <a:pt x="1810739" y="202595"/>
                    <a:pt x="1821180" y="198120"/>
                  </a:cubicBezTo>
                  <a:cubicBezTo>
                    <a:pt x="1899665" y="164484"/>
                    <a:pt x="1773431" y="225805"/>
                    <a:pt x="1874520" y="175260"/>
                  </a:cubicBezTo>
                  <a:cubicBezTo>
                    <a:pt x="1879600" y="167640"/>
                    <a:pt x="1882140" y="157480"/>
                    <a:pt x="1889760" y="152400"/>
                  </a:cubicBezTo>
                  <a:cubicBezTo>
                    <a:pt x="1898474" y="146591"/>
                    <a:pt x="1910614" y="148905"/>
                    <a:pt x="1920240" y="144780"/>
                  </a:cubicBezTo>
                  <a:cubicBezTo>
                    <a:pt x="1928658" y="141172"/>
                    <a:pt x="1934731" y="133259"/>
                    <a:pt x="1943100" y="129540"/>
                  </a:cubicBezTo>
                  <a:cubicBezTo>
                    <a:pt x="1957780" y="123016"/>
                    <a:pt x="1975454" y="123211"/>
                    <a:pt x="1988820" y="114300"/>
                  </a:cubicBezTo>
                  <a:lnTo>
                    <a:pt x="2034540" y="83820"/>
                  </a:lnTo>
                  <a:cubicBezTo>
                    <a:pt x="2042160" y="78740"/>
                    <a:pt x="2050924" y="75056"/>
                    <a:pt x="2057400" y="68580"/>
                  </a:cubicBezTo>
                  <a:cubicBezTo>
                    <a:pt x="2065020" y="60960"/>
                    <a:pt x="2071754" y="52336"/>
                    <a:pt x="2080260" y="45720"/>
                  </a:cubicBezTo>
                  <a:cubicBezTo>
                    <a:pt x="2100074" y="30309"/>
                    <a:pt x="2143048" y="0"/>
                    <a:pt x="2171700" y="0"/>
                  </a:cubicBezTo>
                  <a:lnTo>
                    <a:pt x="217932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146930" y="2687196"/>
              <a:ext cx="713200" cy="624840"/>
            </a:xfrm>
            <a:custGeom>
              <a:avLst/>
              <a:gdLst>
                <a:gd name="connsiteX0" fmla="*/ 0 w 713200"/>
                <a:gd name="connsiteY0" fmla="*/ 0 h 624840"/>
                <a:gd name="connsiteX1" fmla="*/ 34290 w 713200"/>
                <a:gd name="connsiteY1" fmla="*/ 11430 h 624840"/>
                <a:gd name="connsiteX2" fmla="*/ 60960 w 713200"/>
                <a:gd name="connsiteY2" fmla="*/ 30480 h 624840"/>
                <a:gd name="connsiteX3" fmla="*/ 83820 w 713200"/>
                <a:gd name="connsiteY3" fmla="*/ 38100 h 624840"/>
                <a:gd name="connsiteX4" fmla="*/ 114300 w 713200"/>
                <a:gd name="connsiteY4" fmla="*/ 49530 h 624840"/>
                <a:gd name="connsiteX5" fmla="*/ 152400 w 713200"/>
                <a:gd name="connsiteY5" fmla="*/ 60960 h 624840"/>
                <a:gd name="connsiteX6" fmla="*/ 407670 w 713200"/>
                <a:gd name="connsiteY6" fmla="*/ 64770 h 624840"/>
                <a:gd name="connsiteX7" fmla="*/ 419100 w 713200"/>
                <a:gd name="connsiteY7" fmla="*/ 68580 h 624840"/>
                <a:gd name="connsiteX8" fmla="*/ 480060 w 713200"/>
                <a:gd name="connsiteY8" fmla="*/ 76200 h 624840"/>
                <a:gd name="connsiteX9" fmla="*/ 510540 w 713200"/>
                <a:gd name="connsiteY9" fmla="*/ 87630 h 624840"/>
                <a:gd name="connsiteX10" fmla="*/ 541020 w 713200"/>
                <a:gd name="connsiteY10" fmla="*/ 102870 h 624840"/>
                <a:gd name="connsiteX11" fmla="*/ 567690 w 713200"/>
                <a:gd name="connsiteY11" fmla="*/ 140970 h 624840"/>
                <a:gd name="connsiteX12" fmla="*/ 579120 w 713200"/>
                <a:gd name="connsiteY12" fmla="*/ 152400 h 624840"/>
                <a:gd name="connsiteX13" fmla="*/ 590550 w 713200"/>
                <a:gd name="connsiteY13" fmla="*/ 175260 h 624840"/>
                <a:gd name="connsiteX14" fmla="*/ 601980 w 713200"/>
                <a:gd name="connsiteY14" fmla="*/ 186690 h 624840"/>
                <a:gd name="connsiteX15" fmla="*/ 624840 w 713200"/>
                <a:gd name="connsiteY15" fmla="*/ 213360 h 624840"/>
                <a:gd name="connsiteX16" fmla="*/ 643890 w 713200"/>
                <a:gd name="connsiteY16" fmla="*/ 247650 h 624840"/>
                <a:gd name="connsiteX17" fmla="*/ 651510 w 713200"/>
                <a:gd name="connsiteY17" fmla="*/ 259080 h 624840"/>
                <a:gd name="connsiteX18" fmla="*/ 662940 w 713200"/>
                <a:gd name="connsiteY18" fmla="*/ 270510 h 624840"/>
                <a:gd name="connsiteX19" fmla="*/ 670560 w 713200"/>
                <a:gd name="connsiteY19" fmla="*/ 285750 h 624840"/>
                <a:gd name="connsiteX20" fmla="*/ 681990 w 713200"/>
                <a:gd name="connsiteY20" fmla="*/ 297180 h 624840"/>
                <a:gd name="connsiteX21" fmla="*/ 704850 w 713200"/>
                <a:gd name="connsiteY21" fmla="*/ 335280 h 624840"/>
                <a:gd name="connsiteX22" fmla="*/ 708660 w 713200"/>
                <a:gd name="connsiteY22" fmla="*/ 346710 h 624840"/>
                <a:gd name="connsiteX23" fmla="*/ 708660 w 713200"/>
                <a:gd name="connsiteY23" fmla="*/ 476250 h 624840"/>
                <a:gd name="connsiteX24" fmla="*/ 704850 w 713200"/>
                <a:gd name="connsiteY24" fmla="*/ 624840 h 62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3200" h="624840">
                  <a:moveTo>
                    <a:pt x="0" y="0"/>
                  </a:moveTo>
                  <a:cubicBezTo>
                    <a:pt x="11430" y="3810"/>
                    <a:pt x="24651" y="4201"/>
                    <a:pt x="34290" y="11430"/>
                  </a:cubicBezTo>
                  <a:cubicBezTo>
                    <a:pt x="36337" y="12965"/>
                    <a:pt x="56402" y="28454"/>
                    <a:pt x="60960" y="30480"/>
                  </a:cubicBezTo>
                  <a:cubicBezTo>
                    <a:pt x="68300" y="33742"/>
                    <a:pt x="76636" y="34508"/>
                    <a:pt x="83820" y="38100"/>
                  </a:cubicBezTo>
                  <a:cubicBezTo>
                    <a:pt x="109370" y="50875"/>
                    <a:pt x="88362" y="41749"/>
                    <a:pt x="114300" y="49530"/>
                  </a:cubicBezTo>
                  <a:cubicBezTo>
                    <a:pt x="116708" y="50253"/>
                    <a:pt x="145939" y="60778"/>
                    <a:pt x="152400" y="60960"/>
                  </a:cubicBezTo>
                  <a:cubicBezTo>
                    <a:pt x="237466" y="63356"/>
                    <a:pt x="322580" y="63500"/>
                    <a:pt x="407670" y="64770"/>
                  </a:cubicBezTo>
                  <a:cubicBezTo>
                    <a:pt x="411480" y="66040"/>
                    <a:pt x="415204" y="67606"/>
                    <a:pt x="419100" y="68580"/>
                  </a:cubicBezTo>
                  <a:cubicBezTo>
                    <a:pt x="441595" y="74204"/>
                    <a:pt x="454035" y="73834"/>
                    <a:pt x="480060" y="76200"/>
                  </a:cubicBezTo>
                  <a:cubicBezTo>
                    <a:pt x="506058" y="82700"/>
                    <a:pt x="484924" y="76245"/>
                    <a:pt x="510540" y="87630"/>
                  </a:cubicBezTo>
                  <a:cubicBezTo>
                    <a:pt x="538502" y="100057"/>
                    <a:pt x="520779" y="89376"/>
                    <a:pt x="541020" y="102870"/>
                  </a:cubicBezTo>
                  <a:cubicBezTo>
                    <a:pt x="547578" y="112706"/>
                    <a:pt x="559228" y="131097"/>
                    <a:pt x="567690" y="140970"/>
                  </a:cubicBezTo>
                  <a:cubicBezTo>
                    <a:pt x="571197" y="145061"/>
                    <a:pt x="575310" y="148590"/>
                    <a:pt x="579120" y="152400"/>
                  </a:cubicBezTo>
                  <a:cubicBezTo>
                    <a:pt x="582939" y="163856"/>
                    <a:pt x="582344" y="165412"/>
                    <a:pt x="590550" y="175260"/>
                  </a:cubicBezTo>
                  <a:cubicBezTo>
                    <a:pt x="593999" y="179399"/>
                    <a:pt x="598848" y="182305"/>
                    <a:pt x="601980" y="186690"/>
                  </a:cubicBezTo>
                  <a:cubicBezTo>
                    <a:pt x="622095" y="214851"/>
                    <a:pt x="594261" y="190426"/>
                    <a:pt x="624840" y="213360"/>
                  </a:cubicBezTo>
                  <a:cubicBezTo>
                    <a:pt x="631546" y="233478"/>
                    <a:pt x="626422" y="221448"/>
                    <a:pt x="643890" y="247650"/>
                  </a:cubicBezTo>
                  <a:cubicBezTo>
                    <a:pt x="646430" y="251460"/>
                    <a:pt x="648272" y="255842"/>
                    <a:pt x="651510" y="259080"/>
                  </a:cubicBezTo>
                  <a:cubicBezTo>
                    <a:pt x="655320" y="262890"/>
                    <a:pt x="659808" y="266125"/>
                    <a:pt x="662940" y="270510"/>
                  </a:cubicBezTo>
                  <a:cubicBezTo>
                    <a:pt x="666241" y="275132"/>
                    <a:pt x="667259" y="281128"/>
                    <a:pt x="670560" y="285750"/>
                  </a:cubicBezTo>
                  <a:cubicBezTo>
                    <a:pt x="673692" y="290135"/>
                    <a:pt x="678682" y="292927"/>
                    <a:pt x="681990" y="297180"/>
                  </a:cubicBezTo>
                  <a:cubicBezTo>
                    <a:pt x="690608" y="308260"/>
                    <a:pt x="699195" y="322085"/>
                    <a:pt x="704850" y="335280"/>
                  </a:cubicBezTo>
                  <a:cubicBezTo>
                    <a:pt x="706432" y="338971"/>
                    <a:pt x="707390" y="342900"/>
                    <a:pt x="708660" y="346710"/>
                  </a:cubicBezTo>
                  <a:cubicBezTo>
                    <a:pt x="716750" y="411430"/>
                    <a:pt x="712278" y="362276"/>
                    <a:pt x="708660" y="476250"/>
                  </a:cubicBezTo>
                  <a:cubicBezTo>
                    <a:pt x="704781" y="598427"/>
                    <a:pt x="704850" y="571366"/>
                    <a:pt x="704850" y="6248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469936" y="2275716"/>
              <a:ext cx="398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414152" y="3321442"/>
              <a:ext cx="398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868800" y="3127370"/>
              <a:ext cx="551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862888" y="2333342"/>
              <a:ext cx="551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4128472" y="2042109"/>
            <a:ext cx="194698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 49"/>
          <p:cNvSpPr/>
          <p:nvPr/>
        </p:nvSpPr>
        <p:spPr>
          <a:xfrm>
            <a:off x="4134083" y="2052876"/>
            <a:ext cx="873189" cy="680901"/>
          </a:xfrm>
          <a:custGeom>
            <a:avLst/>
            <a:gdLst>
              <a:gd name="connsiteX0" fmla="*/ 0 w 1356360"/>
              <a:gd name="connsiteY0" fmla="*/ 1059180 h 1059180"/>
              <a:gd name="connsiteX1" fmla="*/ 114300 w 1356360"/>
              <a:gd name="connsiteY1" fmla="*/ 1036320 h 1059180"/>
              <a:gd name="connsiteX2" fmla="*/ 144780 w 1356360"/>
              <a:gd name="connsiteY2" fmla="*/ 1028700 h 1059180"/>
              <a:gd name="connsiteX3" fmla="*/ 190500 w 1356360"/>
              <a:gd name="connsiteY3" fmla="*/ 1013460 h 1059180"/>
              <a:gd name="connsiteX4" fmla="*/ 236220 w 1356360"/>
              <a:gd name="connsiteY4" fmla="*/ 975360 h 1059180"/>
              <a:gd name="connsiteX5" fmla="*/ 297180 w 1356360"/>
              <a:gd name="connsiteY5" fmla="*/ 937260 h 1059180"/>
              <a:gd name="connsiteX6" fmla="*/ 342900 w 1356360"/>
              <a:gd name="connsiteY6" fmla="*/ 922020 h 1059180"/>
              <a:gd name="connsiteX7" fmla="*/ 365760 w 1356360"/>
              <a:gd name="connsiteY7" fmla="*/ 914400 h 1059180"/>
              <a:gd name="connsiteX8" fmla="*/ 426720 w 1356360"/>
              <a:gd name="connsiteY8" fmla="*/ 883920 h 1059180"/>
              <a:gd name="connsiteX9" fmla="*/ 457200 w 1356360"/>
              <a:gd name="connsiteY9" fmla="*/ 861060 h 1059180"/>
              <a:gd name="connsiteX10" fmla="*/ 487680 w 1356360"/>
              <a:gd name="connsiteY10" fmla="*/ 845820 h 1059180"/>
              <a:gd name="connsiteX11" fmla="*/ 518160 w 1356360"/>
              <a:gd name="connsiteY11" fmla="*/ 822960 h 1059180"/>
              <a:gd name="connsiteX12" fmla="*/ 541020 w 1356360"/>
              <a:gd name="connsiteY12" fmla="*/ 800100 h 1059180"/>
              <a:gd name="connsiteX13" fmla="*/ 579120 w 1356360"/>
              <a:gd name="connsiteY13" fmla="*/ 784860 h 1059180"/>
              <a:gd name="connsiteX14" fmla="*/ 678180 w 1356360"/>
              <a:gd name="connsiteY14" fmla="*/ 739140 h 1059180"/>
              <a:gd name="connsiteX15" fmla="*/ 723900 w 1356360"/>
              <a:gd name="connsiteY15" fmla="*/ 701040 h 1059180"/>
              <a:gd name="connsiteX16" fmla="*/ 769620 w 1356360"/>
              <a:gd name="connsiteY16" fmla="*/ 685800 h 1059180"/>
              <a:gd name="connsiteX17" fmla="*/ 792480 w 1356360"/>
              <a:gd name="connsiteY17" fmla="*/ 678180 h 1059180"/>
              <a:gd name="connsiteX18" fmla="*/ 845820 w 1356360"/>
              <a:gd name="connsiteY18" fmla="*/ 662940 h 1059180"/>
              <a:gd name="connsiteX19" fmla="*/ 883920 w 1356360"/>
              <a:gd name="connsiteY19" fmla="*/ 640080 h 1059180"/>
              <a:gd name="connsiteX20" fmla="*/ 937260 w 1356360"/>
              <a:gd name="connsiteY20" fmla="*/ 617220 h 1059180"/>
              <a:gd name="connsiteX21" fmla="*/ 967740 w 1356360"/>
              <a:gd name="connsiteY21" fmla="*/ 586740 h 1059180"/>
              <a:gd name="connsiteX22" fmla="*/ 1028700 w 1356360"/>
              <a:gd name="connsiteY22" fmla="*/ 571500 h 1059180"/>
              <a:gd name="connsiteX23" fmla="*/ 1051560 w 1356360"/>
              <a:gd name="connsiteY23" fmla="*/ 556260 h 1059180"/>
              <a:gd name="connsiteX24" fmla="*/ 1104900 w 1356360"/>
              <a:gd name="connsiteY24" fmla="*/ 525780 h 1059180"/>
              <a:gd name="connsiteX25" fmla="*/ 1127760 w 1356360"/>
              <a:gd name="connsiteY25" fmla="*/ 495300 h 1059180"/>
              <a:gd name="connsiteX26" fmla="*/ 1158240 w 1356360"/>
              <a:gd name="connsiteY26" fmla="*/ 449580 h 1059180"/>
              <a:gd name="connsiteX27" fmla="*/ 1211580 w 1356360"/>
              <a:gd name="connsiteY27" fmla="*/ 403860 h 1059180"/>
              <a:gd name="connsiteX28" fmla="*/ 1234440 w 1356360"/>
              <a:gd name="connsiteY28" fmla="*/ 350520 h 1059180"/>
              <a:gd name="connsiteX29" fmla="*/ 1242060 w 1356360"/>
              <a:gd name="connsiteY29" fmla="*/ 327660 h 1059180"/>
              <a:gd name="connsiteX30" fmla="*/ 1280160 w 1356360"/>
              <a:gd name="connsiteY30" fmla="*/ 259080 h 1059180"/>
              <a:gd name="connsiteX31" fmla="*/ 1287780 w 1356360"/>
              <a:gd name="connsiteY31" fmla="*/ 175260 h 1059180"/>
              <a:gd name="connsiteX32" fmla="*/ 1303020 w 1356360"/>
              <a:gd name="connsiteY32" fmla="*/ 144780 h 1059180"/>
              <a:gd name="connsiteX33" fmla="*/ 1310640 w 1356360"/>
              <a:gd name="connsiteY33" fmla="*/ 121920 h 1059180"/>
              <a:gd name="connsiteX34" fmla="*/ 1333500 w 1356360"/>
              <a:gd name="connsiteY34" fmla="*/ 38100 h 1059180"/>
              <a:gd name="connsiteX35" fmla="*/ 1341120 w 1356360"/>
              <a:gd name="connsiteY35" fmla="*/ 15240 h 1059180"/>
              <a:gd name="connsiteX36" fmla="*/ 1356360 w 1356360"/>
              <a:gd name="connsiteY36" fmla="*/ 0 h 10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6360" h="1059180">
                <a:moveTo>
                  <a:pt x="0" y="1059180"/>
                </a:moveTo>
                <a:cubicBezTo>
                  <a:pt x="38100" y="1051560"/>
                  <a:pt x="76606" y="1045744"/>
                  <a:pt x="114300" y="1036320"/>
                </a:cubicBezTo>
                <a:cubicBezTo>
                  <a:pt x="124460" y="1033780"/>
                  <a:pt x="134749" y="1031709"/>
                  <a:pt x="144780" y="1028700"/>
                </a:cubicBezTo>
                <a:cubicBezTo>
                  <a:pt x="160167" y="1024084"/>
                  <a:pt x="190500" y="1013460"/>
                  <a:pt x="190500" y="1013460"/>
                </a:cubicBezTo>
                <a:cubicBezTo>
                  <a:pt x="226077" y="977883"/>
                  <a:pt x="199089" y="1001882"/>
                  <a:pt x="236220" y="975360"/>
                </a:cubicBezTo>
                <a:cubicBezTo>
                  <a:pt x="265400" y="954517"/>
                  <a:pt x="264632" y="950279"/>
                  <a:pt x="297180" y="937260"/>
                </a:cubicBezTo>
                <a:cubicBezTo>
                  <a:pt x="312095" y="931294"/>
                  <a:pt x="327660" y="927100"/>
                  <a:pt x="342900" y="922020"/>
                </a:cubicBezTo>
                <a:lnTo>
                  <a:pt x="365760" y="914400"/>
                </a:lnTo>
                <a:cubicBezTo>
                  <a:pt x="415595" y="864565"/>
                  <a:pt x="356639" y="915067"/>
                  <a:pt x="426720" y="883920"/>
                </a:cubicBezTo>
                <a:cubicBezTo>
                  <a:pt x="438325" y="878762"/>
                  <a:pt x="446430" y="867791"/>
                  <a:pt x="457200" y="861060"/>
                </a:cubicBezTo>
                <a:cubicBezTo>
                  <a:pt x="466833" y="855040"/>
                  <a:pt x="478047" y="851840"/>
                  <a:pt x="487680" y="845820"/>
                </a:cubicBezTo>
                <a:cubicBezTo>
                  <a:pt x="498450" y="839089"/>
                  <a:pt x="508517" y="831225"/>
                  <a:pt x="518160" y="822960"/>
                </a:cubicBezTo>
                <a:cubicBezTo>
                  <a:pt x="526342" y="815947"/>
                  <a:pt x="531882" y="805811"/>
                  <a:pt x="541020" y="800100"/>
                </a:cubicBezTo>
                <a:cubicBezTo>
                  <a:pt x="552619" y="792851"/>
                  <a:pt x="566725" y="790644"/>
                  <a:pt x="579120" y="784860"/>
                </a:cubicBezTo>
                <a:cubicBezTo>
                  <a:pt x="683350" y="736219"/>
                  <a:pt x="622483" y="757706"/>
                  <a:pt x="678180" y="739140"/>
                </a:cubicBezTo>
                <a:cubicBezTo>
                  <a:pt x="692536" y="724784"/>
                  <a:pt x="704804" y="709527"/>
                  <a:pt x="723900" y="701040"/>
                </a:cubicBezTo>
                <a:cubicBezTo>
                  <a:pt x="738580" y="694516"/>
                  <a:pt x="754380" y="690880"/>
                  <a:pt x="769620" y="685800"/>
                </a:cubicBezTo>
                <a:cubicBezTo>
                  <a:pt x="777240" y="683260"/>
                  <a:pt x="784688" y="680128"/>
                  <a:pt x="792480" y="678180"/>
                </a:cubicBezTo>
                <a:cubicBezTo>
                  <a:pt x="802246" y="675739"/>
                  <a:pt x="834888" y="668406"/>
                  <a:pt x="845820" y="662940"/>
                </a:cubicBezTo>
                <a:cubicBezTo>
                  <a:pt x="859067" y="656316"/>
                  <a:pt x="870973" y="647273"/>
                  <a:pt x="883920" y="640080"/>
                </a:cubicBezTo>
                <a:cubicBezTo>
                  <a:pt x="912168" y="624387"/>
                  <a:pt x="910282" y="626213"/>
                  <a:pt x="937260" y="617220"/>
                </a:cubicBezTo>
                <a:cubicBezTo>
                  <a:pt x="947420" y="607060"/>
                  <a:pt x="954889" y="593166"/>
                  <a:pt x="967740" y="586740"/>
                </a:cubicBezTo>
                <a:cubicBezTo>
                  <a:pt x="986474" y="577373"/>
                  <a:pt x="1028700" y="571500"/>
                  <a:pt x="1028700" y="571500"/>
                </a:cubicBezTo>
                <a:cubicBezTo>
                  <a:pt x="1036320" y="566420"/>
                  <a:pt x="1043609" y="560804"/>
                  <a:pt x="1051560" y="556260"/>
                </a:cubicBezTo>
                <a:cubicBezTo>
                  <a:pt x="1065505" y="548291"/>
                  <a:pt x="1092523" y="538157"/>
                  <a:pt x="1104900" y="525780"/>
                </a:cubicBezTo>
                <a:cubicBezTo>
                  <a:pt x="1113880" y="516800"/>
                  <a:pt x="1120477" y="505704"/>
                  <a:pt x="1127760" y="495300"/>
                </a:cubicBezTo>
                <a:cubicBezTo>
                  <a:pt x="1138264" y="480295"/>
                  <a:pt x="1145288" y="462532"/>
                  <a:pt x="1158240" y="449580"/>
                </a:cubicBezTo>
                <a:cubicBezTo>
                  <a:pt x="1195196" y="412624"/>
                  <a:pt x="1176765" y="427070"/>
                  <a:pt x="1211580" y="403860"/>
                </a:cubicBezTo>
                <a:cubicBezTo>
                  <a:pt x="1229450" y="350249"/>
                  <a:pt x="1206192" y="416432"/>
                  <a:pt x="1234440" y="350520"/>
                </a:cubicBezTo>
                <a:cubicBezTo>
                  <a:pt x="1237604" y="343137"/>
                  <a:pt x="1238159" y="334681"/>
                  <a:pt x="1242060" y="327660"/>
                </a:cubicBezTo>
                <a:cubicBezTo>
                  <a:pt x="1285729" y="249055"/>
                  <a:pt x="1262918" y="310806"/>
                  <a:pt x="1280160" y="259080"/>
                </a:cubicBezTo>
                <a:cubicBezTo>
                  <a:pt x="1282700" y="231140"/>
                  <a:pt x="1282278" y="202770"/>
                  <a:pt x="1287780" y="175260"/>
                </a:cubicBezTo>
                <a:cubicBezTo>
                  <a:pt x="1290008" y="164121"/>
                  <a:pt x="1298545" y="155221"/>
                  <a:pt x="1303020" y="144780"/>
                </a:cubicBezTo>
                <a:cubicBezTo>
                  <a:pt x="1306184" y="137397"/>
                  <a:pt x="1308692" y="129712"/>
                  <a:pt x="1310640" y="121920"/>
                </a:cubicBezTo>
                <a:cubicBezTo>
                  <a:pt x="1332181" y="35756"/>
                  <a:pt x="1300805" y="136184"/>
                  <a:pt x="1333500" y="38100"/>
                </a:cubicBezTo>
                <a:cubicBezTo>
                  <a:pt x="1336040" y="30480"/>
                  <a:pt x="1335440" y="20920"/>
                  <a:pt x="1341120" y="15240"/>
                </a:cubicBezTo>
                <a:lnTo>
                  <a:pt x="13563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 50"/>
          <p:cNvSpPr/>
          <p:nvPr/>
        </p:nvSpPr>
        <p:spPr>
          <a:xfrm>
            <a:off x="4668789" y="2180238"/>
            <a:ext cx="1402989" cy="1156063"/>
          </a:xfrm>
          <a:custGeom>
            <a:avLst/>
            <a:gdLst>
              <a:gd name="connsiteX0" fmla="*/ 0 w 2179320"/>
              <a:gd name="connsiteY0" fmla="*/ 1798320 h 1798320"/>
              <a:gd name="connsiteX1" fmla="*/ 45720 w 2179320"/>
              <a:gd name="connsiteY1" fmla="*/ 1744980 h 1798320"/>
              <a:gd name="connsiteX2" fmla="*/ 91440 w 2179320"/>
              <a:gd name="connsiteY2" fmla="*/ 1706880 h 1798320"/>
              <a:gd name="connsiteX3" fmla="*/ 114300 w 2179320"/>
              <a:gd name="connsiteY3" fmla="*/ 1699260 h 1798320"/>
              <a:gd name="connsiteX4" fmla="*/ 144780 w 2179320"/>
              <a:gd name="connsiteY4" fmla="*/ 1676400 h 1798320"/>
              <a:gd name="connsiteX5" fmla="*/ 259080 w 2179320"/>
              <a:gd name="connsiteY5" fmla="*/ 1607820 h 1798320"/>
              <a:gd name="connsiteX6" fmla="*/ 297180 w 2179320"/>
              <a:gd name="connsiteY6" fmla="*/ 1562100 h 1798320"/>
              <a:gd name="connsiteX7" fmla="*/ 312420 w 2179320"/>
              <a:gd name="connsiteY7" fmla="*/ 1539240 h 1798320"/>
              <a:gd name="connsiteX8" fmla="*/ 350520 w 2179320"/>
              <a:gd name="connsiteY8" fmla="*/ 1531620 h 1798320"/>
              <a:gd name="connsiteX9" fmla="*/ 396240 w 2179320"/>
              <a:gd name="connsiteY9" fmla="*/ 1501140 h 1798320"/>
              <a:gd name="connsiteX10" fmla="*/ 419100 w 2179320"/>
              <a:gd name="connsiteY10" fmla="*/ 1485900 h 1798320"/>
              <a:gd name="connsiteX11" fmla="*/ 449580 w 2179320"/>
              <a:gd name="connsiteY11" fmla="*/ 1447800 h 1798320"/>
              <a:gd name="connsiteX12" fmla="*/ 502920 w 2179320"/>
              <a:gd name="connsiteY12" fmla="*/ 1394460 h 1798320"/>
              <a:gd name="connsiteX13" fmla="*/ 548640 w 2179320"/>
              <a:gd name="connsiteY13" fmla="*/ 1363980 h 1798320"/>
              <a:gd name="connsiteX14" fmla="*/ 579120 w 2179320"/>
              <a:gd name="connsiteY14" fmla="*/ 1348740 h 1798320"/>
              <a:gd name="connsiteX15" fmla="*/ 609600 w 2179320"/>
              <a:gd name="connsiteY15" fmla="*/ 1318260 h 1798320"/>
              <a:gd name="connsiteX16" fmla="*/ 655320 w 2179320"/>
              <a:gd name="connsiteY16" fmla="*/ 1280160 h 1798320"/>
              <a:gd name="connsiteX17" fmla="*/ 685800 w 2179320"/>
              <a:gd name="connsiteY17" fmla="*/ 1234440 h 1798320"/>
              <a:gd name="connsiteX18" fmla="*/ 746760 w 2179320"/>
              <a:gd name="connsiteY18" fmla="*/ 1158240 h 1798320"/>
              <a:gd name="connsiteX19" fmla="*/ 777240 w 2179320"/>
              <a:gd name="connsiteY19" fmla="*/ 1097280 h 1798320"/>
              <a:gd name="connsiteX20" fmla="*/ 800100 w 2179320"/>
              <a:gd name="connsiteY20" fmla="*/ 1082040 h 1798320"/>
              <a:gd name="connsiteX21" fmla="*/ 822960 w 2179320"/>
              <a:gd name="connsiteY21" fmla="*/ 1059180 h 1798320"/>
              <a:gd name="connsiteX22" fmla="*/ 845820 w 2179320"/>
              <a:gd name="connsiteY22" fmla="*/ 1021080 h 1798320"/>
              <a:gd name="connsiteX23" fmla="*/ 868680 w 2179320"/>
              <a:gd name="connsiteY23" fmla="*/ 998220 h 1798320"/>
              <a:gd name="connsiteX24" fmla="*/ 883920 w 2179320"/>
              <a:gd name="connsiteY24" fmla="*/ 975360 h 1798320"/>
              <a:gd name="connsiteX25" fmla="*/ 914400 w 2179320"/>
              <a:gd name="connsiteY25" fmla="*/ 944880 h 1798320"/>
              <a:gd name="connsiteX26" fmla="*/ 929640 w 2179320"/>
              <a:gd name="connsiteY26" fmla="*/ 922020 h 1798320"/>
              <a:gd name="connsiteX27" fmla="*/ 990600 w 2179320"/>
              <a:gd name="connsiteY27" fmla="*/ 868680 h 1798320"/>
              <a:gd name="connsiteX28" fmla="*/ 1005840 w 2179320"/>
              <a:gd name="connsiteY28" fmla="*/ 845820 h 1798320"/>
              <a:gd name="connsiteX29" fmla="*/ 1028700 w 2179320"/>
              <a:gd name="connsiteY29" fmla="*/ 822960 h 1798320"/>
              <a:gd name="connsiteX30" fmla="*/ 1059180 w 2179320"/>
              <a:gd name="connsiteY30" fmla="*/ 777240 h 1798320"/>
              <a:gd name="connsiteX31" fmla="*/ 1082040 w 2179320"/>
              <a:gd name="connsiteY31" fmla="*/ 746760 h 1798320"/>
              <a:gd name="connsiteX32" fmla="*/ 1097280 w 2179320"/>
              <a:gd name="connsiteY32" fmla="*/ 723900 h 1798320"/>
              <a:gd name="connsiteX33" fmla="*/ 1120140 w 2179320"/>
              <a:gd name="connsiteY33" fmla="*/ 685800 h 1798320"/>
              <a:gd name="connsiteX34" fmla="*/ 1150620 w 2179320"/>
              <a:gd name="connsiteY34" fmla="*/ 662940 h 1798320"/>
              <a:gd name="connsiteX35" fmla="*/ 1203960 w 2179320"/>
              <a:gd name="connsiteY35" fmla="*/ 632460 h 1798320"/>
              <a:gd name="connsiteX36" fmla="*/ 1242060 w 2179320"/>
              <a:gd name="connsiteY36" fmla="*/ 617220 h 1798320"/>
              <a:gd name="connsiteX37" fmla="*/ 1287780 w 2179320"/>
              <a:gd name="connsiteY37" fmla="*/ 586740 h 1798320"/>
              <a:gd name="connsiteX38" fmla="*/ 1310640 w 2179320"/>
              <a:gd name="connsiteY38" fmla="*/ 571500 h 1798320"/>
              <a:gd name="connsiteX39" fmla="*/ 1363980 w 2179320"/>
              <a:gd name="connsiteY39" fmla="*/ 518160 h 1798320"/>
              <a:gd name="connsiteX40" fmla="*/ 1386840 w 2179320"/>
              <a:gd name="connsiteY40" fmla="*/ 510540 h 1798320"/>
              <a:gd name="connsiteX41" fmla="*/ 1440180 w 2179320"/>
              <a:gd name="connsiteY41" fmla="*/ 480060 h 1798320"/>
              <a:gd name="connsiteX42" fmla="*/ 1463040 w 2179320"/>
              <a:gd name="connsiteY42" fmla="*/ 464820 h 1798320"/>
              <a:gd name="connsiteX43" fmla="*/ 1531620 w 2179320"/>
              <a:gd name="connsiteY43" fmla="*/ 449580 h 1798320"/>
              <a:gd name="connsiteX44" fmla="*/ 1554480 w 2179320"/>
              <a:gd name="connsiteY44" fmla="*/ 426720 h 1798320"/>
              <a:gd name="connsiteX45" fmla="*/ 1607820 w 2179320"/>
              <a:gd name="connsiteY45" fmla="*/ 403860 h 1798320"/>
              <a:gd name="connsiteX46" fmla="*/ 1630680 w 2179320"/>
              <a:gd name="connsiteY46" fmla="*/ 388620 h 1798320"/>
              <a:gd name="connsiteX47" fmla="*/ 1691640 w 2179320"/>
              <a:gd name="connsiteY47" fmla="*/ 358140 h 1798320"/>
              <a:gd name="connsiteX48" fmla="*/ 1714500 w 2179320"/>
              <a:gd name="connsiteY48" fmla="*/ 327660 h 1798320"/>
              <a:gd name="connsiteX49" fmla="*/ 1737360 w 2179320"/>
              <a:gd name="connsiteY49" fmla="*/ 281940 h 1798320"/>
              <a:gd name="connsiteX50" fmla="*/ 1760220 w 2179320"/>
              <a:gd name="connsiteY50" fmla="*/ 259080 h 1798320"/>
              <a:gd name="connsiteX51" fmla="*/ 1790700 w 2179320"/>
              <a:gd name="connsiteY51" fmla="*/ 213360 h 1798320"/>
              <a:gd name="connsiteX52" fmla="*/ 1821180 w 2179320"/>
              <a:gd name="connsiteY52" fmla="*/ 198120 h 1798320"/>
              <a:gd name="connsiteX53" fmla="*/ 1874520 w 2179320"/>
              <a:gd name="connsiteY53" fmla="*/ 175260 h 1798320"/>
              <a:gd name="connsiteX54" fmla="*/ 1889760 w 2179320"/>
              <a:gd name="connsiteY54" fmla="*/ 152400 h 1798320"/>
              <a:gd name="connsiteX55" fmla="*/ 1920240 w 2179320"/>
              <a:gd name="connsiteY55" fmla="*/ 144780 h 1798320"/>
              <a:gd name="connsiteX56" fmla="*/ 1943100 w 2179320"/>
              <a:gd name="connsiteY56" fmla="*/ 129540 h 1798320"/>
              <a:gd name="connsiteX57" fmla="*/ 1988820 w 2179320"/>
              <a:gd name="connsiteY57" fmla="*/ 114300 h 1798320"/>
              <a:gd name="connsiteX58" fmla="*/ 2034540 w 2179320"/>
              <a:gd name="connsiteY58" fmla="*/ 83820 h 1798320"/>
              <a:gd name="connsiteX59" fmla="*/ 2057400 w 2179320"/>
              <a:gd name="connsiteY59" fmla="*/ 68580 h 1798320"/>
              <a:gd name="connsiteX60" fmla="*/ 2080260 w 2179320"/>
              <a:gd name="connsiteY60" fmla="*/ 45720 h 1798320"/>
              <a:gd name="connsiteX61" fmla="*/ 2171700 w 2179320"/>
              <a:gd name="connsiteY61" fmla="*/ 0 h 1798320"/>
              <a:gd name="connsiteX62" fmla="*/ 2179320 w 2179320"/>
              <a:gd name="connsiteY62" fmla="*/ 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79320" h="1798320">
                <a:moveTo>
                  <a:pt x="0" y="1798320"/>
                </a:moveTo>
                <a:cubicBezTo>
                  <a:pt x="15240" y="1780540"/>
                  <a:pt x="30054" y="1762386"/>
                  <a:pt x="45720" y="1744980"/>
                </a:cubicBezTo>
                <a:cubicBezTo>
                  <a:pt x="59508" y="1729660"/>
                  <a:pt x="72826" y="1716187"/>
                  <a:pt x="91440" y="1706880"/>
                </a:cubicBezTo>
                <a:cubicBezTo>
                  <a:pt x="98624" y="1703288"/>
                  <a:pt x="106680" y="1701800"/>
                  <a:pt x="114300" y="1699260"/>
                </a:cubicBezTo>
                <a:cubicBezTo>
                  <a:pt x="124460" y="1691640"/>
                  <a:pt x="133421" y="1682080"/>
                  <a:pt x="144780" y="1676400"/>
                </a:cubicBezTo>
                <a:cubicBezTo>
                  <a:pt x="197619" y="1649980"/>
                  <a:pt x="214516" y="1674667"/>
                  <a:pt x="259080" y="1607820"/>
                </a:cubicBezTo>
                <a:cubicBezTo>
                  <a:pt x="296918" y="1551063"/>
                  <a:pt x="248287" y="1620772"/>
                  <a:pt x="297180" y="1562100"/>
                </a:cubicBezTo>
                <a:cubicBezTo>
                  <a:pt x="303043" y="1555065"/>
                  <a:pt x="304469" y="1543784"/>
                  <a:pt x="312420" y="1539240"/>
                </a:cubicBezTo>
                <a:cubicBezTo>
                  <a:pt x="323665" y="1532814"/>
                  <a:pt x="337820" y="1534160"/>
                  <a:pt x="350520" y="1531620"/>
                </a:cubicBezTo>
                <a:lnTo>
                  <a:pt x="396240" y="1501140"/>
                </a:lnTo>
                <a:lnTo>
                  <a:pt x="419100" y="1485900"/>
                </a:lnTo>
                <a:cubicBezTo>
                  <a:pt x="432495" y="1445715"/>
                  <a:pt x="416754" y="1477343"/>
                  <a:pt x="449580" y="1447800"/>
                </a:cubicBezTo>
                <a:cubicBezTo>
                  <a:pt x="468270" y="1430979"/>
                  <a:pt x="481998" y="1408408"/>
                  <a:pt x="502920" y="1394460"/>
                </a:cubicBezTo>
                <a:cubicBezTo>
                  <a:pt x="518160" y="1384300"/>
                  <a:pt x="532257" y="1372171"/>
                  <a:pt x="548640" y="1363980"/>
                </a:cubicBezTo>
                <a:cubicBezTo>
                  <a:pt x="558800" y="1358900"/>
                  <a:pt x="570033" y="1355556"/>
                  <a:pt x="579120" y="1348740"/>
                </a:cubicBezTo>
                <a:cubicBezTo>
                  <a:pt x="590615" y="1340119"/>
                  <a:pt x="598691" y="1327611"/>
                  <a:pt x="609600" y="1318260"/>
                </a:cubicBezTo>
                <a:cubicBezTo>
                  <a:pt x="638951" y="1293102"/>
                  <a:pt x="628897" y="1314132"/>
                  <a:pt x="655320" y="1280160"/>
                </a:cubicBezTo>
                <a:cubicBezTo>
                  <a:pt x="666565" y="1265702"/>
                  <a:pt x="672848" y="1247392"/>
                  <a:pt x="685800" y="1234440"/>
                </a:cubicBezTo>
                <a:cubicBezTo>
                  <a:pt x="706609" y="1213631"/>
                  <a:pt x="737147" y="1187078"/>
                  <a:pt x="746760" y="1158240"/>
                </a:cubicBezTo>
                <a:cubicBezTo>
                  <a:pt x="755071" y="1133307"/>
                  <a:pt x="757609" y="1120183"/>
                  <a:pt x="777240" y="1097280"/>
                </a:cubicBezTo>
                <a:cubicBezTo>
                  <a:pt x="783200" y="1090327"/>
                  <a:pt x="793065" y="1087903"/>
                  <a:pt x="800100" y="1082040"/>
                </a:cubicBezTo>
                <a:cubicBezTo>
                  <a:pt x="808379" y="1075141"/>
                  <a:pt x="816494" y="1067801"/>
                  <a:pt x="822960" y="1059180"/>
                </a:cubicBezTo>
                <a:cubicBezTo>
                  <a:pt x="831846" y="1047332"/>
                  <a:pt x="836934" y="1032928"/>
                  <a:pt x="845820" y="1021080"/>
                </a:cubicBezTo>
                <a:cubicBezTo>
                  <a:pt x="852286" y="1012459"/>
                  <a:pt x="861781" y="1006499"/>
                  <a:pt x="868680" y="998220"/>
                </a:cubicBezTo>
                <a:cubicBezTo>
                  <a:pt x="874543" y="991185"/>
                  <a:pt x="877960" y="982313"/>
                  <a:pt x="883920" y="975360"/>
                </a:cubicBezTo>
                <a:cubicBezTo>
                  <a:pt x="893271" y="964451"/>
                  <a:pt x="905049" y="955789"/>
                  <a:pt x="914400" y="944880"/>
                </a:cubicBezTo>
                <a:cubicBezTo>
                  <a:pt x="920360" y="937927"/>
                  <a:pt x="923164" y="928496"/>
                  <a:pt x="929640" y="922020"/>
                </a:cubicBezTo>
                <a:cubicBezTo>
                  <a:pt x="999699" y="851961"/>
                  <a:pt x="919367" y="951786"/>
                  <a:pt x="990600" y="868680"/>
                </a:cubicBezTo>
                <a:cubicBezTo>
                  <a:pt x="996560" y="861727"/>
                  <a:pt x="999977" y="852855"/>
                  <a:pt x="1005840" y="845820"/>
                </a:cubicBezTo>
                <a:cubicBezTo>
                  <a:pt x="1012739" y="837541"/>
                  <a:pt x="1022084" y="831466"/>
                  <a:pt x="1028700" y="822960"/>
                </a:cubicBezTo>
                <a:cubicBezTo>
                  <a:pt x="1039945" y="808502"/>
                  <a:pt x="1048190" y="791893"/>
                  <a:pt x="1059180" y="777240"/>
                </a:cubicBezTo>
                <a:cubicBezTo>
                  <a:pt x="1066800" y="767080"/>
                  <a:pt x="1074658" y="757094"/>
                  <a:pt x="1082040" y="746760"/>
                </a:cubicBezTo>
                <a:cubicBezTo>
                  <a:pt x="1087363" y="739308"/>
                  <a:pt x="1092426" y="731666"/>
                  <a:pt x="1097280" y="723900"/>
                </a:cubicBezTo>
                <a:cubicBezTo>
                  <a:pt x="1105130" y="711341"/>
                  <a:pt x="1110387" y="696946"/>
                  <a:pt x="1120140" y="685800"/>
                </a:cubicBezTo>
                <a:cubicBezTo>
                  <a:pt x="1128503" y="676242"/>
                  <a:pt x="1140286" y="670322"/>
                  <a:pt x="1150620" y="662940"/>
                </a:cubicBezTo>
                <a:cubicBezTo>
                  <a:pt x="1170810" y="648518"/>
                  <a:pt x="1180323" y="642965"/>
                  <a:pt x="1203960" y="632460"/>
                </a:cubicBezTo>
                <a:cubicBezTo>
                  <a:pt x="1216459" y="626905"/>
                  <a:pt x="1230052" y="623770"/>
                  <a:pt x="1242060" y="617220"/>
                </a:cubicBezTo>
                <a:cubicBezTo>
                  <a:pt x="1258140" y="608449"/>
                  <a:pt x="1272540" y="596900"/>
                  <a:pt x="1287780" y="586740"/>
                </a:cubicBezTo>
                <a:cubicBezTo>
                  <a:pt x="1295400" y="581660"/>
                  <a:pt x="1304919" y="578651"/>
                  <a:pt x="1310640" y="571500"/>
                </a:cubicBezTo>
                <a:cubicBezTo>
                  <a:pt x="1332479" y="544201"/>
                  <a:pt x="1335675" y="532313"/>
                  <a:pt x="1363980" y="518160"/>
                </a:cubicBezTo>
                <a:cubicBezTo>
                  <a:pt x="1371164" y="514568"/>
                  <a:pt x="1379220" y="513080"/>
                  <a:pt x="1386840" y="510540"/>
                </a:cubicBezTo>
                <a:cubicBezTo>
                  <a:pt x="1460542" y="455263"/>
                  <a:pt x="1382000" y="509150"/>
                  <a:pt x="1440180" y="480060"/>
                </a:cubicBezTo>
                <a:cubicBezTo>
                  <a:pt x="1448371" y="475964"/>
                  <a:pt x="1454352" y="467716"/>
                  <a:pt x="1463040" y="464820"/>
                </a:cubicBezTo>
                <a:cubicBezTo>
                  <a:pt x="1485256" y="457415"/>
                  <a:pt x="1508760" y="454660"/>
                  <a:pt x="1531620" y="449580"/>
                </a:cubicBezTo>
                <a:cubicBezTo>
                  <a:pt x="1539240" y="441960"/>
                  <a:pt x="1545711" y="432984"/>
                  <a:pt x="1554480" y="426720"/>
                </a:cubicBezTo>
                <a:cubicBezTo>
                  <a:pt x="1591478" y="400293"/>
                  <a:pt x="1574655" y="420443"/>
                  <a:pt x="1607820" y="403860"/>
                </a:cubicBezTo>
                <a:cubicBezTo>
                  <a:pt x="1616011" y="399764"/>
                  <a:pt x="1622489" y="392716"/>
                  <a:pt x="1630680" y="388620"/>
                </a:cubicBezTo>
                <a:cubicBezTo>
                  <a:pt x="1652509" y="377705"/>
                  <a:pt x="1673986" y="375794"/>
                  <a:pt x="1691640" y="358140"/>
                </a:cubicBezTo>
                <a:cubicBezTo>
                  <a:pt x="1700620" y="349160"/>
                  <a:pt x="1706880" y="337820"/>
                  <a:pt x="1714500" y="327660"/>
                </a:cubicBezTo>
                <a:cubicBezTo>
                  <a:pt x="1722137" y="304749"/>
                  <a:pt x="1720947" y="301635"/>
                  <a:pt x="1737360" y="281940"/>
                </a:cubicBezTo>
                <a:cubicBezTo>
                  <a:pt x="1744259" y="273661"/>
                  <a:pt x="1753604" y="267586"/>
                  <a:pt x="1760220" y="259080"/>
                </a:cubicBezTo>
                <a:cubicBezTo>
                  <a:pt x="1771465" y="244622"/>
                  <a:pt x="1774317" y="221551"/>
                  <a:pt x="1790700" y="213360"/>
                </a:cubicBezTo>
                <a:cubicBezTo>
                  <a:pt x="1800860" y="208280"/>
                  <a:pt x="1810739" y="202595"/>
                  <a:pt x="1821180" y="198120"/>
                </a:cubicBezTo>
                <a:cubicBezTo>
                  <a:pt x="1899665" y="164484"/>
                  <a:pt x="1773431" y="225805"/>
                  <a:pt x="1874520" y="175260"/>
                </a:cubicBezTo>
                <a:cubicBezTo>
                  <a:pt x="1879600" y="167640"/>
                  <a:pt x="1882140" y="157480"/>
                  <a:pt x="1889760" y="152400"/>
                </a:cubicBezTo>
                <a:cubicBezTo>
                  <a:pt x="1898474" y="146591"/>
                  <a:pt x="1910614" y="148905"/>
                  <a:pt x="1920240" y="144780"/>
                </a:cubicBezTo>
                <a:cubicBezTo>
                  <a:pt x="1928658" y="141172"/>
                  <a:pt x="1934731" y="133259"/>
                  <a:pt x="1943100" y="129540"/>
                </a:cubicBezTo>
                <a:cubicBezTo>
                  <a:pt x="1957780" y="123016"/>
                  <a:pt x="1975454" y="123211"/>
                  <a:pt x="1988820" y="114300"/>
                </a:cubicBezTo>
                <a:lnTo>
                  <a:pt x="2034540" y="83820"/>
                </a:lnTo>
                <a:cubicBezTo>
                  <a:pt x="2042160" y="78740"/>
                  <a:pt x="2050924" y="75056"/>
                  <a:pt x="2057400" y="68580"/>
                </a:cubicBezTo>
                <a:cubicBezTo>
                  <a:pt x="2065020" y="60960"/>
                  <a:pt x="2071754" y="52336"/>
                  <a:pt x="2080260" y="45720"/>
                </a:cubicBezTo>
                <a:cubicBezTo>
                  <a:pt x="2100074" y="30309"/>
                  <a:pt x="2143048" y="0"/>
                  <a:pt x="2171700" y="0"/>
                </a:cubicBezTo>
                <a:lnTo>
                  <a:pt x="21793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4313899" y="2180238"/>
            <a:ext cx="256778" cy="23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5565535" y="2852491"/>
            <a:ext cx="256778" cy="23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4870614" y="2482074"/>
            <a:ext cx="354889" cy="23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3203847" y="2482074"/>
            <a:ext cx="1110051" cy="501823"/>
          </a:xfrm>
          <a:prstGeom prst="rightArrow">
            <a:avLst/>
          </a:prstGeom>
          <a:solidFill>
            <a:srgbClr val="88B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Fusion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7020272" y="2060848"/>
            <a:ext cx="194698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 63"/>
          <p:cNvSpPr/>
          <p:nvPr/>
        </p:nvSpPr>
        <p:spPr>
          <a:xfrm>
            <a:off x="7025883" y="2071615"/>
            <a:ext cx="873189" cy="680901"/>
          </a:xfrm>
          <a:custGeom>
            <a:avLst/>
            <a:gdLst>
              <a:gd name="connsiteX0" fmla="*/ 0 w 1356360"/>
              <a:gd name="connsiteY0" fmla="*/ 1059180 h 1059180"/>
              <a:gd name="connsiteX1" fmla="*/ 114300 w 1356360"/>
              <a:gd name="connsiteY1" fmla="*/ 1036320 h 1059180"/>
              <a:gd name="connsiteX2" fmla="*/ 144780 w 1356360"/>
              <a:gd name="connsiteY2" fmla="*/ 1028700 h 1059180"/>
              <a:gd name="connsiteX3" fmla="*/ 190500 w 1356360"/>
              <a:gd name="connsiteY3" fmla="*/ 1013460 h 1059180"/>
              <a:gd name="connsiteX4" fmla="*/ 236220 w 1356360"/>
              <a:gd name="connsiteY4" fmla="*/ 975360 h 1059180"/>
              <a:gd name="connsiteX5" fmla="*/ 297180 w 1356360"/>
              <a:gd name="connsiteY5" fmla="*/ 937260 h 1059180"/>
              <a:gd name="connsiteX6" fmla="*/ 342900 w 1356360"/>
              <a:gd name="connsiteY6" fmla="*/ 922020 h 1059180"/>
              <a:gd name="connsiteX7" fmla="*/ 365760 w 1356360"/>
              <a:gd name="connsiteY7" fmla="*/ 914400 h 1059180"/>
              <a:gd name="connsiteX8" fmla="*/ 426720 w 1356360"/>
              <a:gd name="connsiteY8" fmla="*/ 883920 h 1059180"/>
              <a:gd name="connsiteX9" fmla="*/ 457200 w 1356360"/>
              <a:gd name="connsiteY9" fmla="*/ 861060 h 1059180"/>
              <a:gd name="connsiteX10" fmla="*/ 487680 w 1356360"/>
              <a:gd name="connsiteY10" fmla="*/ 845820 h 1059180"/>
              <a:gd name="connsiteX11" fmla="*/ 518160 w 1356360"/>
              <a:gd name="connsiteY11" fmla="*/ 822960 h 1059180"/>
              <a:gd name="connsiteX12" fmla="*/ 541020 w 1356360"/>
              <a:gd name="connsiteY12" fmla="*/ 800100 h 1059180"/>
              <a:gd name="connsiteX13" fmla="*/ 579120 w 1356360"/>
              <a:gd name="connsiteY13" fmla="*/ 784860 h 1059180"/>
              <a:gd name="connsiteX14" fmla="*/ 678180 w 1356360"/>
              <a:gd name="connsiteY14" fmla="*/ 739140 h 1059180"/>
              <a:gd name="connsiteX15" fmla="*/ 723900 w 1356360"/>
              <a:gd name="connsiteY15" fmla="*/ 701040 h 1059180"/>
              <a:gd name="connsiteX16" fmla="*/ 769620 w 1356360"/>
              <a:gd name="connsiteY16" fmla="*/ 685800 h 1059180"/>
              <a:gd name="connsiteX17" fmla="*/ 792480 w 1356360"/>
              <a:gd name="connsiteY17" fmla="*/ 678180 h 1059180"/>
              <a:gd name="connsiteX18" fmla="*/ 845820 w 1356360"/>
              <a:gd name="connsiteY18" fmla="*/ 662940 h 1059180"/>
              <a:gd name="connsiteX19" fmla="*/ 883920 w 1356360"/>
              <a:gd name="connsiteY19" fmla="*/ 640080 h 1059180"/>
              <a:gd name="connsiteX20" fmla="*/ 937260 w 1356360"/>
              <a:gd name="connsiteY20" fmla="*/ 617220 h 1059180"/>
              <a:gd name="connsiteX21" fmla="*/ 967740 w 1356360"/>
              <a:gd name="connsiteY21" fmla="*/ 586740 h 1059180"/>
              <a:gd name="connsiteX22" fmla="*/ 1028700 w 1356360"/>
              <a:gd name="connsiteY22" fmla="*/ 571500 h 1059180"/>
              <a:gd name="connsiteX23" fmla="*/ 1051560 w 1356360"/>
              <a:gd name="connsiteY23" fmla="*/ 556260 h 1059180"/>
              <a:gd name="connsiteX24" fmla="*/ 1104900 w 1356360"/>
              <a:gd name="connsiteY24" fmla="*/ 525780 h 1059180"/>
              <a:gd name="connsiteX25" fmla="*/ 1127760 w 1356360"/>
              <a:gd name="connsiteY25" fmla="*/ 495300 h 1059180"/>
              <a:gd name="connsiteX26" fmla="*/ 1158240 w 1356360"/>
              <a:gd name="connsiteY26" fmla="*/ 449580 h 1059180"/>
              <a:gd name="connsiteX27" fmla="*/ 1211580 w 1356360"/>
              <a:gd name="connsiteY27" fmla="*/ 403860 h 1059180"/>
              <a:gd name="connsiteX28" fmla="*/ 1234440 w 1356360"/>
              <a:gd name="connsiteY28" fmla="*/ 350520 h 1059180"/>
              <a:gd name="connsiteX29" fmla="*/ 1242060 w 1356360"/>
              <a:gd name="connsiteY29" fmla="*/ 327660 h 1059180"/>
              <a:gd name="connsiteX30" fmla="*/ 1280160 w 1356360"/>
              <a:gd name="connsiteY30" fmla="*/ 259080 h 1059180"/>
              <a:gd name="connsiteX31" fmla="*/ 1287780 w 1356360"/>
              <a:gd name="connsiteY31" fmla="*/ 175260 h 1059180"/>
              <a:gd name="connsiteX32" fmla="*/ 1303020 w 1356360"/>
              <a:gd name="connsiteY32" fmla="*/ 144780 h 1059180"/>
              <a:gd name="connsiteX33" fmla="*/ 1310640 w 1356360"/>
              <a:gd name="connsiteY33" fmla="*/ 121920 h 1059180"/>
              <a:gd name="connsiteX34" fmla="*/ 1333500 w 1356360"/>
              <a:gd name="connsiteY34" fmla="*/ 38100 h 1059180"/>
              <a:gd name="connsiteX35" fmla="*/ 1341120 w 1356360"/>
              <a:gd name="connsiteY35" fmla="*/ 15240 h 1059180"/>
              <a:gd name="connsiteX36" fmla="*/ 1356360 w 1356360"/>
              <a:gd name="connsiteY36" fmla="*/ 0 h 10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6360" h="1059180">
                <a:moveTo>
                  <a:pt x="0" y="1059180"/>
                </a:moveTo>
                <a:cubicBezTo>
                  <a:pt x="38100" y="1051560"/>
                  <a:pt x="76606" y="1045744"/>
                  <a:pt x="114300" y="1036320"/>
                </a:cubicBezTo>
                <a:cubicBezTo>
                  <a:pt x="124460" y="1033780"/>
                  <a:pt x="134749" y="1031709"/>
                  <a:pt x="144780" y="1028700"/>
                </a:cubicBezTo>
                <a:cubicBezTo>
                  <a:pt x="160167" y="1024084"/>
                  <a:pt x="190500" y="1013460"/>
                  <a:pt x="190500" y="1013460"/>
                </a:cubicBezTo>
                <a:cubicBezTo>
                  <a:pt x="226077" y="977883"/>
                  <a:pt x="199089" y="1001882"/>
                  <a:pt x="236220" y="975360"/>
                </a:cubicBezTo>
                <a:cubicBezTo>
                  <a:pt x="265400" y="954517"/>
                  <a:pt x="264632" y="950279"/>
                  <a:pt x="297180" y="937260"/>
                </a:cubicBezTo>
                <a:cubicBezTo>
                  <a:pt x="312095" y="931294"/>
                  <a:pt x="327660" y="927100"/>
                  <a:pt x="342900" y="922020"/>
                </a:cubicBezTo>
                <a:lnTo>
                  <a:pt x="365760" y="914400"/>
                </a:lnTo>
                <a:cubicBezTo>
                  <a:pt x="415595" y="864565"/>
                  <a:pt x="356639" y="915067"/>
                  <a:pt x="426720" y="883920"/>
                </a:cubicBezTo>
                <a:cubicBezTo>
                  <a:pt x="438325" y="878762"/>
                  <a:pt x="446430" y="867791"/>
                  <a:pt x="457200" y="861060"/>
                </a:cubicBezTo>
                <a:cubicBezTo>
                  <a:pt x="466833" y="855040"/>
                  <a:pt x="478047" y="851840"/>
                  <a:pt x="487680" y="845820"/>
                </a:cubicBezTo>
                <a:cubicBezTo>
                  <a:pt x="498450" y="839089"/>
                  <a:pt x="508517" y="831225"/>
                  <a:pt x="518160" y="822960"/>
                </a:cubicBezTo>
                <a:cubicBezTo>
                  <a:pt x="526342" y="815947"/>
                  <a:pt x="531882" y="805811"/>
                  <a:pt x="541020" y="800100"/>
                </a:cubicBezTo>
                <a:cubicBezTo>
                  <a:pt x="552619" y="792851"/>
                  <a:pt x="566725" y="790644"/>
                  <a:pt x="579120" y="784860"/>
                </a:cubicBezTo>
                <a:cubicBezTo>
                  <a:pt x="683350" y="736219"/>
                  <a:pt x="622483" y="757706"/>
                  <a:pt x="678180" y="739140"/>
                </a:cubicBezTo>
                <a:cubicBezTo>
                  <a:pt x="692536" y="724784"/>
                  <a:pt x="704804" y="709527"/>
                  <a:pt x="723900" y="701040"/>
                </a:cubicBezTo>
                <a:cubicBezTo>
                  <a:pt x="738580" y="694516"/>
                  <a:pt x="754380" y="690880"/>
                  <a:pt x="769620" y="685800"/>
                </a:cubicBezTo>
                <a:cubicBezTo>
                  <a:pt x="777240" y="683260"/>
                  <a:pt x="784688" y="680128"/>
                  <a:pt x="792480" y="678180"/>
                </a:cubicBezTo>
                <a:cubicBezTo>
                  <a:pt x="802246" y="675739"/>
                  <a:pt x="834888" y="668406"/>
                  <a:pt x="845820" y="662940"/>
                </a:cubicBezTo>
                <a:cubicBezTo>
                  <a:pt x="859067" y="656316"/>
                  <a:pt x="870973" y="647273"/>
                  <a:pt x="883920" y="640080"/>
                </a:cubicBezTo>
                <a:cubicBezTo>
                  <a:pt x="912168" y="624387"/>
                  <a:pt x="910282" y="626213"/>
                  <a:pt x="937260" y="617220"/>
                </a:cubicBezTo>
                <a:cubicBezTo>
                  <a:pt x="947420" y="607060"/>
                  <a:pt x="954889" y="593166"/>
                  <a:pt x="967740" y="586740"/>
                </a:cubicBezTo>
                <a:cubicBezTo>
                  <a:pt x="986474" y="577373"/>
                  <a:pt x="1028700" y="571500"/>
                  <a:pt x="1028700" y="571500"/>
                </a:cubicBezTo>
                <a:cubicBezTo>
                  <a:pt x="1036320" y="566420"/>
                  <a:pt x="1043609" y="560804"/>
                  <a:pt x="1051560" y="556260"/>
                </a:cubicBezTo>
                <a:cubicBezTo>
                  <a:pt x="1065505" y="548291"/>
                  <a:pt x="1092523" y="538157"/>
                  <a:pt x="1104900" y="525780"/>
                </a:cubicBezTo>
                <a:cubicBezTo>
                  <a:pt x="1113880" y="516800"/>
                  <a:pt x="1120477" y="505704"/>
                  <a:pt x="1127760" y="495300"/>
                </a:cubicBezTo>
                <a:cubicBezTo>
                  <a:pt x="1138264" y="480295"/>
                  <a:pt x="1145288" y="462532"/>
                  <a:pt x="1158240" y="449580"/>
                </a:cubicBezTo>
                <a:cubicBezTo>
                  <a:pt x="1195196" y="412624"/>
                  <a:pt x="1176765" y="427070"/>
                  <a:pt x="1211580" y="403860"/>
                </a:cubicBezTo>
                <a:cubicBezTo>
                  <a:pt x="1229450" y="350249"/>
                  <a:pt x="1206192" y="416432"/>
                  <a:pt x="1234440" y="350520"/>
                </a:cubicBezTo>
                <a:cubicBezTo>
                  <a:pt x="1237604" y="343137"/>
                  <a:pt x="1238159" y="334681"/>
                  <a:pt x="1242060" y="327660"/>
                </a:cubicBezTo>
                <a:cubicBezTo>
                  <a:pt x="1285729" y="249055"/>
                  <a:pt x="1262918" y="310806"/>
                  <a:pt x="1280160" y="259080"/>
                </a:cubicBezTo>
                <a:cubicBezTo>
                  <a:pt x="1282700" y="231140"/>
                  <a:pt x="1282278" y="202770"/>
                  <a:pt x="1287780" y="175260"/>
                </a:cubicBezTo>
                <a:cubicBezTo>
                  <a:pt x="1290008" y="164121"/>
                  <a:pt x="1298545" y="155221"/>
                  <a:pt x="1303020" y="144780"/>
                </a:cubicBezTo>
                <a:cubicBezTo>
                  <a:pt x="1306184" y="137397"/>
                  <a:pt x="1308692" y="129712"/>
                  <a:pt x="1310640" y="121920"/>
                </a:cubicBezTo>
                <a:cubicBezTo>
                  <a:pt x="1332181" y="35756"/>
                  <a:pt x="1300805" y="136184"/>
                  <a:pt x="1333500" y="38100"/>
                </a:cubicBezTo>
                <a:cubicBezTo>
                  <a:pt x="1336040" y="30480"/>
                  <a:pt x="1335440" y="20920"/>
                  <a:pt x="1341120" y="15240"/>
                </a:cubicBezTo>
                <a:lnTo>
                  <a:pt x="13563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 64"/>
          <p:cNvSpPr/>
          <p:nvPr/>
        </p:nvSpPr>
        <p:spPr>
          <a:xfrm>
            <a:off x="7560589" y="2198977"/>
            <a:ext cx="1402989" cy="1156063"/>
          </a:xfrm>
          <a:custGeom>
            <a:avLst/>
            <a:gdLst>
              <a:gd name="connsiteX0" fmla="*/ 0 w 2179320"/>
              <a:gd name="connsiteY0" fmla="*/ 1798320 h 1798320"/>
              <a:gd name="connsiteX1" fmla="*/ 45720 w 2179320"/>
              <a:gd name="connsiteY1" fmla="*/ 1744980 h 1798320"/>
              <a:gd name="connsiteX2" fmla="*/ 91440 w 2179320"/>
              <a:gd name="connsiteY2" fmla="*/ 1706880 h 1798320"/>
              <a:gd name="connsiteX3" fmla="*/ 114300 w 2179320"/>
              <a:gd name="connsiteY3" fmla="*/ 1699260 h 1798320"/>
              <a:gd name="connsiteX4" fmla="*/ 144780 w 2179320"/>
              <a:gd name="connsiteY4" fmla="*/ 1676400 h 1798320"/>
              <a:gd name="connsiteX5" fmla="*/ 259080 w 2179320"/>
              <a:gd name="connsiteY5" fmla="*/ 1607820 h 1798320"/>
              <a:gd name="connsiteX6" fmla="*/ 297180 w 2179320"/>
              <a:gd name="connsiteY6" fmla="*/ 1562100 h 1798320"/>
              <a:gd name="connsiteX7" fmla="*/ 312420 w 2179320"/>
              <a:gd name="connsiteY7" fmla="*/ 1539240 h 1798320"/>
              <a:gd name="connsiteX8" fmla="*/ 350520 w 2179320"/>
              <a:gd name="connsiteY8" fmla="*/ 1531620 h 1798320"/>
              <a:gd name="connsiteX9" fmla="*/ 396240 w 2179320"/>
              <a:gd name="connsiteY9" fmla="*/ 1501140 h 1798320"/>
              <a:gd name="connsiteX10" fmla="*/ 419100 w 2179320"/>
              <a:gd name="connsiteY10" fmla="*/ 1485900 h 1798320"/>
              <a:gd name="connsiteX11" fmla="*/ 449580 w 2179320"/>
              <a:gd name="connsiteY11" fmla="*/ 1447800 h 1798320"/>
              <a:gd name="connsiteX12" fmla="*/ 502920 w 2179320"/>
              <a:gd name="connsiteY12" fmla="*/ 1394460 h 1798320"/>
              <a:gd name="connsiteX13" fmla="*/ 548640 w 2179320"/>
              <a:gd name="connsiteY13" fmla="*/ 1363980 h 1798320"/>
              <a:gd name="connsiteX14" fmla="*/ 579120 w 2179320"/>
              <a:gd name="connsiteY14" fmla="*/ 1348740 h 1798320"/>
              <a:gd name="connsiteX15" fmla="*/ 609600 w 2179320"/>
              <a:gd name="connsiteY15" fmla="*/ 1318260 h 1798320"/>
              <a:gd name="connsiteX16" fmla="*/ 655320 w 2179320"/>
              <a:gd name="connsiteY16" fmla="*/ 1280160 h 1798320"/>
              <a:gd name="connsiteX17" fmla="*/ 685800 w 2179320"/>
              <a:gd name="connsiteY17" fmla="*/ 1234440 h 1798320"/>
              <a:gd name="connsiteX18" fmla="*/ 746760 w 2179320"/>
              <a:gd name="connsiteY18" fmla="*/ 1158240 h 1798320"/>
              <a:gd name="connsiteX19" fmla="*/ 777240 w 2179320"/>
              <a:gd name="connsiteY19" fmla="*/ 1097280 h 1798320"/>
              <a:gd name="connsiteX20" fmla="*/ 800100 w 2179320"/>
              <a:gd name="connsiteY20" fmla="*/ 1082040 h 1798320"/>
              <a:gd name="connsiteX21" fmla="*/ 822960 w 2179320"/>
              <a:gd name="connsiteY21" fmla="*/ 1059180 h 1798320"/>
              <a:gd name="connsiteX22" fmla="*/ 845820 w 2179320"/>
              <a:gd name="connsiteY22" fmla="*/ 1021080 h 1798320"/>
              <a:gd name="connsiteX23" fmla="*/ 868680 w 2179320"/>
              <a:gd name="connsiteY23" fmla="*/ 998220 h 1798320"/>
              <a:gd name="connsiteX24" fmla="*/ 883920 w 2179320"/>
              <a:gd name="connsiteY24" fmla="*/ 975360 h 1798320"/>
              <a:gd name="connsiteX25" fmla="*/ 914400 w 2179320"/>
              <a:gd name="connsiteY25" fmla="*/ 944880 h 1798320"/>
              <a:gd name="connsiteX26" fmla="*/ 929640 w 2179320"/>
              <a:gd name="connsiteY26" fmla="*/ 922020 h 1798320"/>
              <a:gd name="connsiteX27" fmla="*/ 990600 w 2179320"/>
              <a:gd name="connsiteY27" fmla="*/ 868680 h 1798320"/>
              <a:gd name="connsiteX28" fmla="*/ 1005840 w 2179320"/>
              <a:gd name="connsiteY28" fmla="*/ 845820 h 1798320"/>
              <a:gd name="connsiteX29" fmla="*/ 1028700 w 2179320"/>
              <a:gd name="connsiteY29" fmla="*/ 822960 h 1798320"/>
              <a:gd name="connsiteX30" fmla="*/ 1059180 w 2179320"/>
              <a:gd name="connsiteY30" fmla="*/ 777240 h 1798320"/>
              <a:gd name="connsiteX31" fmla="*/ 1082040 w 2179320"/>
              <a:gd name="connsiteY31" fmla="*/ 746760 h 1798320"/>
              <a:gd name="connsiteX32" fmla="*/ 1097280 w 2179320"/>
              <a:gd name="connsiteY32" fmla="*/ 723900 h 1798320"/>
              <a:gd name="connsiteX33" fmla="*/ 1120140 w 2179320"/>
              <a:gd name="connsiteY33" fmla="*/ 685800 h 1798320"/>
              <a:gd name="connsiteX34" fmla="*/ 1150620 w 2179320"/>
              <a:gd name="connsiteY34" fmla="*/ 662940 h 1798320"/>
              <a:gd name="connsiteX35" fmla="*/ 1203960 w 2179320"/>
              <a:gd name="connsiteY35" fmla="*/ 632460 h 1798320"/>
              <a:gd name="connsiteX36" fmla="*/ 1242060 w 2179320"/>
              <a:gd name="connsiteY36" fmla="*/ 617220 h 1798320"/>
              <a:gd name="connsiteX37" fmla="*/ 1287780 w 2179320"/>
              <a:gd name="connsiteY37" fmla="*/ 586740 h 1798320"/>
              <a:gd name="connsiteX38" fmla="*/ 1310640 w 2179320"/>
              <a:gd name="connsiteY38" fmla="*/ 571500 h 1798320"/>
              <a:gd name="connsiteX39" fmla="*/ 1363980 w 2179320"/>
              <a:gd name="connsiteY39" fmla="*/ 518160 h 1798320"/>
              <a:gd name="connsiteX40" fmla="*/ 1386840 w 2179320"/>
              <a:gd name="connsiteY40" fmla="*/ 510540 h 1798320"/>
              <a:gd name="connsiteX41" fmla="*/ 1440180 w 2179320"/>
              <a:gd name="connsiteY41" fmla="*/ 480060 h 1798320"/>
              <a:gd name="connsiteX42" fmla="*/ 1463040 w 2179320"/>
              <a:gd name="connsiteY42" fmla="*/ 464820 h 1798320"/>
              <a:gd name="connsiteX43" fmla="*/ 1531620 w 2179320"/>
              <a:gd name="connsiteY43" fmla="*/ 449580 h 1798320"/>
              <a:gd name="connsiteX44" fmla="*/ 1554480 w 2179320"/>
              <a:gd name="connsiteY44" fmla="*/ 426720 h 1798320"/>
              <a:gd name="connsiteX45" fmla="*/ 1607820 w 2179320"/>
              <a:gd name="connsiteY45" fmla="*/ 403860 h 1798320"/>
              <a:gd name="connsiteX46" fmla="*/ 1630680 w 2179320"/>
              <a:gd name="connsiteY46" fmla="*/ 388620 h 1798320"/>
              <a:gd name="connsiteX47" fmla="*/ 1691640 w 2179320"/>
              <a:gd name="connsiteY47" fmla="*/ 358140 h 1798320"/>
              <a:gd name="connsiteX48" fmla="*/ 1714500 w 2179320"/>
              <a:gd name="connsiteY48" fmla="*/ 327660 h 1798320"/>
              <a:gd name="connsiteX49" fmla="*/ 1737360 w 2179320"/>
              <a:gd name="connsiteY49" fmla="*/ 281940 h 1798320"/>
              <a:gd name="connsiteX50" fmla="*/ 1760220 w 2179320"/>
              <a:gd name="connsiteY50" fmla="*/ 259080 h 1798320"/>
              <a:gd name="connsiteX51" fmla="*/ 1790700 w 2179320"/>
              <a:gd name="connsiteY51" fmla="*/ 213360 h 1798320"/>
              <a:gd name="connsiteX52" fmla="*/ 1821180 w 2179320"/>
              <a:gd name="connsiteY52" fmla="*/ 198120 h 1798320"/>
              <a:gd name="connsiteX53" fmla="*/ 1874520 w 2179320"/>
              <a:gd name="connsiteY53" fmla="*/ 175260 h 1798320"/>
              <a:gd name="connsiteX54" fmla="*/ 1889760 w 2179320"/>
              <a:gd name="connsiteY54" fmla="*/ 152400 h 1798320"/>
              <a:gd name="connsiteX55" fmla="*/ 1920240 w 2179320"/>
              <a:gd name="connsiteY55" fmla="*/ 144780 h 1798320"/>
              <a:gd name="connsiteX56" fmla="*/ 1943100 w 2179320"/>
              <a:gd name="connsiteY56" fmla="*/ 129540 h 1798320"/>
              <a:gd name="connsiteX57" fmla="*/ 1988820 w 2179320"/>
              <a:gd name="connsiteY57" fmla="*/ 114300 h 1798320"/>
              <a:gd name="connsiteX58" fmla="*/ 2034540 w 2179320"/>
              <a:gd name="connsiteY58" fmla="*/ 83820 h 1798320"/>
              <a:gd name="connsiteX59" fmla="*/ 2057400 w 2179320"/>
              <a:gd name="connsiteY59" fmla="*/ 68580 h 1798320"/>
              <a:gd name="connsiteX60" fmla="*/ 2080260 w 2179320"/>
              <a:gd name="connsiteY60" fmla="*/ 45720 h 1798320"/>
              <a:gd name="connsiteX61" fmla="*/ 2171700 w 2179320"/>
              <a:gd name="connsiteY61" fmla="*/ 0 h 1798320"/>
              <a:gd name="connsiteX62" fmla="*/ 2179320 w 2179320"/>
              <a:gd name="connsiteY62" fmla="*/ 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79320" h="1798320">
                <a:moveTo>
                  <a:pt x="0" y="1798320"/>
                </a:moveTo>
                <a:cubicBezTo>
                  <a:pt x="15240" y="1780540"/>
                  <a:pt x="30054" y="1762386"/>
                  <a:pt x="45720" y="1744980"/>
                </a:cubicBezTo>
                <a:cubicBezTo>
                  <a:pt x="59508" y="1729660"/>
                  <a:pt x="72826" y="1716187"/>
                  <a:pt x="91440" y="1706880"/>
                </a:cubicBezTo>
                <a:cubicBezTo>
                  <a:pt x="98624" y="1703288"/>
                  <a:pt x="106680" y="1701800"/>
                  <a:pt x="114300" y="1699260"/>
                </a:cubicBezTo>
                <a:cubicBezTo>
                  <a:pt x="124460" y="1691640"/>
                  <a:pt x="133421" y="1682080"/>
                  <a:pt x="144780" y="1676400"/>
                </a:cubicBezTo>
                <a:cubicBezTo>
                  <a:pt x="197619" y="1649980"/>
                  <a:pt x="214516" y="1674667"/>
                  <a:pt x="259080" y="1607820"/>
                </a:cubicBezTo>
                <a:cubicBezTo>
                  <a:pt x="296918" y="1551063"/>
                  <a:pt x="248287" y="1620772"/>
                  <a:pt x="297180" y="1562100"/>
                </a:cubicBezTo>
                <a:cubicBezTo>
                  <a:pt x="303043" y="1555065"/>
                  <a:pt x="304469" y="1543784"/>
                  <a:pt x="312420" y="1539240"/>
                </a:cubicBezTo>
                <a:cubicBezTo>
                  <a:pt x="323665" y="1532814"/>
                  <a:pt x="337820" y="1534160"/>
                  <a:pt x="350520" y="1531620"/>
                </a:cubicBezTo>
                <a:lnTo>
                  <a:pt x="396240" y="1501140"/>
                </a:lnTo>
                <a:lnTo>
                  <a:pt x="419100" y="1485900"/>
                </a:lnTo>
                <a:cubicBezTo>
                  <a:pt x="432495" y="1445715"/>
                  <a:pt x="416754" y="1477343"/>
                  <a:pt x="449580" y="1447800"/>
                </a:cubicBezTo>
                <a:cubicBezTo>
                  <a:pt x="468270" y="1430979"/>
                  <a:pt x="481998" y="1408408"/>
                  <a:pt x="502920" y="1394460"/>
                </a:cubicBezTo>
                <a:cubicBezTo>
                  <a:pt x="518160" y="1384300"/>
                  <a:pt x="532257" y="1372171"/>
                  <a:pt x="548640" y="1363980"/>
                </a:cubicBezTo>
                <a:cubicBezTo>
                  <a:pt x="558800" y="1358900"/>
                  <a:pt x="570033" y="1355556"/>
                  <a:pt x="579120" y="1348740"/>
                </a:cubicBezTo>
                <a:cubicBezTo>
                  <a:pt x="590615" y="1340119"/>
                  <a:pt x="598691" y="1327611"/>
                  <a:pt x="609600" y="1318260"/>
                </a:cubicBezTo>
                <a:cubicBezTo>
                  <a:pt x="638951" y="1293102"/>
                  <a:pt x="628897" y="1314132"/>
                  <a:pt x="655320" y="1280160"/>
                </a:cubicBezTo>
                <a:cubicBezTo>
                  <a:pt x="666565" y="1265702"/>
                  <a:pt x="672848" y="1247392"/>
                  <a:pt x="685800" y="1234440"/>
                </a:cubicBezTo>
                <a:cubicBezTo>
                  <a:pt x="706609" y="1213631"/>
                  <a:pt x="737147" y="1187078"/>
                  <a:pt x="746760" y="1158240"/>
                </a:cubicBezTo>
                <a:cubicBezTo>
                  <a:pt x="755071" y="1133307"/>
                  <a:pt x="757609" y="1120183"/>
                  <a:pt x="777240" y="1097280"/>
                </a:cubicBezTo>
                <a:cubicBezTo>
                  <a:pt x="783200" y="1090327"/>
                  <a:pt x="793065" y="1087903"/>
                  <a:pt x="800100" y="1082040"/>
                </a:cubicBezTo>
                <a:cubicBezTo>
                  <a:pt x="808379" y="1075141"/>
                  <a:pt x="816494" y="1067801"/>
                  <a:pt x="822960" y="1059180"/>
                </a:cubicBezTo>
                <a:cubicBezTo>
                  <a:pt x="831846" y="1047332"/>
                  <a:pt x="836934" y="1032928"/>
                  <a:pt x="845820" y="1021080"/>
                </a:cubicBezTo>
                <a:cubicBezTo>
                  <a:pt x="852286" y="1012459"/>
                  <a:pt x="861781" y="1006499"/>
                  <a:pt x="868680" y="998220"/>
                </a:cubicBezTo>
                <a:cubicBezTo>
                  <a:pt x="874543" y="991185"/>
                  <a:pt x="877960" y="982313"/>
                  <a:pt x="883920" y="975360"/>
                </a:cubicBezTo>
                <a:cubicBezTo>
                  <a:pt x="893271" y="964451"/>
                  <a:pt x="905049" y="955789"/>
                  <a:pt x="914400" y="944880"/>
                </a:cubicBezTo>
                <a:cubicBezTo>
                  <a:pt x="920360" y="937927"/>
                  <a:pt x="923164" y="928496"/>
                  <a:pt x="929640" y="922020"/>
                </a:cubicBezTo>
                <a:cubicBezTo>
                  <a:pt x="999699" y="851961"/>
                  <a:pt x="919367" y="951786"/>
                  <a:pt x="990600" y="868680"/>
                </a:cubicBezTo>
                <a:cubicBezTo>
                  <a:pt x="996560" y="861727"/>
                  <a:pt x="999977" y="852855"/>
                  <a:pt x="1005840" y="845820"/>
                </a:cubicBezTo>
                <a:cubicBezTo>
                  <a:pt x="1012739" y="837541"/>
                  <a:pt x="1022084" y="831466"/>
                  <a:pt x="1028700" y="822960"/>
                </a:cubicBezTo>
                <a:cubicBezTo>
                  <a:pt x="1039945" y="808502"/>
                  <a:pt x="1048190" y="791893"/>
                  <a:pt x="1059180" y="777240"/>
                </a:cubicBezTo>
                <a:cubicBezTo>
                  <a:pt x="1066800" y="767080"/>
                  <a:pt x="1074658" y="757094"/>
                  <a:pt x="1082040" y="746760"/>
                </a:cubicBezTo>
                <a:cubicBezTo>
                  <a:pt x="1087363" y="739308"/>
                  <a:pt x="1092426" y="731666"/>
                  <a:pt x="1097280" y="723900"/>
                </a:cubicBezTo>
                <a:cubicBezTo>
                  <a:pt x="1105130" y="711341"/>
                  <a:pt x="1110387" y="696946"/>
                  <a:pt x="1120140" y="685800"/>
                </a:cubicBezTo>
                <a:cubicBezTo>
                  <a:pt x="1128503" y="676242"/>
                  <a:pt x="1140286" y="670322"/>
                  <a:pt x="1150620" y="662940"/>
                </a:cubicBezTo>
                <a:cubicBezTo>
                  <a:pt x="1170810" y="648518"/>
                  <a:pt x="1180323" y="642965"/>
                  <a:pt x="1203960" y="632460"/>
                </a:cubicBezTo>
                <a:cubicBezTo>
                  <a:pt x="1216459" y="626905"/>
                  <a:pt x="1230052" y="623770"/>
                  <a:pt x="1242060" y="617220"/>
                </a:cubicBezTo>
                <a:cubicBezTo>
                  <a:pt x="1258140" y="608449"/>
                  <a:pt x="1272540" y="596900"/>
                  <a:pt x="1287780" y="586740"/>
                </a:cubicBezTo>
                <a:cubicBezTo>
                  <a:pt x="1295400" y="581660"/>
                  <a:pt x="1304919" y="578651"/>
                  <a:pt x="1310640" y="571500"/>
                </a:cubicBezTo>
                <a:cubicBezTo>
                  <a:pt x="1332479" y="544201"/>
                  <a:pt x="1335675" y="532313"/>
                  <a:pt x="1363980" y="518160"/>
                </a:cubicBezTo>
                <a:cubicBezTo>
                  <a:pt x="1371164" y="514568"/>
                  <a:pt x="1379220" y="513080"/>
                  <a:pt x="1386840" y="510540"/>
                </a:cubicBezTo>
                <a:cubicBezTo>
                  <a:pt x="1460542" y="455263"/>
                  <a:pt x="1382000" y="509150"/>
                  <a:pt x="1440180" y="480060"/>
                </a:cubicBezTo>
                <a:cubicBezTo>
                  <a:pt x="1448371" y="475964"/>
                  <a:pt x="1454352" y="467716"/>
                  <a:pt x="1463040" y="464820"/>
                </a:cubicBezTo>
                <a:cubicBezTo>
                  <a:pt x="1485256" y="457415"/>
                  <a:pt x="1508760" y="454660"/>
                  <a:pt x="1531620" y="449580"/>
                </a:cubicBezTo>
                <a:cubicBezTo>
                  <a:pt x="1539240" y="441960"/>
                  <a:pt x="1545711" y="432984"/>
                  <a:pt x="1554480" y="426720"/>
                </a:cubicBezTo>
                <a:cubicBezTo>
                  <a:pt x="1591478" y="400293"/>
                  <a:pt x="1574655" y="420443"/>
                  <a:pt x="1607820" y="403860"/>
                </a:cubicBezTo>
                <a:cubicBezTo>
                  <a:pt x="1616011" y="399764"/>
                  <a:pt x="1622489" y="392716"/>
                  <a:pt x="1630680" y="388620"/>
                </a:cubicBezTo>
                <a:cubicBezTo>
                  <a:pt x="1652509" y="377705"/>
                  <a:pt x="1673986" y="375794"/>
                  <a:pt x="1691640" y="358140"/>
                </a:cubicBezTo>
                <a:cubicBezTo>
                  <a:pt x="1700620" y="349160"/>
                  <a:pt x="1706880" y="337820"/>
                  <a:pt x="1714500" y="327660"/>
                </a:cubicBezTo>
                <a:cubicBezTo>
                  <a:pt x="1722137" y="304749"/>
                  <a:pt x="1720947" y="301635"/>
                  <a:pt x="1737360" y="281940"/>
                </a:cubicBezTo>
                <a:cubicBezTo>
                  <a:pt x="1744259" y="273661"/>
                  <a:pt x="1753604" y="267586"/>
                  <a:pt x="1760220" y="259080"/>
                </a:cubicBezTo>
                <a:cubicBezTo>
                  <a:pt x="1771465" y="244622"/>
                  <a:pt x="1774317" y="221551"/>
                  <a:pt x="1790700" y="213360"/>
                </a:cubicBezTo>
                <a:cubicBezTo>
                  <a:pt x="1800860" y="208280"/>
                  <a:pt x="1810739" y="202595"/>
                  <a:pt x="1821180" y="198120"/>
                </a:cubicBezTo>
                <a:cubicBezTo>
                  <a:pt x="1899665" y="164484"/>
                  <a:pt x="1773431" y="225805"/>
                  <a:pt x="1874520" y="175260"/>
                </a:cubicBezTo>
                <a:cubicBezTo>
                  <a:pt x="1879600" y="167640"/>
                  <a:pt x="1882140" y="157480"/>
                  <a:pt x="1889760" y="152400"/>
                </a:cubicBezTo>
                <a:cubicBezTo>
                  <a:pt x="1898474" y="146591"/>
                  <a:pt x="1910614" y="148905"/>
                  <a:pt x="1920240" y="144780"/>
                </a:cubicBezTo>
                <a:cubicBezTo>
                  <a:pt x="1928658" y="141172"/>
                  <a:pt x="1934731" y="133259"/>
                  <a:pt x="1943100" y="129540"/>
                </a:cubicBezTo>
                <a:cubicBezTo>
                  <a:pt x="1957780" y="123016"/>
                  <a:pt x="1975454" y="123211"/>
                  <a:pt x="1988820" y="114300"/>
                </a:cubicBezTo>
                <a:lnTo>
                  <a:pt x="2034540" y="83820"/>
                </a:lnTo>
                <a:cubicBezTo>
                  <a:pt x="2042160" y="78740"/>
                  <a:pt x="2050924" y="75056"/>
                  <a:pt x="2057400" y="68580"/>
                </a:cubicBezTo>
                <a:cubicBezTo>
                  <a:pt x="2065020" y="60960"/>
                  <a:pt x="2071754" y="52336"/>
                  <a:pt x="2080260" y="45720"/>
                </a:cubicBezTo>
                <a:cubicBezTo>
                  <a:pt x="2100074" y="30309"/>
                  <a:pt x="2143048" y="0"/>
                  <a:pt x="2171700" y="0"/>
                </a:cubicBezTo>
                <a:lnTo>
                  <a:pt x="21793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lèche droite 68"/>
          <p:cNvSpPr/>
          <p:nvPr/>
        </p:nvSpPr>
        <p:spPr>
          <a:xfrm>
            <a:off x="6130072" y="2473451"/>
            <a:ext cx="1332405" cy="501823"/>
          </a:xfrm>
          <a:prstGeom prst="rightArrow">
            <a:avLst/>
          </a:prstGeom>
          <a:solidFill>
            <a:srgbClr val="88B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PolyLigne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1243860" y="4077072"/>
            <a:ext cx="194698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1249471" y="4087839"/>
            <a:ext cx="873189" cy="680901"/>
          </a:xfrm>
          <a:custGeom>
            <a:avLst/>
            <a:gdLst>
              <a:gd name="connsiteX0" fmla="*/ 0 w 1356360"/>
              <a:gd name="connsiteY0" fmla="*/ 1059180 h 1059180"/>
              <a:gd name="connsiteX1" fmla="*/ 114300 w 1356360"/>
              <a:gd name="connsiteY1" fmla="*/ 1036320 h 1059180"/>
              <a:gd name="connsiteX2" fmla="*/ 144780 w 1356360"/>
              <a:gd name="connsiteY2" fmla="*/ 1028700 h 1059180"/>
              <a:gd name="connsiteX3" fmla="*/ 190500 w 1356360"/>
              <a:gd name="connsiteY3" fmla="*/ 1013460 h 1059180"/>
              <a:gd name="connsiteX4" fmla="*/ 236220 w 1356360"/>
              <a:gd name="connsiteY4" fmla="*/ 975360 h 1059180"/>
              <a:gd name="connsiteX5" fmla="*/ 297180 w 1356360"/>
              <a:gd name="connsiteY5" fmla="*/ 937260 h 1059180"/>
              <a:gd name="connsiteX6" fmla="*/ 342900 w 1356360"/>
              <a:gd name="connsiteY6" fmla="*/ 922020 h 1059180"/>
              <a:gd name="connsiteX7" fmla="*/ 365760 w 1356360"/>
              <a:gd name="connsiteY7" fmla="*/ 914400 h 1059180"/>
              <a:gd name="connsiteX8" fmla="*/ 426720 w 1356360"/>
              <a:gd name="connsiteY8" fmla="*/ 883920 h 1059180"/>
              <a:gd name="connsiteX9" fmla="*/ 457200 w 1356360"/>
              <a:gd name="connsiteY9" fmla="*/ 861060 h 1059180"/>
              <a:gd name="connsiteX10" fmla="*/ 487680 w 1356360"/>
              <a:gd name="connsiteY10" fmla="*/ 845820 h 1059180"/>
              <a:gd name="connsiteX11" fmla="*/ 518160 w 1356360"/>
              <a:gd name="connsiteY11" fmla="*/ 822960 h 1059180"/>
              <a:gd name="connsiteX12" fmla="*/ 541020 w 1356360"/>
              <a:gd name="connsiteY12" fmla="*/ 800100 h 1059180"/>
              <a:gd name="connsiteX13" fmla="*/ 579120 w 1356360"/>
              <a:gd name="connsiteY13" fmla="*/ 784860 h 1059180"/>
              <a:gd name="connsiteX14" fmla="*/ 678180 w 1356360"/>
              <a:gd name="connsiteY14" fmla="*/ 739140 h 1059180"/>
              <a:gd name="connsiteX15" fmla="*/ 723900 w 1356360"/>
              <a:gd name="connsiteY15" fmla="*/ 701040 h 1059180"/>
              <a:gd name="connsiteX16" fmla="*/ 769620 w 1356360"/>
              <a:gd name="connsiteY16" fmla="*/ 685800 h 1059180"/>
              <a:gd name="connsiteX17" fmla="*/ 792480 w 1356360"/>
              <a:gd name="connsiteY17" fmla="*/ 678180 h 1059180"/>
              <a:gd name="connsiteX18" fmla="*/ 845820 w 1356360"/>
              <a:gd name="connsiteY18" fmla="*/ 662940 h 1059180"/>
              <a:gd name="connsiteX19" fmla="*/ 883920 w 1356360"/>
              <a:gd name="connsiteY19" fmla="*/ 640080 h 1059180"/>
              <a:gd name="connsiteX20" fmla="*/ 937260 w 1356360"/>
              <a:gd name="connsiteY20" fmla="*/ 617220 h 1059180"/>
              <a:gd name="connsiteX21" fmla="*/ 967740 w 1356360"/>
              <a:gd name="connsiteY21" fmla="*/ 586740 h 1059180"/>
              <a:gd name="connsiteX22" fmla="*/ 1028700 w 1356360"/>
              <a:gd name="connsiteY22" fmla="*/ 571500 h 1059180"/>
              <a:gd name="connsiteX23" fmla="*/ 1051560 w 1356360"/>
              <a:gd name="connsiteY23" fmla="*/ 556260 h 1059180"/>
              <a:gd name="connsiteX24" fmla="*/ 1104900 w 1356360"/>
              <a:gd name="connsiteY24" fmla="*/ 525780 h 1059180"/>
              <a:gd name="connsiteX25" fmla="*/ 1127760 w 1356360"/>
              <a:gd name="connsiteY25" fmla="*/ 495300 h 1059180"/>
              <a:gd name="connsiteX26" fmla="*/ 1158240 w 1356360"/>
              <a:gd name="connsiteY26" fmla="*/ 449580 h 1059180"/>
              <a:gd name="connsiteX27" fmla="*/ 1211580 w 1356360"/>
              <a:gd name="connsiteY27" fmla="*/ 403860 h 1059180"/>
              <a:gd name="connsiteX28" fmla="*/ 1234440 w 1356360"/>
              <a:gd name="connsiteY28" fmla="*/ 350520 h 1059180"/>
              <a:gd name="connsiteX29" fmla="*/ 1242060 w 1356360"/>
              <a:gd name="connsiteY29" fmla="*/ 327660 h 1059180"/>
              <a:gd name="connsiteX30" fmla="*/ 1280160 w 1356360"/>
              <a:gd name="connsiteY30" fmla="*/ 259080 h 1059180"/>
              <a:gd name="connsiteX31" fmla="*/ 1287780 w 1356360"/>
              <a:gd name="connsiteY31" fmla="*/ 175260 h 1059180"/>
              <a:gd name="connsiteX32" fmla="*/ 1303020 w 1356360"/>
              <a:gd name="connsiteY32" fmla="*/ 144780 h 1059180"/>
              <a:gd name="connsiteX33" fmla="*/ 1310640 w 1356360"/>
              <a:gd name="connsiteY33" fmla="*/ 121920 h 1059180"/>
              <a:gd name="connsiteX34" fmla="*/ 1333500 w 1356360"/>
              <a:gd name="connsiteY34" fmla="*/ 38100 h 1059180"/>
              <a:gd name="connsiteX35" fmla="*/ 1341120 w 1356360"/>
              <a:gd name="connsiteY35" fmla="*/ 15240 h 1059180"/>
              <a:gd name="connsiteX36" fmla="*/ 1356360 w 1356360"/>
              <a:gd name="connsiteY36" fmla="*/ 0 h 10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6360" h="1059180">
                <a:moveTo>
                  <a:pt x="0" y="1059180"/>
                </a:moveTo>
                <a:cubicBezTo>
                  <a:pt x="38100" y="1051560"/>
                  <a:pt x="76606" y="1045744"/>
                  <a:pt x="114300" y="1036320"/>
                </a:cubicBezTo>
                <a:cubicBezTo>
                  <a:pt x="124460" y="1033780"/>
                  <a:pt x="134749" y="1031709"/>
                  <a:pt x="144780" y="1028700"/>
                </a:cubicBezTo>
                <a:cubicBezTo>
                  <a:pt x="160167" y="1024084"/>
                  <a:pt x="190500" y="1013460"/>
                  <a:pt x="190500" y="1013460"/>
                </a:cubicBezTo>
                <a:cubicBezTo>
                  <a:pt x="226077" y="977883"/>
                  <a:pt x="199089" y="1001882"/>
                  <a:pt x="236220" y="975360"/>
                </a:cubicBezTo>
                <a:cubicBezTo>
                  <a:pt x="265400" y="954517"/>
                  <a:pt x="264632" y="950279"/>
                  <a:pt x="297180" y="937260"/>
                </a:cubicBezTo>
                <a:cubicBezTo>
                  <a:pt x="312095" y="931294"/>
                  <a:pt x="327660" y="927100"/>
                  <a:pt x="342900" y="922020"/>
                </a:cubicBezTo>
                <a:lnTo>
                  <a:pt x="365760" y="914400"/>
                </a:lnTo>
                <a:cubicBezTo>
                  <a:pt x="415595" y="864565"/>
                  <a:pt x="356639" y="915067"/>
                  <a:pt x="426720" y="883920"/>
                </a:cubicBezTo>
                <a:cubicBezTo>
                  <a:pt x="438325" y="878762"/>
                  <a:pt x="446430" y="867791"/>
                  <a:pt x="457200" y="861060"/>
                </a:cubicBezTo>
                <a:cubicBezTo>
                  <a:pt x="466833" y="855040"/>
                  <a:pt x="478047" y="851840"/>
                  <a:pt x="487680" y="845820"/>
                </a:cubicBezTo>
                <a:cubicBezTo>
                  <a:pt x="498450" y="839089"/>
                  <a:pt x="508517" y="831225"/>
                  <a:pt x="518160" y="822960"/>
                </a:cubicBezTo>
                <a:cubicBezTo>
                  <a:pt x="526342" y="815947"/>
                  <a:pt x="531882" y="805811"/>
                  <a:pt x="541020" y="800100"/>
                </a:cubicBezTo>
                <a:cubicBezTo>
                  <a:pt x="552619" y="792851"/>
                  <a:pt x="566725" y="790644"/>
                  <a:pt x="579120" y="784860"/>
                </a:cubicBezTo>
                <a:cubicBezTo>
                  <a:pt x="683350" y="736219"/>
                  <a:pt x="622483" y="757706"/>
                  <a:pt x="678180" y="739140"/>
                </a:cubicBezTo>
                <a:cubicBezTo>
                  <a:pt x="692536" y="724784"/>
                  <a:pt x="704804" y="709527"/>
                  <a:pt x="723900" y="701040"/>
                </a:cubicBezTo>
                <a:cubicBezTo>
                  <a:pt x="738580" y="694516"/>
                  <a:pt x="754380" y="690880"/>
                  <a:pt x="769620" y="685800"/>
                </a:cubicBezTo>
                <a:cubicBezTo>
                  <a:pt x="777240" y="683260"/>
                  <a:pt x="784688" y="680128"/>
                  <a:pt x="792480" y="678180"/>
                </a:cubicBezTo>
                <a:cubicBezTo>
                  <a:pt x="802246" y="675739"/>
                  <a:pt x="834888" y="668406"/>
                  <a:pt x="845820" y="662940"/>
                </a:cubicBezTo>
                <a:cubicBezTo>
                  <a:pt x="859067" y="656316"/>
                  <a:pt x="870973" y="647273"/>
                  <a:pt x="883920" y="640080"/>
                </a:cubicBezTo>
                <a:cubicBezTo>
                  <a:pt x="912168" y="624387"/>
                  <a:pt x="910282" y="626213"/>
                  <a:pt x="937260" y="617220"/>
                </a:cubicBezTo>
                <a:cubicBezTo>
                  <a:pt x="947420" y="607060"/>
                  <a:pt x="954889" y="593166"/>
                  <a:pt x="967740" y="586740"/>
                </a:cubicBezTo>
                <a:cubicBezTo>
                  <a:pt x="986474" y="577373"/>
                  <a:pt x="1028700" y="571500"/>
                  <a:pt x="1028700" y="571500"/>
                </a:cubicBezTo>
                <a:cubicBezTo>
                  <a:pt x="1036320" y="566420"/>
                  <a:pt x="1043609" y="560804"/>
                  <a:pt x="1051560" y="556260"/>
                </a:cubicBezTo>
                <a:cubicBezTo>
                  <a:pt x="1065505" y="548291"/>
                  <a:pt x="1092523" y="538157"/>
                  <a:pt x="1104900" y="525780"/>
                </a:cubicBezTo>
                <a:cubicBezTo>
                  <a:pt x="1113880" y="516800"/>
                  <a:pt x="1120477" y="505704"/>
                  <a:pt x="1127760" y="495300"/>
                </a:cubicBezTo>
                <a:cubicBezTo>
                  <a:pt x="1138264" y="480295"/>
                  <a:pt x="1145288" y="462532"/>
                  <a:pt x="1158240" y="449580"/>
                </a:cubicBezTo>
                <a:cubicBezTo>
                  <a:pt x="1195196" y="412624"/>
                  <a:pt x="1176765" y="427070"/>
                  <a:pt x="1211580" y="403860"/>
                </a:cubicBezTo>
                <a:cubicBezTo>
                  <a:pt x="1229450" y="350249"/>
                  <a:pt x="1206192" y="416432"/>
                  <a:pt x="1234440" y="350520"/>
                </a:cubicBezTo>
                <a:cubicBezTo>
                  <a:pt x="1237604" y="343137"/>
                  <a:pt x="1238159" y="334681"/>
                  <a:pt x="1242060" y="327660"/>
                </a:cubicBezTo>
                <a:cubicBezTo>
                  <a:pt x="1285729" y="249055"/>
                  <a:pt x="1262918" y="310806"/>
                  <a:pt x="1280160" y="259080"/>
                </a:cubicBezTo>
                <a:cubicBezTo>
                  <a:pt x="1282700" y="231140"/>
                  <a:pt x="1282278" y="202770"/>
                  <a:pt x="1287780" y="175260"/>
                </a:cubicBezTo>
                <a:cubicBezTo>
                  <a:pt x="1290008" y="164121"/>
                  <a:pt x="1298545" y="155221"/>
                  <a:pt x="1303020" y="144780"/>
                </a:cubicBezTo>
                <a:cubicBezTo>
                  <a:pt x="1306184" y="137397"/>
                  <a:pt x="1308692" y="129712"/>
                  <a:pt x="1310640" y="121920"/>
                </a:cubicBezTo>
                <a:cubicBezTo>
                  <a:pt x="1332181" y="35756"/>
                  <a:pt x="1300805" y="136184"/>
                  <a:pt x="1333500" y="38100"/>
                </a:cubicBezTo>
                <a:cubicBezTo>
                  <a:pt x="1336040" y="30480"/>
                  <a:pt x="1335440" y="20920"/>
                  <a:pt x="1341120" y="15240"/>
                </a:cubicBezTo>
                <a:lnTo>
                  <a:pt x="13563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 72"/>
          <p:cNvSpPr/>
          <p:nvPr/>
        </p:nvSpPr>
        <p:spPr>
          <a:xfrm>
            <a:off x="1784177" y="4215201"/>
            <a:ext cx="1402989" cy="1156063"/>
          </a:xfrm>
          <a:custGeom>
            <a:avLst/>
            <a:gdLst>
              <a:gd name="connsiteX0" fmla="*/ 0 w 2179320"/>
              <a:gd name="connsiteY0" fmla="*/ 1798320 h 1798320"/>
              <a:gd name="connsiteX1" fmla="*/ 45720 w 2179320"/>
              <a:gd name="connsiteY1" fmla="*/ 1744980 h 1798320"/>
              <a:gd name="connsiteX2" fmla="*/ 91440 w 2179320"/>
              <a:gd name="connsiteY2" fmla="*/ 1706880 h 1798320"/>
              <a:gd name="connsiteX3" fmla="*/ 114300 w 2179320"/>
              <a:gd name="connsiteY3" fmla="*/ 1699260 h 1798320"/>
              <a:gd name="connsiteX4" fmla="*/ 144780 w 2179320"/>
              <a:gd name="connsiteY4" fmla="*/ 1676400 h 1798320"/>
              <a:gd name="connsiteX5" fmla="*/ 259080 w 2179320"/>
              <a:gd name="connsiteY5" fmla="*/ 1607820 h 1798320"/>
              <a:gd name="connsiteX6" fmla="*/ 297180 w 2179320"/>
              <a:gd name="connsiteY6" fmla="*/ 1562100 h 1798320"/>
              <a:gd name="connsiteX7" fmla="*/ 312420 w 2179320"/>
              <a:gd name="connsiteY7" fmla="*/ 1539240 h 1798320"/>
              <a:gd name="connsiteX8" fmla="*/ 350520 w 2179320"/>
              <a:gd name="connsiteY8" fmla="*/ 1531620 h 1798320"/>
              <a:gd name="connsiteX9" fmla="*/ 396240 w 2179320"/>
              <a:gd name="connsiteY9" fmla="*/ 1501140 h 1798320"/>
              <a:gd name="connsiteX10" fmla="*/ 419100 w 2179320"/>
              <a:gd name="connsiteY10" fmla="*/ 1485900 h 1798320"/>
              <a:gd name="connsiteX11" fmla="*/ 449580 w 2179320"/>
              <a:gd name="connsiteY11" fmla="*/ 1447800 h 1798320"/>
              <a:gd name="connsiteX12" fmla="*/ 502920 w 2179320"/>
              <a:gd name="connsiteY12" fmla="*/ 1394460 h 1798320"/>
              <a:gd name="connsiteX13" fmla="*/ 548640 w 2179320"/>
              <a:gd name="connsiteY13" fmla="*/ 1363980 h 1798320"/>
              <a:gd name="connsiteX14" fmla="*/ 579120 w 2179320"/>
              <a:gd name="connsiteY14" fmla="*/ 1348740 h 1798320"/>
              <a:gd name="connsiteX15" fmla="*/ 609600 w 2179320"/>
              <a:gd name="connsiteY15" fmla="*/ 1318260 h 1798320"/>
              <a:gd name="connsiteX16" fmla="*/ 655320 w 2179320"/>
              <a:gd name="connsiteY16" fmla="*/ 1280160 h 1798320"/>
              <a:gd name="connsiteX17" fmla="*/ 685800 w 2179320"/>
              <a:gd name="connsiteY17" fmla="*/ 1234440 h 1798320"/>
              <a:gd name="connsiteX18" fmla="*/ 746760 w 2179320"/>
              <a:gd name="connsiteY18" fmla="*/ 1158240 h 1798320"/>
              <a:gd name="connsiteX19" fmla="*/ 777240 w 2179320"/>
              <a:gd name="connsiteY19" fmla="*/ 1097280 h 1798320"/>
              <a:gd name="connsiteX20" fmla="*/ 800100 w 2179320"/>
              <a:gd name="connsiteY20" fmla="*/ 1082040 h 1798320"/>
              <a:gd name="connsiteX21" fmla="*/ 822960 w 2179320"/>
              <a:gd name="connsiteY21" fmla="*/ 1059180 h 1798320"/>
              <a:gd name="connsiteX22" fmla="*/ 845820 w 2179320"/>
              <a:gd name="connsiteY22" fmla="*/ 1021080 h 1798320"/>
              <a:gd name="connsiteX23" fmla="*/ 868680 w 2179320"/>
              <a:gd name="connsiteY23" fmla="*/ 998220 h 1798320"/>
              <a:gd name="connsiteX24" fmla="*/ 883920 w 2179320"/>
              <a:gd name="connsiteY24" fmla="*/ 975360 h 1798320"/>
              <a:gd name="connsiteX25" fmla="*/ 914400 w 2179320"/>
              <a:gd name="connsiteY25" fmla="*/ 944880 h 1798320"/>
              <a:gd name="connsiteX26" fmla="*/ 929640 w 2179320"/>
              <a:gd name="connsiteY26" fmla="*/ 922020 h 1798320"/>
              <a:gd name="connsiteX27" fmla="*/ 990600 w 2179320"/>
              <a:gd name="connsiteY27" fmla="*/ 868680 h 1798320"/>
              <a:gd name="connsiteX28" fmla="*/ 1005840 w 2179320"/>
              <a:gd name="connsiteY28" fmla="*/ 845820 h 1798320"/>
              <a:gd name="connsiteX29" fmla="*/ 1028700 w 2179320"/>
              <a:gd name="connsiteY29" fmla="*/ 822960 h 1798320"/>
              <a:gd name="connsiteX30" fmla="*/ 1059180 w 2179320"/>
              <a:gd name="connsiteY30" fmla="*/ 777240 h 1798320"/>
              <a:gd name="connsiteX31" fmla="*/ 1082040 w 2179320"/>
              <a:gd name="connsiteY31" fmla="*/ 746760 h 1798320"/>
              <a:gd name="connsiteX32" fmla="*/ 1097280 w 2179320"/>
              <a:gd name="connsiteY32" fmla="*/ 723900 h 1798320"/>
              <a:gd name="connsiteX33" fmla="*/ 1120140 w 2179320"/>
              <a:gd name="connsiteY33" fmla="*/ 685800 h 1798320"/>
              <a:gd name="connsiteX34" fmla="*/ 1150620 w 2179320"/>
              <a:gd name="connsiteY34" fmla="*/ 662940 h 1798320"/>
              <a:gd name="connsiteX35" fmla="*/ 1203960 w 2179320"/>
              <a:gd name="connsiteY35" fmla="*/ 632460 h 1798320"/>
              <a:gd name="connsiteX36" fmla="*/ 1242060 w 2179320"/>
              <a:gd name="connsiteY36" fmla="*/ 617220 h 1798320"/>
              <a:gd name="connsiteX37" fmla="*/ 1287780 w 2179320"/>
              <a:gd name="connsiteY37" fmla="*/ 586740 h 1798320"/>
              <a:gd name="connsiteX38" fmla="*/ 1310640 w 2179320"/>
              <a:gd name="connsiteY38" fmla="*/ 571500 h 1798320"/>
              <a:gd name="connsiteX39" fmla="*/ 1363980 w 2179320"/>
              <a:gd name="connsiteY39" fmla="*/ 518160 h 1798320"/>
              <a:gd name="connsiteX40" fmla="*/ 1386840 w 2179320"/>
              <a:gd name="connsiteY40" fmla="*/ 510540 h 1798320"/>
              <a:gd name="connsiteX41" fmla="*/ 1440180 w 2179320"/>
              <a:gd name="connsiteY41" fmla="*/ 480060 h 1798320"/>
              <a:gd name="connsiteX42" fmla="*/ 1463040 w 2179320"/>
              <a:gd name="connsiteY42" fmla="*/ 464820 h 1798320"/>
              <a:gd name="connsiteX43" fmla="*/ 1531620 w 2179320"/>
              <a:gd name="connsiteY43" fmla="*/ 449580 h 1798320"/>
              <a:gd name="connsiteX44" fmla="*/ 1554480 w 2179320"/>
              <a:gd name="connsiteY44" fmla="*/ 426720 h 1798320"/>
              <a:gd name="connsiteX45" fmla="*/ 1607820 w 2179320"/>
              <a:gd name="connsiteY45" fmla="*/ 403860 h 1798320"/>
              <a:gd name="connsiteX46" fmla="*/ 1630680 w 2179320"/>
              <a:gd name="connsiteY46" fmla="*/ 388620 h 1798320"/>
              <a:gd name="connsiteX47" fmla="*/ 1691640 w 2179320"/>
              <a:gd name="connsiteY47" fmla="*/ 358140 h 1798320"/>
              <a:gd name="connsiteX48" fmla="*/ 1714500 w 2179320"/>
              <a:gd name="connsiteY48" fmla="*/ 327660 h 1798320"/>
              <a:gd name="connsiteX49" fmla="*/ 1737360 w 2179320"/>
              <a:gd name="connsiteY49" fmla="*/ 281940 h 1798320"/>
              <a:gd name="connsiteX50" fmla="*/ 1760220 w 2179320"/>
              <a:gd name="connsiteY50" fmla="*/ 259080 h 1798320"/>
              <a:gd name="connsiteX51" fmla="*/ 1790700 w 2179320"/>
              <a:gd name="connsiteY51" fmla="*/ 213360 h 1798320"/>
              <a:gd name="connsiteX52" fmla="*/ 1821180 w 2179320"/>
              <a:gd name="connsiteY52" fmla="*/ 198120 h 1798320"/>
              <a:gd name="connsiteX53" fmla="*/ 1874520 w 2179320"/>
              <a:gd name="connsiteY53" fmla="*/ 175260 h 1798320"/>
              <a:gd name="connsiteX54" fmla="*/ 1889760 w 2179320"/>
              <a:gd name="connsiteY54" fmla="*/ 152400 h 1798320"/>
              <a:gd name="connsiteX55" fmla="*/ 1920240 w 2179320"/>
              <a:gd name="connsiteY55" fmla="*/ 144780 h 1798320"/>
              <a:gd name="connsiteX56" fmla="*/ 1943100 w 2179320"/>
              <a:gd name="connsiteY56" fmla="*/ 129540 h 1798320"/>
              <a:gd name="connsiteX57" fmla="*/ 1988820 w 2179320"/>
              <a:gd name="connsiteY57" fmla="*/ 114300 h 1798320"/>
              <a:gd name="connsiteX58" fmla="*/ 2034540 w 2179320"/>
              <a:gd name="connsiteY58" fmla="*/ 83820 h 1798320"/>
              <a:gd name="connsiteX59" fmla="*/ 2057400 w 2179320"/>
              <a:gd name="connsiteY59" fmla="*/ 68580 h 1798320"/>
              <a:gd name="connsiteX60" fmla="*/ 2080260 w 2179320"/>
              <a:gd name="connsiteY60" fmla="*/ 45720 h 1798320"/>
              <a:gd name="connsiteX61" fmla="*/ 2171700 w 2179320"/>
              <a:gd name="connsiteY61" fmla="*/ 0 h 1798320"/>
              <a:gd name="connsiteX62" fmla="*/ 2179320 w 2179320"/>
              <a:gd name="connsiteY62" fmla="*/ 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79320" h="1798320">
                <a:moveTo>
                  <a:pt x="0" y="1798320"/>
                </a:moveTo>
                <a:cubicBezTo>
                  <a:pt x="15240" y="1780540"/>
                  <a:pt x="30054" y="1762386"/>
                  <a:pt x="45720" y="1744980"/>
                </a:cubicBezTo>
                <a:cubicBezTo>
                  <a:pt x="59508" y="1729660"/>
                  <a:pt x="72826" y="1716187"/>
                  <a:pt x="91440" y="1706880"/>
                </a:cubicBezTo>
                <a:cubicBezTo>
                  <a:pt x="98624" y="1703288"/>
                  <a:pt x="106680" y="1701800"/>
                  <a:pt x="114300" y="1699260"/>
                </a:cubicBezTo>
                <a:cubicBezTo>
                  <a:pt x="124460" y="1691640"/>
                  <a:pt x="133421" y="1682080"/>
                  <a:pt x="144780" y="1676400"/>
                </a:cubicBezTo>
                <a:cubicBezTo>
                  <a:pt x="197619" y="1649980"/>
                  <a:pt x="214516" y="1674667"/>
                  <a:pt x="259080" y="1607820"/>
                </a:cubicBezTo>
                <a:cubicBezTo>
                  <a:pt x="296918" y="1551063"/>
                  <a:pt x="248287" y="1620772"/>
                  <a:pt x="297180" y="1562100"/>
                </a:cubicBezTo>
                <a:cubicBezTo>
                  <a:pt x="303043" y="1555065"/>
                  <a:pt x="304469" y="1543784"/>
                  <a:pt x="312420" y="1539240"/>
                </a:cubicBezTo>
                <a:cubicBezTo>
                  <a:pt x="323665" y="1532814"/>
                  <a:pt x="337820" y="1534160"/>
                  <a:pt x="350520" y="1531620"/>
                </a:cubicBezTo>
                <a:lnTo>
                  <a:pt x="396240" y="1501140"/>
                </a:lnTo>
                <a:lnTo>
                  <a:pt x="419100" y="1485900"/>
                </a:lnTo>
                <a:cubicBezTo>
                  <a:pt x="432495" y="1445715"/>
                  <a:pt x="416754" y="1477343"/>
                  <a:pt x="449580" y="1447800"/>
                </a:cubicBezTo>
                <a:cubicBezTo>
                  <a:pt x="468270" y="1430979"/>
                  <a:pt x="481998" y="1408408"/>
                  <a:pt x="502920" y="1394460"/>
                </a:cubicBezTo>
                <a:cubicBezTo>
                  <a:pt x="518160" y="1384300"/>
                  <a:pt x="532257" y="1372171"/>
                  <a:pt x="548640" y="1363980"/>
                </a:cubicBezTo>
                <a:cubicBezTo>
                  <a:pt x="558800" y="1358900"/>
                  <a:pt x="570033" y="1355556"/>
                  <a:pt x="579120" y="1348740"/>
                </a:cubicBezTo>
                <a:cubicBezTo>
                  <a:pt x="590615" y="1340119"/>
                  <a:pt x="598691" y="1327611"/>
                  <a:pt x="609600" y="1318260"/>
                </a:cubicBezTo>
                <a:cubicBezTo>
                  <a:pt x="638951" y="1293102"/>
                  <a:pt x="628897" y="1314132"/>
                  <a:pt x="655320" y="1280160"/>
                </a:cubicBezTo>
                <a:cubicBezTo>
                  <a:pt x="666565" y="1265702"/>
                  <a:pt x="672848" y="1247392"/>
                  <a:pt x="685800" y="1234440"/>
                </a:cubicBezTo>
                <a:cubicBezTo>
                  <a:pt x="706609" y="1213631"/>
                  <a:pt x="737147" y="1187078"/>
                  <a:pt x="746760" y="1158240"/>
                </a:cubicBezTo>
                <a:cubicBezTo>
                  <a:pt x="755071" y="1133307"/>
                  <a:pt x="757609" y="1120183"/>
                  <a:pt x="777240" y="1097280"/>
                </a:cubicBezTo>
                <a:cubicBezTo>
                  <a:pt x="783200" y="1090327"/>
                  <a:pt x="793065" y="1087903"/>
                  <a:pt x="800100" y="1082040"/>
                </a:cubicBezTo>
                <a:cubicBezTo>
                  <a:pt x="808379" y="1075141"/>
                  <a:pt x="816494" y="1067801"/>
                  <a:pt x="822960" y="1059180"/>
                </a:cubicBezTo>
                <a:cubicBezTo>
                  <a:pt x="831846" y="1047332"/>
                  <a:pt x="836934" y="1032928"/>
                  <a:pt x="845820" y="1021080"/>
                </a:cubicBezTo>
                <a:cubicBezTo>
                  <a:pt x="852286" y="1012459"/>
                  <a:pt x="861781" y="1006499"/>
                  <a:pt x="868680" y="998220"/>
                </a:cubicBezTo>
                <a:cubicBezTo>
                  <a:pt x="874543" y="991185"/>
                  <a:pt x="877960" y="982313"/>
                  <a:pt x="883920" y="975360"/>
                </a:cubicBezTo>
                <a:cubicBezTo>
                  <a:pt x="893271" y="964451"/>
                  <a:pt x="905049" y="955789"/>
                  <a:pt x="914400" y="944880"/>
                </a:cubicBezTo>
                <a:cubicBezTo>
                  <a:pt x="920360" y="937927"/>
                  <a:pt x="923164" y="928496"/>
                  <a:pt x="929640" y="922020"/>
                </a:cubicBezTo>
                <a:cubicBezTo>
                  <a:pt x="999699" y="851961"/>
                  <a:pt x="919367" y="951786"/>
                  <a:pt x="990600" y="868680"/>
                </a:cubicBezTo>
                <a:cubicBezTo>
                  <a:pt x="996560" y="861727"/>
                  <a:pt x="999977" y="852855"/>
                  <a:pt x="1005840" y="845820"/>
                </a:cubicBezTo>
                <a:cubicBezTo>
                  <a:pt x="1012739" y="837541"/>
                  <a:pt x="1022084" y="831466"/>
                  <a:pt x="1028700" y="822960"/>
                </a:cubicBezTo>
                <a:cubicBezTo>
                  <a:pt x="1039945" y="808502"/>
                  <a:pt x="1048190" y="791893"/>
                  <a:pt x="1059180" y="777240"/>
                </a:cubicBezTo>
                <a:cubicBezTo>
                  <a:pt x="1066800" y="767080"/>
                  <a:pt x="1074658" y="757094"/>
                  <a:pt x="1082040" y="746760"/>
                </a:cubicBezTo>
                <a:cubicBezTo>
                  <a:pt x="1087363" y="739308"/>
                  <a:pt x="1092426" y="731666"/>
                  <a:pt x="1097280" y="723900"/>
                </a:cubicBezTo>
                <a:cubicBezTo>
                  <a:pt x="1105130" y="711341"/>
                  <a:pt x="1110387" y="696946"/>
                  <a:pt x="1120140" y="685800"/>
                </a:cubicBezTo>
                <a:cubicBezTo>
                  <a:pt x="1128503" y="676242"/>
                  <a:pt x="1140286" y="670322"/>
                  <a:pt x="1150620" y="662940"/>
                </a:cubicBezTo>
                <a:cubicBezTo>
                  <a:pt x="1170810" y="648518"/>
                  <a:pt x="1180323" y="642965"/>
                  <a:pt x="1203960" y="632460"/>
                </a:cubicBezTo>
                <a:cubicBezTo>
                  <a:pt x="1216459" y="626905"/>
                  <a:pt x="1230052" y="623770"/>
                  <a:pt x="1242060" y="617220"/>
                </a:cubicBezTo>
                <a:cubicBezTo>
                  <a:pt x="1258140" y="608449"/>
                  <a:pt x="1272540" y="596900"/>
                  <a:pt x="1287780" y="586740"/>
                </a:cubicBezTo>
                <a:cubicBezTo>
                  <a:pt x="1295400" y="581660"/>
                  <a:pt x="1304919" y="578651"/>
                  <a:pt x="1310640" y="571500"/>
                </a:cubicBezTo>
                <a:cubicBezTo>
                  <a:pt x="1332479" y="544201"/>
                  <a:pt x="1335675" y="532313"/>
                  <a:pt x="1363980" y="518160"/>
                </a:cubicBezTo>
                <a:cubicBezTo>
                  <a:pt x="1371164" y="514568"/>
                  <a:pt x="1379220" y="513080"/>
                  <a:pt x="1386840" y="510540"/>
                </a:cubicBezTo>
                <a:cubicBezTo>
                  <a:pt x="1460542" y="455263"/>
                  <a:pt x="1382000" y="509150"/>
                  <a:pt x="1440180" y="480060"/>
                </a:cubicBezTo>
                <a:cubicBezTo>
                  <a:pt x="1448371" y="475964"/>
                  <a:pt x="1454352" y="467716"/>
                  <a:pt x="1463040" y="464820"/>
                </a:cubicBezTo>
                <a:cubicBezTo>
                  <a:pt x="1485256" y="457415"/>
                  <a:pt x="1508760" y="454660"/>
                  <a:pt x="1531620" y="449580"/>
                </a:cubicBezTo>
                <a:cubicBezTo>
                  <a:pt x="1539240" y="441960"/>
                  <a:pt x="1545711" y="432984"/>
                  <a:pt x="1554480" y="426720"/>
                </a:cubicBezTo>
                <a:cubicBezTo>
                  <a:pt x="1591478" y="400293"/>
                  <a:pt x="1574655" y="420443"/>
                  <a:pt x="1607820" y="403860"/>
                </a:cubicBezTo>
                <a:cubicBezTo>
                  <a:pt x="1616011" y="399764"/>
                  <a:pt x="1622489" y="392716"/>
                  <a:pt x="1630680" y="388620"/>
                </a:cubicBezTo>
                <a:cubicBezTo>
                  <a:pt x="1652509" y="377705"/>
                  <a:pt x="1673986" y="375794"/>
                  <a:pt x="1691640" y="358140"/>
                </a:cubicBezTo>
                <a:cubicBezTo>
                  <a:pt x="1700620" y="349160"/>
                  <a:pt x="1706880" y="337820"/>
                  <a:pt x="1714500" y="327660"/>
                </a:cubicBezTo>
                <a:cubicBezTo>
                  <a:pt x="1722137" y="304749"/>
                  <a:pt x="1720947" y="301635"/>
                  <a:pt x="1737360" y="281940"/>
                </a:cubicBezTo>
                <a:cubicBezTo>
                  <a:pt x="1744259" y="273661"/>
                  <a:pt x="1753604" y="267586"/>
                  <a:pt x="1760220" y="259080"/>
                </a:cubicBezTo>
                <a:cubicBezTo>
                  <a:pt x="1771465" y="244622"/>
                  <a:pt x="1774317" y="221551"/>
                  <a:pt x="1790700" y="213360"/>
                </a:cubicBezTo>
                <a:cubicBezTo>
                  <a:pt x="1800860" y="208280"/>
                  <a:pt x="1810739" y="202595"/>
                  <a:pt x="1821180" y="198120"/>
                </a:cubicBezTo>
                <a:cubicBezTo>
                  <a:pt x="1899665" y="164484"/>
                  <a:pt x="1773431" y="225805"/>
                  <a:pt x="1874520" y="175260"/>
                </a:cubicBezTo>
                <a:cubicBezTo>
                  <a:pt x="1879600" y="167640"/>
                  <a:pt x="1882140" y="157480"/>
                  <a:pt x="1889760" y="152400"/>
                </a:cubicBezTo>
                <a:cubicBezTo>
                  <a:pt x="1898474" y="146591"/>
                  <a:pt x="1910614" y="148905"/>
                  <a:pt x="1920240" y="144780"/>
                </a:cubicBezTo>
                <a:cubicBezTo>
                  <a:pt x="1928658" y="141172"/>
                  <a:pt x="1934731" y="133259"/>
                  <a:pt x="1943100" y="129540"/>
                </a:cubicBezTo>
                <a:cubicBezTo>
                  <a:pt x="1957780" y="123016"/>
                  <a:pt x="1975454" y="123211"/>
                  <a:pt x="1988820" y="114300"/>
                </a:cubicBezTo>
                <a:lnTo>
                  <a:pt x="2034540" y="83820"/>
                </a:lnTo>
                <a:cubicBezTo>
                  <a:pt x="2042160" y="78740"/>
                  <a:pt x="2050924" y="75056"/>
                  <a:pt x="2057400" y="68580"/>
                </a:cubicBezTo>
                <a:cubicBezTo>
                  <a:pt x="2065020" y="60960"/>
                  <a:pt x="2071754" y="52336"/>
                  <a:pt x="2080260" y="45720"/>
                </a:cubicBezTo>
                <a:cubicBezTo>
                  <a:pt x="2100074" y="30309"/>
                  <a:pt x="2143048" y="0"/>
                  <a:pt x="2171700" y="0"/>
                </a:cubicBezTo>
                <a:lnTo>
                  <a:pt x="21793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 73"/>
          <p:cNvSpPr/>
          <p:nvPr/>
        </p:nvSpPr>
        <p:spPr>
          <a:xfrm>
            <a:off x="1865118" y="4479724"/>
            <a:ext cx="459139" cy="401683"/>
          </a:xfrm>
          <a:custGeom>
            <a:avLst/>
            <a:gdLst>
              <a:gd name="connsiteX0" fmla="*/ 0 w 713200"/>
              <a:gd name="connsiteY0" fmla="*/ 0 h 624840"/>
              <a:gd name="connsiteX1" fmla="*/ 34290 w 713200"/>
              <a:gd name="connsiteY1" fmla="*/ 11430 h 624840"/>
              <a:gd name="connsiteX2" fmla="*/ 60960 w 713200"/>
              <a:gd name="connsiteY2" fmla="*/ 30480 h 624840"/>
              <a:gd name="connsiteX3" fmla="*/ 83820 w 713200"/>
              <a:gd name="connsiteY3" fmla="*/ 38100 h 624840"/>
              <a:gd name="connsiteX4" fmla="*/ 114300 w 713200"/>
              <a:gd name="connsiteY4" fmla="*/ 49530 h 624840"/>
              <a:gd name="connsiteX5" fmla="*/ 152400 w 713200"/>
              <a:gd name="connsiteY5" fmla="*/ 60960 h 624840"/>
              <a:gd name="connsiteX6" fmla="*/ 407670 w 713200"/>
              <a:gd name="connsiteY6" fmla="*/ 64770 h 624840"/>
              <a:gd name="connsiteX7" fmla="*/ 419100 w 713200"/>
              <a:gd name="connsiteY7" fmla="*/ 68580 h 624840"/>
              <a:gd name="connsiteX8" fmla="*/ 480060 w 713200"/>
              <a:gd name="connsiteY8" fmla="*/ 76200 h 624840"/>
              <a:gd name="connsiteX9" fmla="*/ 510540 w 713200"/>
              <a:gd name="connsiteY9" fmla="*/ 87630 h 624840"/>
              <a:gd name="connsiteX10" fmla="*/ 541020 w 713200"/>
              <a:gd name="connsiteY10" fmla="*/ 102870 h 624840"/>
              <a:gd name="connsiteX11" fmla="*/ 567690 w 713200"/>
              <a:gd name="connsiteY11" fmla="*/ 140970 h 624840"/>
              <a:gd name="connsiteX12" fmla="*/ 579120 w 713200"/>
              <a:gd name="connsiteY12" fmla="*/ 152400 h 624840"/>
              <a:gd name="connsiteX13" fmla="*/ 590550 w 713200"/>
              <a:gd name="connsiteY13" fmla="*/ 175260 h 624840"/>
              <a:gd name="connsiteX14" fmla="*/ 601980 w 713200"/>
              <a:gd name="connsiteY14" fmla="*/ 186690 h 624840"/>
              <a:gd name="connsiteX15" fmla="*/ 624840 w 713200"/>
              <a:gd name="connsiteY15" fmla="*/ 213360 h 624840"/>
              <a:gd name="connsiteX16" fmla="*/ 643890 w 713200"/>
              <a:gd name="connsiteY16" fmla="*/ 247650 h 624840"/>
              <a:gd name="connsiteX17" fmla="*/ 651510 w 713200"/>
              <a:gd name="connsiteY17" fmla="*/ 259080 h 624840"/>
              <a:gd name="connsiteX18" fmla="*/ 662940 w 713200"/>
              <a:gd name="connsiteY18" fmla="*/ 270510 h 624840"/>
              <a:gd name="connsiteX19" fmla="*/ 670560 w 713200"/>
              <a:gd name="connsiteY19" fmla="*/ 285750 h 624840"/>
              <a:gd name="connsiteX20" fmla="*/ 681990 w 713200"/>
              <a:gd name="connsiteY20" fmla="*/ 297180 h 624840"/>
              <a:gd name="connsiteX21" fmla="*/ 704850 w 713200"/>
              <a:gd name="connsiteY21" fmla="*/ 335280 h 624840"/>
              <a:gd name="connsiteX22" fmla="*/ 708660 w 713200"/>
              <a:gd name="connsiteY22" fmla="*/ 346710 h 624840"/>
              <a:gd name="connsiteX23" fmla="*/ 708660 w 713200"/>
              <a:gd name="connsiteY23" fmla="*/ 476250 h 624840"/>
              <a:gd name="connsiteX24" fmla="*/ 704850 w 713200"/>
              <a:gd name="connsiteY24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13200" h="624840">
                <a:moveTo>
                  <a:pt x="0" y="0"/>
                </a:moveTo>
                <a:cubicBezTo>
                  <a:pt x="11430" y="3810"/>
                  <a:pt x="24651" y="4201"/>
                  <a:pt x="34290" y="11430"/>
                </a:cubicBezTo>
                <a:cubicBezTo>
                  <a:pt x="36337" y="12965"/>
                  <a:pt x="56402" y="28454"/>
                  <a:pt x="60960" y="30480"/>
                </a:cubicBezTo>
                <a:cubicBezTo>
                  <a:pt x="68300" y="33742"/>
                  <a:pt x="76636" y="34508"/>
                  <a:pt x="83820" y="38100"/>
                </a:cubicBezTo>
                <a:cubicBezTo>
                  <a:pt x="109370" y="50875"/>
                  <a:pt x="88362" y="41749"/>
                  <a:pt x="114300" y="49530"/>
                </a:cubicBezTo>
                <a:cubicBezTo>
                  <a:pt x="116708" y="50253"/>
                  <a:pt x="145939" y="60778"/>
                  <a:pt x="152400" y="60960"/>
                </a:cubicBezTo>
                <a:cubicBezTo>
                  <a:pt x="237466" y="63356"/>
                  <a:pt x="322580" y="63500"/>
                  <a:pt x="407670" y="64770"/>
                </a:cubicBezTo>
                <a:cubicBezTo>
                  <a:pt x="411480" y="66040"/>
                  <a:pt x="415204" y="67606"/>
                  <a:pt x="419100" y="68580"/>
                </a:cubicBezTo>
                <a:cubicBezTo>
                  <a:pt x="441595" y="74204"/>
                  <a:pt x="454035" y="73834"/>
                  <a:pt x="480060" y="76200"/>
                </a:cubicBezTo>
                <a:cubicBezTo>
                  <a:pt x="506058" y="82700"/>
                  <a:pt x="484924" y="76245"/>
                  <a:pt x="510540" y="87630"/>
                </a:cubicBezTo>
                <a:cubicBezTo>
                  <a:pt x="538502" y="100057"/>
                  <a:pt x="520779" y="89376"/>
                  <a:pt x="541020" y="102870"/>
                </a:cubicBezTo>
                <a:cubicBezTo>
                  <a:pt x="547578" y="112706"/>
                  <a:pt x="559228" y="131097"/>
                  <a:pt x="567690" y="140970"/>
                </a:cubicBezTo>
                <a:cubicBezTo>
                  <a:pt x="571197" y="145061"/>
                  <a:pt x="575310" y="148590"/>
                  <a:pt x="579120" y="152400"/>
                </a:cubicBezTo>
                <a:cubicBezTo>
                  <a:pt x="582939" y="163856"/>
                  <a:pt x="582344" y="165412"/>
                  <a:pt x="590550" y="175260"/>
                </a:cubicBezTo>
                <a:cubicBezTo>
                  <a:pt x="593999" y="179399"/>
                  <a:pt x="598848" y="182305"/>
                  <a:pt x="601980" y="186690"/>
                </a:cubicBezTo>
                <a:cubicBezTo>
                  <a:pt x="622095" y="214851"/>
                  <a:pt x="594261" y="190426"/>
                  <a:pt x="624840" y="213360"/>
                </a:cubicBezTo>
                <a:cubicBezTo>
                  <a:pt x="631546" y="233478"/>
                  <a:pt x="626422" y="221448"/>
                  <a:pt x="643890" y="247650"/>
                </a:cubicBezTo>
                <a:cubicBezTo>
                  <a:pt x="646430" y="251460"/>
                  <a:pt x="648272" y="255842"/>
                  <a:pt x="651510" y="259080"/>
                </a:cubicBezTo>
                <a:cubicBezTo>
                  <a:pt x="655320" y="262890"/>
                  <a:pt x="659808" y="266125"/>
                  <a:pt x="662940" y="270510"/>
                </a:cubicBezTo>
                <a:cubicBezTo>
                  <a:pt x="666241" y="275132"/>
                  <a:pt x="667259" y="281128"/>
                  <a:pt x="670560" y="285750"/>
                </a:cubicBezTo>
                <a:cubicBezTo>
                  <a:pt x="673692" y="290135"/>
                  <a:pt x="678682" y="292927"/>
                  <a:pt x="681990" y="297180"/>
                </a:cubicBezTo>
                <a:cubicBezTo>
                  <a:pt x="690608" y="308260"/>
                  <a:pt x="699195" y="322085"/>
                  <a:pt x="704850" y="335280"/>
                </a:cubicBezTo>
                <a:cubicBezTo>
                  <a:pt x="706432" y="338971"/>
                  <a:pt x="707390" y="342900"/>
                  <a:pt x="708660" y="346710"/>
                </a:cubicBezTo>
                <a:cubicBezTo>
                  <a:pt x="716750" y="411430"/>
                  <a:pt x="712278" y="362276"/>
                  <a:pt x="708660" y="476250"/>
                </a:cubicBezTo>
                <a:cubicBezTo>
                  <a:pt x="704781" y="598427"/>
                  <a:pt x="704850" y="571366"/>
                  <a:pt x="704850" y="6248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1091234" y="3458716"/>
            <a:ext cx="2256629" cy="440306"/>
          </a:xfrm>
          <a:prstGeom prst="downArrow">
            <a:avLst>
              <a:gd name="adj1" fmla="val 50000"/>
              <a:gd name="adj2" fmla="val 47836"/>
            </a:avLst>
          </a:prstGeom>
          <a:solidFill>
            <a:srgbClr val="88B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Polyligne</a:t>
            </a: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6046778" y="5013176"/>
            <a:ext cx="194698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 81"/>
          <p:cNvSpPr/>
          <p:nvPr/>
        </p:nvSpPr>
        <p:spPr>
          <a:xfrm>
            <a:off x="6668036" y="5415828"/>
            <a:ext cx="459139" cy="401683"/>
          </a:xfrm>
          <a:custGeom>
            <a:avLst/>
            <a:gdLst>
              <a:gd name="connsiteX0" fmla="*/ 0 w 713200"/>
              <a:gd name="connsiteY0" fmla="*/ 0 h 624840"/>
              <a:gd name="connsiteX1" fmla="*/ 34290 w 713200"/>
              <a:gd name="connsiteY1" fmla="*/ 11430 h 624840"/>
              <a:gd name="connsiteX2" fmla="*/ 60960 w 713200"/>
              <a:gd name="connsiteY2" fmla="*/ 30480 h 624840"/>
              <a:gd name="connsiteX3" fmla="*/ 83820 w 713200"/>
              <a:gd name="connsiteY3" fmla="*/ 38100 h 624840"/>
              <a:gd name="connsiteX4" fmla="*/ 114300 w 713200"/>
              <a:gd name="connsiteY4" fmla="*/ 49530 h 624840"/>
              <a:gd name="connsiteX5" fmla="*/ 152400 w 713200"/>
              <a:gd name="connsiteY5" fmla="*/ 60960 h 624840"/>
              <a:gd name="connsiteX6" fmla="*/ 407670 w 713200"/>
              <a:gd name="connsiteY6" fmla="*/ 64770 h 624840"/>
              <a:gd name="connsiteX7" fmla="*/ 419100 w 713200"/>
              <a:gd name="connsiteY7" fmla="*/ 68580 h 624840"/>
              <a:gd name="connsiteX8" fmla="*/ 480060 w 713200"/>
              <a:gd name="connsiteY8" fmla="*/ 76200 h 624840"/>
              <a:gd name="connsiteX9" fmla="*/ 510540 w 713200"/>
              <a:gd name="connsiteY9" fmla="*/ 87630 h 624840"/>
              <a:gd name="connsiteX10" fmla="*/ 541020 w 713200"/>
              <a:gd name="connsiteY10" fmla="*/ 102870 h 624840"/>
              <a:gd name="connsiteX11" fmla="*/ 567690 w 713200"/>
              <a:gd name="connsiteY11" fmla="*/ 140970 h 624840"/>
              <a:gd name="connsiteX12" fmla="*/ 579120 w 713200"/>
              <a:gd name="connsiteY12" fmla="*/ 152400 h 624840"/>
              <a:gd name="connsiteX13" fmla="*/ 590550 w 713200"/>
              <a:gd name="connsiteY13" fmla="*/ 175260 h 624840"/>
              <a:gd name="connsiteX14" fmla="*/ 601980 w 713200"/>
              <a:gd name="connsiteY14" fmla="*/ 186690 h 624840"/>
              <a:gd name="connsiteX15" fmla="*/ 624840 w 713200"/>
              <a:gd name="connsiteY15" fmla="*/ 213360 h 624840"/>
              <a:gd name="connsiteX16" fmla="*/ 643890 w 713200"/>
              <a:gd name="connsiteY16" fmla="*/ 247650 h 624840"/>
              <a:gd name="connsiteX17" fmla="*/ 651510 w 713200"/>
              <a:gd name="connsiteY17" fmla="*/ 259080 h 624840"/>
              <a:gd name="connsiteX18" fmla="*/ 662940 w 713200"/>
              <a:gd name="connsiteY18" fmla="*/ 270510 h 624840"/>
              <a:gd name="connsiteX19" fmla="*/ 670560 w 713200"/>
              <a:gd name="connsiteY19" fmla="*/ 285750 h 624840"/>
              <a:gd name="connsiteX20" fmla="*/ 681990 w 713200"/>
              <a:gd name="connsiteY20" fmla="*/ 297180 h 624840"/>
              <a:gd name="connsiteX21" fmla="*/ 704850 w 713200"/>
              <a:gd name="connsiteY21" fmla="*/ 335280 h 624840"/>
              <a:gd name="connsiteX22" fmla="*/ 708660 w 713200"/>
              <a:gd name="connsiteY22" fmla="*/ 346710 h 624840"/>
              <a:gd name="connsiteX23" fmla="*/ 708660 w 713200"/>
              <a:gd name="connsiteY23" fmla="*/ 476250 h 624840"/>
              <a:gd name="connsiteX24" fmla="*/ 704850 w 713200"/>
              <a:gd name="connsiteY24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13200" h="624840">
                <a:moveTo>
                  <a:pt x="0" y="0"/>
                </a:moveTo>
                <a:cubicBezTo>
                  <a:pt x="11430" y="3810"/>
                  <a:pt x="24651" y="4201"/>
                  <a:pt x="34290" y="11430"/>
                </a:cubicBezTo>
                <a:cubicBezTo>
                  <a:pt x="36337" y="12965"/>
                  <a:pt x="56402" y="28454"/>
                  <a:pt x="60960" y="30480"/>
                </a:cubicBezTo>
                <a:cubicBezTo>
                  <a:pt x="68300" y="33742"/>
                  <a:pt x="76636" y="34508"/>
                  <a:pt x="83820" y="38100"/>
                </a:cubicBezTo>
                <a:cubicBezTo>
                  <a:pt x="109370" y="50875"/>
                  <a:pt x="88362" y="41749"/>
                  <a:pt x="114300" y="49530"/>
                </a:cubicBezTo>
                <a:cubicBezTo>
                  <a:pt x="116708" y="50253"/>
                  <a:pt x="145939" y="60778"/>
                  <a:pt x="152400" y="60960"/>
                </a:cubicBezTo>
                <a:cubicBezTo>
                  <a:pt x="237466" y="63356"/>
                  <a:pt x="322580" y="63500"/>
                  <a:pt x="407670" y="64770"/>
                </a:cubicBezTo>
                <a:cubicBezTo>
                  <a:pt x="411480" y="66040"/>
                  <a:pt x="415204" y="67606"/>
                  <a:pt x="419100" y="68580"/>
                </a:cubicBezTo>
                <a:cubicBezTo>
                  <a:pt x="441595" y="74204"/>
                  <a:pt x="454035" y="73834"/>
                  <a:pt x="480060" y="76200"/>
                </a:cubicBezTo>
                <a:cubicBezTo>
                  <a:pt x="506058" y="82700"/>
                  <a:pt x="484924" y="76245"/>
                  <a:pt x="510540" y="87630"/>
                </a:cubicBezTo>
                <a:cubicBezTo>
                  <a:pt x="538502" y="100057"/>
                  <a:pt x="520779" y="89376"/>
                  <a:pt x="541020" y="102870"/>
                </a:cubicBezTo>
                <a:cubicBezTo>
                  <a:pt x="547578" y="112706"/>
                  <a:pt x="559228" y="131097"/>
                  <a:pt x="567690" y="140970"/>
                </a:cubicBezTo>
                <a:cubicBezTo>
                  <a:pt x="571197" y="145061"/>
                  <a:pt x="575310" y="148590"/>
                  <a:pt x="579120" y="152400"/>
                </a:cubicBezTo>
                <a:cubicBezTo>
                  <a:pt x="582939" y="163856"/>
                  <a:pt x="582344" y="165412"/>
                  <a:pt x="590550" y="175260"/>
                </a:cubicBezTo>
                <a:cubicBezTo>
                  <a:pt x="593999" y="179399"/>
                  <a:pt x="598848" y="182305"/>
                  <a:pt x="601980" y="186690"/>
                </a:cubicBezTo>
                <a:cubicBezTo>
                  <a:pt x="622095" y="214851"/>
                  <a:pt x="594261" y="190426"/>
                  <a:pt x="624840" y="213360"/>
                </a:cubicBezTo>
                <a:cubicBezTo>
                  <a:pt x="631546" y="233478"/>
                  <a:pt x="626422" y="221448"/>
                  <a:pt x="643890" y="247650"/>
                </a:cubicBezTo>
                <a:cubicBezTo>
                  <a:pt x="646430" y="251460"/>
                  <a:pt x="648272" y="255842"/>
                  <a:pt x="651510" y="259080"/>
                </a:cubicBezTo>
                <a:cubicBezTo>
                  <a:pt x="655320" y="262890"/>
                  <a:pt x="659808" y="266125"/>
                  <a:pt x="662940" y="270510"/>
                </a:cubicBezTo>
                <a:cubicBezTo>
                  <a:pt x="666241" y="275132"/>
                  <a:pt x="667259" y="281128"/>
                  <a:pt x="670560" y="285750"/>
                </a:cubicBezTo>
                <a:cubicBezTo>
                  <a:pt x="673692" y="290135"/>
                  <a:pt x="678682" y="292927"/>
                  <a:pt x="681990" y="297180"/>
                </a:cubicBezTo>
                <a:cubicBezTo>
                  <a:pt x="690608" y="308260"/>
                  <a:pt x="699195" y="322085"/>
                  <a:pt x="704850" y="335280"/>
                </a:cubicBezTo>
                <a:cubicBezTo>
                  <a:pt x="706432" y="338971"/>
                  <a:pt x="707390" y="342900"/>
                  <a:pt x="708660" y="346710"/>
                </a:cubicBezTo>
                <a:cubicBezTo>
                  <a:pt x="716750" y="411430"/>
                  <a:pt x="712278" y="362276"/>
                  <a:pt x="708660" y="476250"/>
                </a:cubicBezTo>
                <a:cubicBezTo>
                  <a:pt x="704781" y="598427"/>
                  <a:pt x="704850" y="571366"/>
                  <a:pt x="704850" y="6248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751806" y="3899022"/>
            <a:ext cx="1396150" cy="67550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Effacer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3151706" y="836712"/>
            <a:ext cx="5524750" cy="722313"/>
          </a:xfrm>
        </p:spPr>
        <p:txBody>
          <a:bodyPr/>
          <a:lstStyle/>
          <a:p>
            <a:r>
              <a:rPr lang="fr-FR" dirty="0" smtClean="0"/>
              <a:t>Identification de polygones contigus porteurs du même attribut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39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Avec le Model </a:t>
            </a:r>
            <a:r>
              <a:rPr lang="fr-FR" dirty="0" err="1" smtClean="0"/>
              <a:t>Builder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768752" cy="456645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91680" y="2708920"/>
            <a:ext cx="432048" cy="246221"/>
          </a:xfrm>
          <a:prstGeom prst="rect">
            <a:avLst/>
          </a:prstGeom>
          <a:solidFill>
            <a:srgbClr val="0192FF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sol3</a:t>
            </a:r>
            <a:endParaRPr lang="fr-FR" sz="1000" dirty="0"/>
          </a:p>
        </p:txBody>
      </p:sp>
      <p:sp>
        <p:nvSpPr>
          <p:cNvPr id="7" name="ZoneTexte 6"/>
          <p:cNvSpPr txBox="1"/>
          <p:nvPr/>
        </p:nvSpPr>
        <p:spPr>
          <a:xfrm>
            <a:off x="1648980" y="4004938"/>
            <a:ext cx="648072" cy="246221"/>
          </a:xfrm>
          <a:prstGeom prst="rect">
            <a:avLst/>
          </a:prstGeom>
          <a:solidFill>
            <a:srgbClr val="0192FF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Sol3 (2)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7147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Traduit en Python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64779" y="1628800"/>
            <a:ext cx="7200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dirty="0">
                <a:solidFill>
                  <a:srgbClr val="018101"/>
                </a:solidFill>
              </a:rPr>
              <a:t># Import </a:t>
            </a:r>
            <a:r>
              <a:rPr lang="fr-FR" sz="1400" dirty="0" err="1">
                <a:solidFill>
                  <a:srgbClr val="018101"/>
                </a:solidFill>
              </a:rPr>
              <a:t>arcpy</a:t>
            </a:r>
            <a:r>
              <a:rPr lang="fr-FR" sz="1400" dirty="0">
                <a:solidFill>
                  <a:srgbClr val="018101"/>
                </a:solidFill>
              </a:rPr>
              <a:t> module</a:t>
            </a:r>
          </a:p>
          <a:p>
            <a:r>
              <a:rPr lang="fr-FR" sz="1400" dirty="0"/>
              <a:t>import </a:t>
            </a:r>
            <a:r>
              <a:rPr lang="fr-FR" sz="1400" dirty="0" err="1"/>
              <a:t>arcpy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>
                <a:solidFill>
                  <a:srgbClr val="018101"/>
                </a:solidFill>
              </a:rPr>
              <a:t># Local variables:</a:t>
            </a:r>
          </a:p>
          <a:p>
            <a:r>
              <a:rPr lang="fr-FR" sz="1400" dirty="0" smtClean="0"/>
              <a:t>sol3= </a:t>
            </a:r>
            <a:r>
              <a:rPr lang="fr-FR" sz="1400" dirty="0"/>
              <a:t>"D:\\selehmann</a:t>
            </a:r>
            <a:r>
              <a:rPr lang="fr-FR" sz="1400" dirty="0" smtClean="0"/>
              <a:t>\\...</a:t>
            </a:r>
            <a:endParaRPr lang="fr-FR" sz="1400" dirty="0"/>
          </a:p>
          <a:p>
            <a:r>
              <a:rPr lang="fr-FR" sz="1400" dirty="0" smtClean="0"/>
              <a:t>…</a:t>
            </a:r>
          </a:p>
          <a:p>
            <a:endParaRPr lang="fr-FR" sz="1400" dirty="0"/>
          </a:p>
          <a:p>
            <a:r>
              <a:rPr lang="fr-FR" sz="1400" dirty="0" smtClean="0">
                <a:solidFill>
                  <a:srgbClr val="018101"/>
                </a:solidFill>
              </a:rPr>
              <a:t># </a:t>
            </a:r>
            <a:r>
              <a:rPr lang="fr-FR" sz="1400" dirty="0" err="1">
                <a:solidFill>
                  <a:srgbClr val="018101"/>
                </a:solidFill>
              </a:rPr>
              <a:t>Process</a:t>
            </a:r>
            <a:r>
              <a:rPr lang="fr-FR" sz="1400" dirty="0">
                <a:solidFill>
                  <a:srgbClr val="018101"/>
                </a:solidFill>
              </a:rPr>
              <a:t>: Entités vers lignes</a:t>
            </a:r>
          </a:p>
          <a:p>
            <a:r>
              <a:rPr lang="fr-FR" sz="1400" dirty="0" err="1"/>
              <a:t>arcpy.FeatureToLine_management</a:t>
            </a:r>
            <a:r>
              <a:rPr lang="fr-FR" sz="1400" dirty="0"/>
              <a:t>("D:\\</a:t>
            </a:r>
            <a:r>
              <a:rPr lang="fr-FR" sz="1400" dirty="0" err="1" smtClean="0"/>
              <a:t>selehmann</a:t>
            </a:r>
            <a:r>
              <a:rPr lang="fr-FR" sz="1400" dirty="0" smtClean="0"/>
              <a:t>\\</a:t>
            </a:r>
            <a:r>
              <a:rPr lang="fr-FR" sz="1400" dirty="0" err="1" smtClean="0"/>
              <a:t>bourgogne.gdb</a:t>
            </a:r>
            <a:r>
              <a:rPr lang="fr-FR" sz="1400" dirty="0"/>
              <a:t>\\L93</a:t>
            </a:r>
            <a:r>
              <a:rPr lang="fr-FR" sz="1400" dirty="0" smtClean="0"/>
              <a:t>\\sol3", </a:t>
            </a:r>
            <a:r>
              <a:rPr lang="fr-FR" sz="1400" dirty="0"/>
              <a:t>sols3_lignes, "1 </a:t>
            </a:r>
            <a:r>
              <a:rPr lang="fr-FR" sz="1400" dirty="0" err="1"/>
              <a:t>Meters</a:t>
            </a:r>
            <a:r>
              <a:rPr lang="fr-FR" sz="1400" dirty="0"/>
              <a:t>", "ATTRIBUTES")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018101"/>
                </a:solidFill>
              </a:rPr>
              <a:t># </a:t>
            </a:r>
            <a:r>
              <a:rPr lang="fr-FR" sz="1400" dirty="0" err="1">
                <a:solidFill>
                  <a:srgbClr val="018101"/>
                </a:solidFill>
              </a:rPr>
              <a:t>Process</a:t>
            </a:r>
            <a:r>
              <a:rPr lang="fr-FR" sz="1400" dirty="0">
                <a:solidFill>
                  <a:srgbClr val="018101"/>
                </a:solidFill>
              </a:rPr>
              <a:t>: Fusionner</a:t>
            </a:r>
          </a:p>
          <a:p>
            <a:r>
              <a:rPr lang="fr-FR" sz="1400" dirty="0" err="1" smtClean="0"/>
              <a:t>arcpy.Dissolve_management</a:t>
            </a:r>
            <a:r>
              <a:rPr lang="fr-FR" sz="1400" dirty="0" smtClean="0"/>
              <a:t>(sol3, </a:t>
            </a:r>
            <a:r>
              <a:rPr lang="fr-FR" sz="1400" dirty="0"/>
              <a:t>sols3_fus, "</a:t>
            </a:r>
            <a:r>
              <a:rPr lang="fr-FR" sz="1400" dirty="0" err="1" smtClean="0"/>
              <a:t>no_ucs</a:t>
            </a:r>
            <a:r>
              <a:rPr lang="fr-FR" sz="1400" dirty="0" smtClean="0"/>
              <a:t>", </a:t>
            </a:r>
            <a:r>
              <a:rPr lang="fr-FR" sz="1400" dirty="0"/>
              <a:t>"", "MULTI_PART", "DISSOLVE_LINES")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018101"/>
                </a:solidFill>
              </a:rPr>
              <a:t># </a:t>
            </a:r>
            <a:r>
              <a:rPr lang="fr-FR" sz="1400" dirty="0" err="1">
                <a:solidFill>
                  <a:srgbClr val="018101"/>
                </a:solidFill>
              </a:rPr>
              <a:t>Process</a:t>
            </a:r>
            <a:r>
              <a:rPr lang="fr-FR" sz="1400" dirty="0">
                <a:solidFill>
                  <a:srgbClr val="018101"/>
                </a:solidFill>
              </a:rPr>
              <a:t>: Entités vers lignes (2)</a:t>
            </a:r>
          </a:p>
          <a:p>
            <a:r>
              <a:rPr lang="fr-FR" sz="1400" dirty="0" err="1"/>
              <a:t>arcpy.FeatureToLine_management</a:t>
            </a:r>
            <a:r>
              <a:rPr lang="fr-FR" sz="1400" dirty="0"/>
              <a:t>("C:\\</a:t>
            </a:r>
            <a:r>
              <a:rPr lang="fr-FR" sz="1400" dirty="0" err="1"/>
              <a:t>Users</a:t>
            </a:r>
            <a:r>
              <a:rPr lang="fr-FR" sz="1400" dirty="0"/>
              <a:t>\\</a:t>
            </a:r>
            <a:r>
              <a:rPr lang="fr-FR" sz="1400" dirty="0" err="1"/>
              <a:t>selehmann</a:t>
            </a:r>
            <a:r>
              <a:rPr lang="fr-FR" sz="1400" dirty="0"/>
              <a:t>\\Documents\\</a:t>
            </a:r>
            <a:r>
              <a:rPr lang="fr-FR" sz="1400" dirty="0" err="1"/>
              <a:t>ArcGIS</a:t>
            </a:r>
            <a:r>
              <a:rPr lang="fr-FR" sz="1400" dirty="0"/>
              <a:t>\\</a:t>
            </a:r>
            <a:r>
              <a:rPr lang="fr-FR" sz="1400" dirty="0" err="1"/>
              <a:t>Default.gdb</a:t>
            </a:r>
            <a:r>
              <a:rPr lang="fr-FR" sz="1400" dirty="0"/>
              <a:t>\\sols3_fus", sols3_fus_lignes, "1 </a:t>
            </a:r>
            <a:r>
              <a:rPr lang="fr-FR" sz="1400" dirty="0" err="1"/>
              <a:t>Meters</a:t>
            </a:r>
            <a:r>
              <a:rPr lang="fr-FR" sz="1400" dirty="0"/>
              <a:t>", "ATTRIBUTES")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018101"/>
                </a:solidFill>
              </a:rPr>
              <a:t># </a:t>
            </a:r>
            <a:r>
              <a:rPr lang="fr-FR" sz="1400" dirty="0" err="1">
                <a:solidFill>
                  <a:srgbClr val="018101"/>
                </a:solidFill>
              </a:rPr>
              <a:t>Process</a:t>
            </a:r>
            <a:r>
              <a:rPr lang="fr-FR" sz="1400" dirty="0">
                <a:solidFill>
                  <a:srgbClr val="018101"/>
                </a:solidFill>
              </a:rPr>
              <a:t>: Effacer</a:t>
            </a:r>
          </a:p>
          <a:p>
            <a:r>
              <a:rPr lang="fr-FR" sz="1400" dirty="0" err="1"/>
              <a:t>arcpy.Erase_analysis</a:t>
            </a:r>
            <a:r>
              <a:rPr lang="fr-FR" sz="1400" dirty="0"/>
              <a:t>(sols3_lignes, sols3_fus_lignes, </a:t>
            </a:r>
            <a:r>
              <a:rPr lang="fr-FR" sz="1400" dirty="0" err="1"/>
              <a:t>arcs_a_dissoudre</a:t>
            </a:r>
            <a:r>
              <a:rPr lang="fr-FR" sz="1400" dirty="0"/>
              <a:t>, "1 </a:t>
            </a:r>
            <a:r>
              <a:rPr lang="fr-FR" sz="1400" dirty="0" err="1"/>
              <a:t>Meters</a:t>
            </a:r>
            <a:r>
              <a:rPr lang="fr-FR" sz="1400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7098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ECC342F-4022-4A0C-B0D3-5859089B75C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0A3A878-76C3-4482-871E-40B93F3C9F6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B499EC3D-F9F4-4124-899C-84274ED41BFB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89205CA-3F82-4BEF-9250-A65170C05BD4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42813EE-EAF4-48DA-B770-67F2E615AAD5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D6893C7-DA98-46AF-84B5-00554766830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82D532C-01BC-4977-8FE4-DFF26395413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B583D54E-A287-4E98-9F42-CA02E4139673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C25490A7-6C4D-4C20-8DB0-C9339FF2950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53F7B44-6B2E-4C78-8BC8-9541130BB84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9063146-A91F-4F4C-9231-1A6D9E3A845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415B07D-CF1F-4829-80D0-5413F4F252DF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656ABECC-C8C7-4A8C-9D61-629566C8CD7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CB2D88C-EBB1-4223-BCC1-DC625B49BD5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29FCF42-2575-448A-851B-A96E9A7356AD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772B26D5-FA44-434D-84B9-D62C5D48992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C4E20C7-145F-4312-8E95-CE341AD0C3E3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5D9161B-5905-4D6A-8078-7C66C6701731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409ED4BC-1674-442D-B01B-A68B2975695E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89B3B9D-A1F3-4887-9AC3-D8D93FB65994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198BB977-D083-412C-9A76-B82BDE9237C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26CCA68-4A0D-4694-94E9-E8153E828F9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E76D4BA-7148-494D-BC84-B0B310198CE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49564CF-91FD-4609-BD1A-89992DCCAAA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FE0BFBF-2A6F-4A16-92E7-7219082D8EC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16CB841-CCDD-4CF2-95A6-D7B631EC980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15294864-9DB9-4E63-A3DC-BC1B8E9BF2C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816D837-60C0-4B6F-AC9D-83533E5E665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2690</TotalTime>
  <Words>697</Words>
  <Application>Microsoft Office PowerPoint</Application>
  <PresentationFormat>Affichage à l'écran (4:3)</PresentationFormat>
  <Paragraphs>142</Paragraphs>
  <Slides>19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Capsules</vt:lpstr>
      <vt:lpstr>Image bitmap</vt:lpstr>
      <vt:lpstr>Harmonisation des cartes pédologiques au 1/250 000</vt:lpstr>
      <vt:lpstr>Référentiel Régional Pédologique</vt:lpstr>
      <vt:lpstr>Présentation PowerPoint</vt:lpstr>
      <vt:lpstr>Objectifs de l’harmonisation</vt:lpstr>
      <vt:lpstr>Plan</vt:lpstr>
      <vt:lpstr>Identification de polygones contigus porteurs du même attribut</vt:lpstr>
      <vt:lpstr>Identification de polygones contigus porteurs du même attribut</vt:lpstr>
      <vt:lpstr>Avec le Model Builder</vt:lpstr>
      <vt:lpstr>Traduit en Python</vt:lpstr>
      <vt:lpstr>Plan</vt:lpstr>
      <vt:lpstr>Présentation PowerPoint</vt:lpstr>
      <vt:lpstr>Harmonisation graphique alignée sur les contours de la BDTOPO (IGN)</vt:lpstr>
      <vt:lpstr>Nettoyage après découpage</vt:lpstr>
      <vt:lpstr>Nettoyage après découpage</vt:lpstr>
      <vt:lpstr>Plan</vt:lpstr>
      <vt:lpstr>Présentation PowerPoint</vt:lpstr>
      <vt:lpstr>1er résultat</vt:lpstr>
      <vt:lpstr>Conclusion et Perspectives </vt:lpstr>
      <vt:lpstr>Ce qu’il reste à faire le 7/10/2015</vt:lpstr>
    </vt:vector>
  </TitlesOfParts>
  <Company>araa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RMT sol et territoires</dc:title>
  <dc:creator>araa</dc:creator>
  <cp:lastModifiedBy>Sebastien Lehmann</cp:lastModifiedBy>
  <cp:revision>136</cp:revision>
  <dcterms:created xsi:type="dcterms:W3CDTF">2011-01-06T12:23:44Z</dcterms:created>
  <dcterms:modified xsi:type="dcterms:W3CDTF">2015-10-07T22:30:15Z</dcterms:modified>
</cp:coreProperties>
</file>