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8" r:id="rId3"/>
    <p:sldId id="310" r:id="rId4"/>
    <p:sldId id="325" r:id="rId5"/>
    <p:sldId id="390" r:id="rId6"/>
    <p:sldId id="391" r:id="rId7"/>
    <p:sldId id="386" r:id="rId8"/>
    <p:sldId id="383" r:id="rId9"/>
    <p:sldId id="393" r:id="rId10"/>
    <p:sldId id="322" r:id="rId11"/>
    <p:sldId id="384" r:id="rId12"/>
    <p:sldId id="385" r:id="rId13"/>
    <p:sldId id="394" r:id="rId14"/>
    <p:sldId id="395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338"/>
            <p14:sldId id="310"/>
            <p14:sldId id="325"/>
            <p14:sldId id="390"/>
            <p14:sldId id="391"/>
            <p14:sldId id="386"/>
            <p14:sldId id="383"/>
            <p14:sldId id="393"/>
            <p14:sldId id="322"/>
            <p14:sldId id="384"/>
            <p14:sldId id="385"/>
            <p14:sldId id="394"/>
            <p14:sldId id="39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cine BOURENNANE" initials="HBO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89214" autoAdjust="0"/>
  </p:normalViewPr>
  <p:slideViewPr>
    <p:cSldViewPr>
      <p:cViewPr>
        <p:scale>
          <a:sx n="60" d="100"/>
          <a:sy n="60" d="100"/>
        </p:scale>
        <p:origin x="-274" y="-58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23C7B3-5B01-41AF-BD4F-EFC3B4936CA6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BAE617-3D03-4360-A0B0-2E963C94ECDE}" type="datetimeFigureOut">
              <a:rPr lang="fr-FR" smtClean="0"/>
              <a:t>28/04/2016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4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C13273E-CF3B-48DA-A1C3-798383F6AF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6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1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3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6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3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BDD au 1/1</a:t>
            </a:r>
            <a:r>
              <a:rPr lang="fr-FR" baseline="0" dirty="0" smtClean="0"/>
              <a:t> 000 000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Gratuite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Exhaustive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Disponible sur …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Ne contient que des informations qualitatives (types de sol, classe de textures,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Règles de </a:t>
            </a:r>
            <a:r>
              <a:rPr lang="fr-FR" baseline="0" dirty="0" err="1" smtClean="0"/>
              <a:t>pédotransfert</a:t>
            </a:r>
            <a:r>
              <a:rPr lang="fr-FR" baseline="0" dirty="0" smtClean="0"/>
              <a:t> expertes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À n’utiliser que sur des travaux à petite échelle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7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273E-CF3B-48DA-A1C3-798383F6AF1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1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331361" y="6392361"/>
            <a:ext cx="3579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I. Cousin et al. / </a:t>
            </a:r>
            <a:r>
              <a:rPr lang="fr-FR" sz="1200" dirty="0" smtClean="0">
                <a:solidFill>
                  <a:srgbClr val="92D050"/>
                </a:solidFill>
              </a:rPr>
              <a:t>Cartographie RU à différentes échelles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182863" y="6536579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28/04/2016</a:t>
            </a:r>
            <a:endParaRPr lang="en-US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4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182863" y="6536579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28/04/2016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331361" y="6392361"/>
            <a:ext cx="3579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I. Cousin et al. / </a:t>
            </a:r>
            <a:r>
              <a:rPr lang="fr-FR" sz="1200" dirty="0" smtClean="0">
                <a:solidFill>
                  <a:srgbClr val="92D050"/>
                </a:solidFill>
              </a:rPr>
              <a:t>Cartographie RU à différentes échelles</a:t>
            </a:r>
            <a:endParaRPr lang="en-US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0" y="6192688"/>
            <a:ext cx="9144000" cy="692696"/>
            <a:chOff x="0" y="6165304"/>
            <a:chExt cx="9144000" cy="692696"/>
          </a:xfrm>
        </p:grpSpPr>
        <p:sp>
          <p:nvSpPr>
            <p:cNvPr id="3" name="Rectangle 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01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8.xml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5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vgenere\Communication\Photos\Sortie terrain humidité hiver\IMG_4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0" y="0"/>
            <a:ext cx="2771800" cy="6371770"/>
            <a:chOff x="0" y="0"/>
            <a:chExt cx="2771800" cy="63717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2771800" cy="3843045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4624"/>
              <a:ext cx="1304925" cy="207645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08" y="2852936"/>
              <a:ext cx="2160000" cy="89444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5733256"/>
              <a:ext cx="1260000" cy="63851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10890" y="6468466"/>
            <a:ext cx="9151812" cy="389533"/>
          </a:xfrm>
          <a:prstGeom prst="rect">
            <a:avLst/>
          </a:prstGeom>
          <a:solidFill>
            <a:srgbClr val="6F9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" name="ZoneTexte 3"/>
          <p:cNvSpPr txBox="1"/>
          <p:nvPr/>
        </p:nvSpPr>
        <p:spPr>
          <a:xfrm>
            <a:off x="2807790" y="606167"/>
            <a:ext cx="63007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L’évaluation du Réservoir Utilisable en Eau des 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sols </a:t>
            </a:r>
          </a:p>
          <a:p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différentes échelles</a:t>
            </a:r>
          </a:p>
          <a:p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Cousin</a:t>
            </a:r>
            <a:r>
              <a:rPr lang="fr-FR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Seger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G. Girot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Le Bas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 Bouthier</a:t>
            </a:r>
            <a:r>
              <a:rPr lang="fr-FR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 Lagacherie</a:t>
            </a:r>
            <a:r>
              <a:rPr lang="fr-FR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Bourennane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Doussan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Guérif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800" y="5445224"/>
            <a:ext cx="63691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UR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0272 SOLS, INRA Val-de-Loire, site d’Orléans</a:t>
            </a:r>
          </a:p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1106 INFOSOL, INRA Val-de-Loire, site 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d’Orléans</a:t>
            </a:r>
          </a:p>
          <a:p>
            <a:r>
              <a:rPr lang="fr-FR" sz="11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ARVALIS-Institut du Végétal, Le </a:t>
            </a:r>
            <a:r>
              <a:rPr lang="fr-FR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Magneraud</a:t>
            </a:r>
            <a:endParaRPr lang="fr-FR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UMR 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1221 LISAH, INRA Montpellier</a:t>
            </a:r>
            <a:endParaRPr lang="fr-F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UMR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1114 EMMAH, INRA PACA, Avignon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51577" y="6555510"/>
            <a:ext cx="278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 / 04 / 2016</a:t>
            </a:r>
            <a:endParaRPr lang="fr-F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229519" y="6555510"/>
            <a:ext cx="278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 IGCS, 27-29 avril 2016, Caen</a:t>
            </a:r>
            <a:endParaRPr lang="fr-F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76276"/>
            <a:ext cx="1736900" cy="1736900"/>
          </a:xfrm>
          <a:prstGeom prst="rect">
            <a:avLst/>
          </a:prstGeom>
        </p:spPr>
      </p:pic>
      <p:pic>
        <p:nvPicPr>
          <p:cNvPr id="17" name="Image 1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t="3197" r="6636" b="4755"/>
          <a:stretch/>
        </p:blipFill>
        <p:spPr>
          <a:xfrm>
            <a:off x="4860032" y="3284538"/>
            <a:ext cx="2153099" cy="172863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2840" r="2870" b="11655"/>
          <a:stretch/>
        </p:blipFill>
        <p:spPr>
          <a:xfrm>
            <a:off x="7308304" y="3300159"/>
            <a:ext cx="1512168" cy="17512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664876"/>
            <a:ext cx="684090" cy="7068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6" y="404664"/>
            <a:ext cx="1645784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75" name="Text Box 11"/>
          <p:cNvSpPr txBox="1">
            <a:spLocks noChangeArrowheads="1"/>
          </p:cNvSpPr>
          <p:nvPr/>
        </p:nvSpPr>
        <p:spPr bwMode="auto">
          <a:xfrm>
            <a:off x="7204075" y="5513440"/>
            <a:ext cx="34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bg1"/>
                </a:solidFill>
                <a:latin typeface="Arial Narrow" pitchFamily="34" charset="0"/>
              </a:rPr>
              <a:t>18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18078" y="11779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Validité des fonctions de </a:t>
            </a:r>
            <a:r>
              <a:rPr lang="fr-FR" sz="22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pédotransfert</a:t>
            </a:r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fr-FR" sz="2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622140" y="1260168"/>
            <a:ext cx="7637982" cy="4270015"/>
            <a:chOff x="622140" y="1260168"/>
            <a:chExt cx="7637982" cy="4270015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61"/>
            <a:stretch/>
          </p:blipFill>
          <p:spPr bwMode="auto">
            <a:xfrm>
              <a:off x="622140" y="1260168"/>
              <a:ext cx="7637982" cy="4270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1837522" y="2780482"/>
              <a:ext cx="3000054" cy="1008112"/>
              <a:chOff x="1837522" y="2780482"/>
              <a:chExt cx="3000054" cy="1008112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1837522" y="2780482"/>
                <a:ext cx="0" cy="10081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2340956" y="3037336"/>
                <a:ext cx="0" cy="347565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2844389" y="3247522"/>
                <a:ext cx="0" cy="347565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3337549" y="3231677"/>
                <a:ext cx="0" cy="347565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4837576" y="3073750"/>
                <a:ext cx="0" cy="2107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4069" name="Groupe 984068"/>
          <p:cNvGrpSpPr/>
          <p:nvPr/>
        </p:nvGrpSpPr>
        <p:grpSpPr>
          <a:xfrm>
            <a:off x="2569757" y="1791212"/>
            <a:ext cx="4805232" cy="2019022"/>
            <a:chOff x="2569757" y="1791212"/>
            <a:chExt cx="4805232" cy="2019022"/>
          </a:xfrm>
        </p:grpSpPr>
        <p:grpSp>
          <p:nvGrpSpPr>
            <p:cNvPr id="984064" name="Groupe 984063"/>
            <p:cNvGrpSpPr/>
            <p:nvPr/>
          </p:nvGrpSpPr>
          <p:grpSpPr>
            <a:xfrm>
              <a:off x="2569757" y="1791212"/>
              <a:ext cx="80925" cy="2019022"/>
              <a:chOff x="2569757" y="1791212"/>
              <a:chExt cx="80925" cy="201902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571024" y="3722951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69757" y="1791212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>
                <a:off x="2609537" y="1826929"/>
                <a:ext cx="49" cy="1983305"/>
              </a:xfrm>
              <a:prstGeom prst="line">
                <a:avLst/>
              </a:prstGeom>
              <a:ln w="19050">
                <a:solidFill>
                  <a:srgbClr val="6F9D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4065" name="Groupe 984064"/>
            <p:cNvGrpSpPr/>
            <p:nvPr/>
          </p:nvGrpSpPr>
          <p:grpSpPr>
            <a:xfrm>
              <a:off x="4292734" y="2531873"/>
              <a:ext cx="81224" cy="536190"/>
              <a:chOff x="4292734" y="2531873"/>
              <a:chExt cx="81224" cy="53619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292734" y="2991863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94300" y="2531873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4336599" y="2564007"/>
                <a:ext cx="0" cy="465956"/>
              </a:xfrm>
              <a:prstGeom prst="line">
                <a:avLst/>
              </a:prstGeom>
              <a:ln w="19050">
                <a:solidFill>
                  <a:srgbClr val="6F9D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4066" name="Groupe 984065"/>
            <p:cNvGrpSpPr/>
            <p:nvPr/>
          </p:nvGrpSpPr>
          <p:grpSpPr>
            <a:xfrm>
              <a:off x="5807361" y="2564007"/>
              <a:ext cx="88327" cy="1233744"/>
              <a:chOff x="5807361" y="2564007"/>
              <a:chExt cx="88327" cy="12337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16030" y="3721551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07361" y="2569973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>
                <a:off x="5855859" y="2564007"/>
                <a:ext cx="0" cy="1165761"/>
              </a:xfrm>
              <a:prstGeom prst="line">
                <a:avLst/>
              </a:prstGeom>
              <a:ln w="19050">
                <a:solidFill>
                  <a:srgbClr val="6F9D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4068" name="Groupe 984067"/>
            <p:cNvGrpSpPr/>
            <p:nvPr/>
          </p:nvGrpSpPr>
          <p:grpSpPr>
            <a:xfrm>
              <a:off x="7286662" y="3182879"/>
              <a:ext cx="88327" cy="471329"/>
              <a:chOff x="7286662" y="3182879"/>
              <a:chExt cx="88327" cy="4713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295331" y="3578008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286662" y="3193577"/>
                <a:ext cx="7965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6F9D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onnecteur droit 47"/>
              <p:cNvCxnSpPr/>
              <p:nvPr/>
            </p:nvCxnSpPr>
            <p:spPr>
              <a:xfrm>
                <a:off x="7334822" y="3182879"/>
                <a:ext cx="338" cy="471329"/>
              </a:xfrm>
              <a:prstGeom prst="line">
                <a:avLst/>
              </a:prstGeom>
              <a:ln w="19050">
                <a:solidFill>
                  <a:srgbClr val="6F9D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4070" name="Groupe 984069"/>
          <p:cNvGrpSpPr/>
          <p:nvPr/>
        </p:nvGrpSpPr>
        <p:grpSpPr>
          <a:xfrm>
            <a:off x="2051720" y="731245"/>
            <a:ext cx="1774747" cy="307777"/>
            <a:chOff x="827584" y="602658"/>
            <a:chExt cx="1774747" cy="307777"/>
          </a:xfrm>
        </p:grpSpPr>
        <p:sp>
          <p:nvSpPr>
            <p:cNvPr id="71" name="Rectangle 70"/>
            <p:cNvSpPr/>
            <p:nvPr/>
          </p:nvSpPr>
          <p:spPr>
            <a:xfrm>
              <a:off x="827584" y="718447"/>
              <a:ext cx="79658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931681" y="602658"/>
              <a:ext cx="16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Arial Narrow" panose="020B0606020202030204" pitchFamily="34" charset="0"/>
                </a:rPr>
                <a:t>Jamagne</a:t>
              </a:r>
              <a:r>
                <a:rPr lang="fr-FR" sz="1400" b="1" dirty="0" smtClean="0">
                  <a:latin typeface="Arial Narrow" panose="020B0606020202030204" pitchFamily="34" charset="0"/>
                </a:rPr>
                <a:t> et al. (1977)</a:t>
              </a:r>
            </a:p>
          </p:txBody>
        </p:sp>
      </p:grpSp>
      <p:grpSp>
        <p:nvGrpSpPr>
          <p:cNvPr id="984071" name="Groupe 984070"/>
          <p:cNvGrpSpPr/>
          <p:nvPr/>
        </p:nvGrpSpPr>
        <p:grpSpPr>
          <a:xfrm>
            <a:off x="4254803" y="744959"/>
            <a:ext cx="1621942" cy="307777"/>
            <a:chOff x="3484230" y="615457"/>
            <a:chExt cx="1621942" cy="307777"/>
          </a:xfrm>
        </p:grpSpPr>
        <p:sp>
          <p:nvSpPr>
            <p:cNvPr id="70" name="Rectangle 69"/>
            <p:cNvSpPr/>
            <p:nvPr/>
          </p:nvSpPr>
          <p:spPr>
            <a:xfrm>
              <a:off x="3484230" y="731245"/>
              <a:ext cx="79658" cy="76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3558954" y="615457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Arial Narrow" panose="020B0606020202030204" pitchFamily="34" charset="0"/>
                </a:rPr>
                <a:t>Bruand</a:t>
              </a:r>
              <a:r>
                <a:rPr lang="fr-FR" sz="1400" b="1" dirty="0" smtClean="0">
                  <a:latin typeface="Arial Narrow" panose="020B0606020202030204" pitchFamily="34" charset="0"/>
                </a:rPr>
                <a:t> et al. (2004)</a:t>
              </a:r>
            </a:p>
          </p:txBody>
        </p:sp>
      </p:grpSp>
      <p:grpSp>
        <p:nvGrpSpPr>
          <p:cNvPr id="984072" name="Groupe 984071"/>
          <p:cNvGrpSpPr/>
          <p:nvPr/>
        </p:nvGrpSpPr>
        <p:grpSpPr>
          <a:xfrm>
            <a:off x="6340142" y="744959"/>
            <a:ext cx="1727866" cy="307777"/>
            <a:chOff x="2188086" y="960983"/>
            <a:chExt cx="1727866" cy="307777"/>
          </a:xfrm>
        </p:grpSpPr>
        <p:sp>
          <p:nvSpPr>
            <p:cNvPr id="65" name="Rectangle 64"/>
            <p:cNvSpPr/>
            <p:nvPr/>
          </p:nvSpPr>
          <p:spPr>
            <a:xfrm>
              <a:off x="2188086" y="1076771"/>
              <a:ext cx="7965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6F9D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7744" y="960983"/>
              <a:ext cx="1648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Arial Narrow" panose="020B0606020202030204" pitchFamily="34" charset="0"/>
                </a:rPr>
                <a:t>Al </a:t>
              </a:r>
              <a:r>
                <a:rPr lang="fr-FR" sz="1400" b="1" dirty="0" err="1" smtClean="0">
                  <a:latin typeface="Arial Narrow" panose="020B0606020202030204" pitchFamily="34" charset="0"/>
                </a:rPr>
                <a:t>Majou</a:t>
              </a:r>
              <a:r>
                <a:rPr lang="fr-FR" sz="1400" b="1" dirty="0" smtClean="0">
                  <a:latin typeface="Arial Narrow" panose="020B0606020202030204" pitchFamily="34" charset="0"/>
                </a:rPr>
                <a:t> et al. (2008)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004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t="3197" r="6636" b="4755"/>
          <a:stretch/>
        </p:blipFill>
        <p:spPr>
          <a:xfrm>
            <a:off x="5143882" y="1722652"/>
            <a:ext cx="3982040" cy="3197023"/>
          </a:xfrm>
          <a:prstGeom prst="rect">
            <a:avLst/>
          </a:prstGeom>
        </p:spPr>
      </p:pic>
      <p:pic>
        <p:nvPicPr>
          <p:cNvPr id="10" name="Image 9" descr="Carte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27263" r="16539" b="17493"/>
          <a:stretch>
            <a:fillRect/>
          </a:stretch>
        </p:blipFill>
        <p:spPr bwMode="auto">
          <a:xfrm>
            <a:off x="518241" y="1762359"/>
            <a:ext cx="3549703" cy="3342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-36512" y="1762359"/>
            <a:ext cx="1483360" cy="526415"/>
          </a:xfrm>
          <a:prstGeom prst="borderCallout2">
            <a:avLst>
              <a:gd name="adj1" fmla="val 21713"/>
              <a:gd name="adj2" fmla="val 105139"/>
              <a:gd name="adj3" fmla="val 21713"/>
              <a:gd name="adj4" fmla="val 111773"/>
              <a:gd name="adj5" fmla="val 100241"/>
              <a:gd name="adj6" fmla="val 130949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effectLst/>
                <a:latin typeface="Arial"/>
                <a:ea typeface="Calibri"/>
                <a:cs typeface="Times New Roman"/>
              </a:rPr>
              <a:t>UC issues de l’Esquisse cartographique de la réserve utile [5]</a:t>
            </a:r>
            <a:endParaRPr lang="en-US" sz="11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AutoShape 14"/>
          <p:cNvSpPr>
            <a:spLocks/>
          </p:cNvSpPr>
          <p:nvPr/>
        </p:nvSpPr>
        <p:spPr bwMode="auto">
          <a:xfrm>
            <a:off x="3300928" y="1268760"/>
            <a:ext cx="1390015" cy="554355"/>
          </a:xfrm>
          <a:prstGeom prst="borderCallout2">
            <a:avLst>
              <a:gd name="adj1" fmla="val 20620"/>
              <a:gd name="adj2" fmla="val -5481"/>
              <a:gd name="adj3" fmla="val 20620"/>
              <a:gd name="adj4" fmla="val -24579"/>
              <a:gd name="adj5" fmla="val 87567"/>
              <a:gd name="adj6" fmla="val -37118"/>
            </a:avLst>
          </a:prstGeom>
          <a:solidFill>
            <a:srgbClr val="CEF4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effectLst/>
                <a:latin typeface="Arial"/>
                <a:ea typeface="Calibri"/>
                <a:cs typeface="Times New Roman"/>
              </a:rPr>
              <a:t>UC issues de la carte pédologique d’Ile de France</a:t>
            </a:r>
            <a:endParaRPr lang="en-US" sz="11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1741825" y="4909949"/>
            <a:ext cx="1390015" cy="390525"/>
          </a:xfrm>
          <a:prstGeom prst="borderCallout2">
            <a:avLst>
              <a:gd name="adj1" fmla="val 29269"/>
              <a:gd name="adj2" fmla="val -5481"/>
              <a:gd name="adj3" fmla="val 29269"/>
              <a:gd name="adj4" fmla="val -11648"/>
              <a:gd name="adj5" fmla="val -197801"/>
              <a:gd name="adj6" fmla="val 18374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effectLst/>
                <a:latin typeface="Arial"/>
                <a:ea typeface="Calibri"/>
                <a:cs typeface="Times New Roman"/>
              </a:rPr>
              <a:t>UC issues de la carte pédologique du Loiret</a:t>
            </a:r>
            <a:endParaRPr lang="en-US" sz="11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67944" y="2781504"/>
            <a:ext cx="1688283" cy="565780"/>
            <a:chOff x="4067944" y="2781504"/>
            <a:chExt cx="1688283" cy="565780"/>
          </a:xfrm>
        </p:grpSpPr>
        <p:sp>
          <p:nvSpPr>
            <p:cNvPr id="11" name="Flèche droite rayée 10"/>
            <p:cNvSpPr/>
            <p:nvPr/>
          </p:nvSpPr>
          <p:spPr>
            <a:xfrm>
              <a:off x="4642648" y="3058503"/>
              <a:ext cx="649432" cy="288781"/>
            </a:xfrm>
            <a:prstGeom prst="striped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067944" y="2781504"/>
              <a:ext cx="1688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Fonctions de </a:t>
              </a:r>
              <a:r>
                <a:rPr lang="fr-FR" sz="1200" i="1" dirty="0" err="1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pédotransfert</a:t>
              </a:r>
              <a:endParaRPr lang="en-US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Image 13" descr="logo_aquateam_fondblanc_6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7793"/>
            <a:ext cx="1139175" cy="57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-18078" y="1177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Cartographier le RU à l’échelle régionale</a:t>
            </a:r>
          </a:p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Exemple de la Nappe de Beauce</a:t>
            </a:r>
            <a:endParaRPr lang="fr-FR" sz="2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3491880" y="1106160"/>
            <a:ext cx="2519535" cy="4699104"/>
            <a:chOff x="3491880" y="1610216"/>
            <a:chExt cx="2519535" cy="4699104"/>
          </a:xfrm>
        </p:grpSpPr>
        <p:pic>
          <p:nvPicPr>
            <p:cNvPr id="5" name="Picture 2" descr="V:\basescarto\projets\carex\Epoisses\documents\Carte pedologique_Girot\Epoisses_UT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8" t="11128" r="2655" b="1519"/>
            <a:stretch/>
          </p:blipFill>
          <p:spPr bwMode="auto">
            <a:xfrm>
              <a:off x="3491880" y="2947768"/>
              <a:ext cx="2519535" cy="336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3491880" y="1610216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Carte des unités de sol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" name="Picture 3" descr="\\krafla2\cartobases\basescarto\projets\carex\epoisses\documents\IMAGES - CARTES\plan echantillonnage Epoisses 63 + 30 points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9558" r="1629" b="22054"/>
          <a:stretch/>
        </p:blipFill>
        <p:spPr bwMode="auto">
          <a:xfrm>
            <a:off x="179512" y="2399351"/>
            <a:ext cx="2843808" cy="28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8890" y="1106160"/>
            <a:ext cx="19848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Prospection géophysique</a:t>
            </a:r>
          </a:p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Plan d’échantillonnage</a:t>
            </a:r>
          </a:p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Prospection pédologique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 descr="Z:\basescarto\projets\carex\Epoisses\campagnes_sol\2015\campagne-sol-avril2015\Fosses\F08_UTS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6"/>
          <a:stretch/>
        </p:blipFill>
        <p:spPr bwMode="auto">
          <a:xfrm>
            <a:off x="6690386" y="1953293"/>
            <a:ext cx="1947340" cy="32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372200" y="1106160"/>
            <a:ext cx="2664296" cy="4143792"/>
            <a:chOff x="6372200" y="1106160"/>
            <a:chExt cx="2664296" cy="4143792"/>
          </a:xfrm>
        </p:grpSpPr>
        <p:grpSp>
          <p:nvGrpSpPr>
            <p:cNvPr id="14" name="Groupe 13"/>
            <p:cNvGrpSpPr/>
            <p:nvPr/>
          </p:nvGrpSpPr>
          <p:grpSpPr>
            <a:xfrm>
              <a:off x="6473698" y="1106160"/>
              <a:ext cx="2562798" cy="4143792"/>
              <a:chOff x="6473698" y="1610216"/>
              <a:chExt cx="2562798" cy="4143792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4" t="12840" r="2870" b="11655"/>
              <a:stretch/>
            </p:blipFill>
            <p:spPr>
              <a:xfrm>
                <a:off x="6473698" y="2786094"/>
                <a:ext cx="2562798" cy="2967914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6854850" y="1610216"/>
                <a:ext cx="10278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Carte de RU</a:t>
                </a:r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372200" y="3733587"/>
              <a:ext cx="690590" cy="1333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530878" y="1851151"/>
            <a:ext cx="2217586" cy="3503151"/>
            <a:chOff x="6424927" y="2355207"/>
            <a:chExt cx="2217586" cy="3503151"/>
          </a:xfrm>
        </p:grpSpPr>
        <p:pic>
          <p:nvPicPr>
            <p:cNvPr id="12" name="Picture 5" descr="cellule-mottes-pF09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698" y="2355207"/>
              <a:ext cx="2168815" cy="162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presses _ membra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927" y="4237643"/>
              <a:ext cx="2160240" cy="162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oneTexte 16"/>
          <p:cNvSpPr txBox="1"/>
          <p:nvPr/>
        </p:nvSpPr>
        <p:spPr>
          <a:xfrm>
            <a:off x="-18078" y="1177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Cartographier le RU à l’échelle locale</a:t>
            </a:r>
          </a:p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Exemple du site d’Epoisses</a:t>
            </a:r>
            <a:endParaRPr lang="fr-FR" sz="2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8078" y="11779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Pour conclure…</a:t>
            </a:r>
            <a:endParaRPr lang="fr-FR" sz="2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836712"/>
            <a:ext cx="1736900" cy="1736900"/>
          </a:xfrm>
          <a:prstGeom prst="rect">
            <a:avLst/>
          </a:prstGeom>
        </p:spPr>
      </p:pic>
      <p:pic>
        <p:nvPicPr>
          <p:cNvPr id="6" name="Imag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t="3197" r="6636" b="4755"/>
          <a:stretch/>
        </p:blipFill>
        <p:spPr>
          <a:xfrm>
            <a:off x="3471721" y="844974"/>
            <a:ext cx="2153099" cy="17286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2840" r="2870" b="11655"/>
          <a:stretch/>
        </p:blipFill>
        <p:spPr>
          <a:xfrm>
            <a:off x="6730598" y="844974"/>
            <a:ext cx="1512168" cy="175120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187451" y="840808"/>
            <a:ext cx="7058786" cy="712930"/>
            <a:chOff x="1187451" y="1025557"/>
            <a:chExt cx="7058786" cy="712930"/>
          </a:xfrm>
        </p:grpSpPr>
        <p:sp>
          <p:nvSpPr>
            <p:cNvPr id="9" name="Triangle isocèle 8"/>
            <p:cNvSpPr/>
            <p:nvPr/>
          </p:nvSpPr>
          <p:spPr>
            <a:xfrm rot="16200000" flipH="1">
              <a:off x="4360379" y="-2147371"/>
              <a:ext cx="712930" cy="7058786"/>
            </a:xfrm>
            <a:prstGeom prst="triangl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  <a:alpha val="49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65911" y="1069056"/>
              <a:ext cx="1930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Mesures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(champ, laboratoire)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115617" y="1601291"/>
            <a:ext cx="7127148" cy="712931"/>
            <a:chOff x="1115617" y="1786040"/>
            <a:chExt cx="7127148" cy="712931"/>
          </a:xfrm>
        </p:grpSpPr>
        <p:sp>
          <p:nvSpPr>
            <p:cNvPr id="8" name="Triangle isocèle 7"/>
            <p:cNvSpPr/>
            <p:nvPr/>
          </p:nvSpPr>
          <p:spPr>
            <a:xfrm rot="5400000">
              <a:off x="4358641" y="-1385152"/>
              <a:ext cx="712931" cy="7055316"/>
            </a:xfrm>
            <a:prstGeom prst="triangl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  <a:alpha val="49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115617" y="1835035"/>
              <a:ext cx="276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Fonctions de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pédotransfert</a:t>
              </a:r>
              <a:endParaRPr lang="fr-FR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Règles de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pédotransfert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90312" y="3422032"/>
            <a:ext cx="4237671" cy="1237781"/>
            <a:chOff x="190312" y="3422032"/>
            <a:chExt cx="4237671" cy="1237781"/>
          </a:xfrm>
        </p:grpSpPr>
        <p:sp>
          <p:nvSpPr>
            <p:cNvPr id="25" name="Rectangle 24"/>
            <p:cNvSpPr/>
            <p:nvPr/>
          </p:nvSpPr>
          <p:spPr>
            <a:xfrm>
              <a:off x="190312" y="3422032"/>
              <a:ext cx="4237671" cy="1237781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22" y="3487409"/>
              <a:ext cx="894900" cy="110702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379522" y="3717032"/>
              <a:ext cx="2832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Estimation de la </a:t>
              </a:r>
              <a:r>
                <a:rPr lang="en-US" sz="1200" b="1" dirty="0" err="1" smtClean="0"/>
                <a:t>Réserve</a:t>
              </a:r>
              <a:r>
                <a:rPr lang="en-US" sz="1200" b="1" dirty="0" smtClean="0"/>
                <a:t> Utile des sols par </a:t>
              </a:r>
              <a:r>
                <a:rPr lang="en-US" sz="1200" b="1" dirty="0" err="1" smtClean="0"/>
                <a:t>mesures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directes</a:t>
              </a:r>
              <a:r>
                <a:rPr lang="en-US" sz="1200" b="1" dirty="0" smtClean="0"/>
                <a:t> et inversion de </a:t>
              </a:r>
              <a:r>
                <a:rPr lang="en-US" sz="1200" b="1" dirty="0" err="1" smtClean="0"/>
                <a:t>modèles</a:t>
              </a:r>
              <a:r>
                <a:rPr lang="en-US" sz="1200" b="1" dirty="0" smtClean="0"/>
                <a:t>, de la </a:t>
              </a:r>
              <a:r>
                <a:rPr lang="en-US" sz="1200" b="1" dirty="0" err="1" smtClean="0"/>
                <a:t>parcelle</a:t>
              </a:r>
              <a:r>
                <a:rPr lang="en-US" sz="1200" b="1" dirty="0" smtClean="0"/>
                <a:t> au </a:t>
              </a:r>
              <a:r>
                <a:rPr lang="en-US" sz="1200" b="1" dirty="0" err="1" smtClean="0"/>
                <a:t>territoire</a:t>
              </a:r>
              <a:endParaRPr lang="en-US" sz="1200" b="1" dirty="0" smtClean="0"/>
            </a:p>
            <a:p>
              <a:pPr algn="r"/>
              <a:r>
                <a:rPr lang="fr-FR" sz="1200" b="1" dirty="0" smtClean="0"/>
                <a:t>2015-2018</a:t>
              </a:r>
              <a:endParaRPr lang="en-US" sz="1200" b="1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386725" y="2564904"/>
            <a:ext cx="654910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2">
                    <a:lumMod val="25000"/>
                  </a:schemeClr>
                </a:solidFill>
              </a:rPr>
              <a:t>Attention à l’évaluation d’une estimation spatiale par des mesures locales !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90312" y="4881196"/>
            <a:ext cx="4237671" cy="1237781"/>
            <a:chOff x="190312" y="4881196"/>
            <a:chExt cx="4237671" cy="1237781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15" y="4954009"/>
              <a:ext cx="1120209" cy="101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1763688" y="5052836"/>
              <a:ext cx="2376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/>
                <a:t>Action 3-2 </a:t>
              </a:r>
            </a:p>
            <a:p>
              <a:pPr algn="r"/>
              <a:r>
                <a:rPr lang="fr-FR" sz="1200" b="1" dirty="0" smtClean="0"/>
                <a:t> Améliorer </a:t>
              </a:r>
              <a:r>
                <a:rPr lang="fr-FR" sz="1200" b="1" dirty="0"/>
                <a:t>l’estimation du Réservoir </a:t>
              </a:r>
              <a:r>
                <a:rPr lang="fr-FR" sz="1200" b="1" dirty="0" smtClean="0"/>
                <a:t>Utilisable Maximal </a:t>
              </a:r>
              <a:r>
                <a:rPr lang="fr-FR" sz="1200" b="1" dirty="0"/>
                <a:t>(RUM) </a:t>
              </a:r>
              <a:r>
                <a:rPr lang="fr-FR" sz="1200" b="1" dirty="0" smtClean="0"/>
                <a:t>des sols</a:t>
              </a:r>
            </a:p>
            <a:p>
              <a:pPr algn="r"/>
              <a:r>
                <a:rPr lang="fr-FR" sz="1200" b="1" dirty="0" smtClean="0"/>
                <a:t>2014-2018</a:t>
              </a:r>
              <a:endParaRPr lang="fr-FR" sz="12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0312" y="4881196"/>
              <a:ext cx="4237671" cy="1237781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654809" y="3421306"/>
            <a:ext cx="4237671" cy="1237781"/>
            <a:chOff x="4611762" y="3421306"/>
            <a:chExt cx="4237671" cy="123778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961" y="3573016"/>
              <a:ext cx="1542439" cy="41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6245010" y="3573016"/>
              <a:ext cx="2531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/>
                <a:t> Améliorer  et rendre opérationnels</a:t>
              </a:r>
              <a:r>
                <a:rPr lang="fr-FR" sz="1200" b="1" dirty="0"/>
                <a:t>, les modèles d’estimation de </a:t>
              </a:r>
              <a:r>
                <a:rPr lang="fr-FR" sz="1200" b="1" dirty="0" smtClean="0"/>
                <a:t>la</a:t>
              </a:r>
              <a:endParaRPr lang="en-US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11762" y="3421306"/>
              <a:ext cx="4237671" cy="1237781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110600" y="3933056"/>
              <a:ext cx="365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/>
                <a:t>réserve </a:t>
              </a:r>
              <a:r>
                <a:rPr lang="fr-FR" sz="1200" b="1" dirty="0"/>
                <a:t>utile en eau maximale des sols calculés à </a:t>
              </a:r>
              <a:r>
                <a:rPr lang="fr-FR" sz="1200" b="1" dirty="0" smtClean="0"/>
                <a:t>partir </a:t>
              </a:r>
              <a:r>
                <a:rPr lang="fr-FR" sz="1200" b="1" dirty="0"/>
                <a:t>de caractéristiques du sol couramment </a:t>
              </a:r>
              <a:r>
                <a:rPr lang="fr-FR" sz="1200" b="1" dirty="0" smtClean="0"/>
                <a:t>mesurées</a:t>
              </a:r>
            </a:p>
            <a:p>
              <a:pPr algn="r"/>
              <a:r>
                <a:rPr lang="fr-FR" sz="1200" b="1" dirty="0" smtClean="0"/>
                <a:t>2016 </a:t>
              </a:r>
              <a:endParaRPr lang="en-US" sz="1200" b="1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654809" y="4881196"/>
            <a:ext cx="4237671" cy="1237781"/>
            <a:chOff x="4654809" y="4881196"/>
            <a:chExt cx="4237671" cy="1237781"/>
          </a:xfrm>
        </p:grpSpPr>
        <p:sp>
          <p:nvSpPr>
            <p:cNvPr id="27" name="ZoneTexte 26"/>
            <p:cNvSpPr txBox="1"/>
            <p:nvPr/>
          </p:nvSpPr>
          <p:spPr>
            <a:xfrm>
              <a:off x="6121855" y="5027689"/>
              <a:ext cx="2740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/>
                <a:t>Caractérisation des propriétés hydriques des sols dans le cadre du programme RMQS2 (Réseau de Mesures de la Qualité des Sols</a:t>
              </a:r>
              <a:r>
                <a:rPr lang="fr-FR" sz="1200" b="1" dirty="0" smtClean="0"/>
                <a:t>)</a:t>
              </a:r>
            </a:p>
            <a:p>
              <a:pPr algn="r"/>
              <a:r>
                <a:rPr lang="fr-FR" sz="1200" b="1" dirty="0" smtClean="0"/>
                <a:t>2015-2018</a:t>
              </a:r>
              <a:endParaRPr lang="en-US" sz="1200" b="1" dirty="0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" t="9767" r="85268" b="83905"/>
            <a:stretch/>
          </p:blipFill>
          <p:spPr bwMode="auto">
            <a:xfrm>
              <a:off x="4661276" y="4954009"/>
              <a:ext cx="1454350" cy="59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6" t="9269" r="66333" b="84364"/>
            <a:stretch/>
          </p:blipFill>
          <p:spPr bwMode="auto">
            <a:xfrm>
              <a:off x="4808994" y="5556327"/>
              <a:ext cx="1240157" cy="48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654809" y="4881196"/>
              <a:ext cx="4237671" cy="1237781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203848" y="2967994"/>
            <a:ext cx="276146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2">
                    <a:lumMod val="25000"/>
                  </a:schemeClr>
                </a:solidFill>
              </a:rPr>
              <a:t>Attention aux sols caillouteux!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vgenere\Communication\Photos\Sortie terrain humidité hiver\IMG_4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0" y="0"/>
            <a:ext cx="2771800" cy="6371770"/>
            <a:chOff x="0" y="0"/>
            <a:chExt cx="2771800" cy="63717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2771800" cy="3843045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4624"/>
              <a:ext cx="1304925" cy="207645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08" y="2852936"/>
              <a:ext cx="2160000" cy="89444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5733256"/>
              <a:ext cx="1260000" cy="63851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10890" y="6468466"/>
            <a:ext cx="9151812" cy="389533"/>
          </a:xfrm>
          <a:prstGeom prst="rect">
            <a:avLst/>
          </a:prstGeom>
          <a:solidFill>
            <a:srgbClr val="6F9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" name="ZoneTexte 3"/>
          <p:cNvSpPr txBox="1"/>
          <p:nvPr/>
        </p:nvSpPr>
        <p:spPr>
          <a:xfrm>
            <a:off x="2807790" y="606167"/>
            <a:ext cx="63007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L’évaluation du Réservoir Utilisable en Eau des 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sols </a:t>
            </a:r>
          </a:p>
          <a:p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différentes échelles</a:t>
            </a:r>
          </a:p>
          <a:p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Cousin</a:t>
            </a:r>
            <a:r>
              <a:rPr lang="fr-FR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Seger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G. Girot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Le Bas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 Bouthier</a:t>
            </a:r>
            <a:r>
              <a:rPr lang="fr-FR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 Lagacherie</a:t>
            </a:r>
            <a:r>
              <a:rPr lang="fr-FR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Bourennane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Doussan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Guérif</a:t>
            </a:r>
            <a:r>
              <a:rPr lang="fr-FR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800" y="5445224"/>
            <a:ext cx="63691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UR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0272 SOLS, INRA Val-de-Loire, site d’Orléans</a:t>
            </a:r>
          </a:p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1106 INFOSOL, INRA Val-de-Loire, site 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d’Orléans</a:t>
            </a:r>
          </a:p>
          <a:p>
            <a:r>
              <a:rPr lang="fr-FR" sz="11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ARVALIS-Institut du Végétal, Le </a:t>
            </a:r>
            <a:r>
              <a:rPr lang="fr-FR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Magneraud</a:t>
            </a:r>
            <a:endParaRPr lang="fr-FR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UMR 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1221 LISAH, INRA Montpellier</a:t>
            </a:r>
            <a:endParaRPr lang="fr-F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UMR </a:t>
            </a:r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1114 EMMAH, INRA PACA, Avignon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51577" y="6555510"/>
            <a:ext cx="278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 / 04 / 2016</a:t>
            </a:r>
            <a:endParaRPr lang="fr-F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229519" y="6555510"/>
            <a:ext cx="278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 IGCS, 27-29 avril 2016, Caen</a:t>
            </a:r>
            <a:endParaRPr lang="fr-F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664876"/>
            <a:ext cx="684090" cy="7068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6" y="404664"/>
            <a:ext cx="1645784" cy="20358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03848" y="3980815"/>
            <a:ext cx="512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Merci de votre attention 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7697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Quelques éléments sur la définition</a:t>
            </a:r>
          </a:p>
          <a:p>
            <a:r>
              <a:rPr lang="fr-F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(de la) RU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e 205"/>
          <p:cNvGrpSpPr/>
          <p:nvPr/>
        </p:nvGrpSpPr>
        <p:grpSpPr>
          <a:xfrm>
            <a:off x="1305000" y="1645404"/>
            <a:ext cx="2041022" cy="1872208"/>
            <a:chOff x="1305000" y="2276872"/>
            <a:chExt cx="2041022" cy="1872208"/>
          </a:xfrm>
        </p:grpSpPr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403648" y="2276872"/>
              <a:ext cx="1768764" cy="148398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FF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1305000" y="3044080"/>
              <a:ext cx="93662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en-US" sz="1400" i="1" dirty="0"/>
                <a:t>Capacité au champ</a:t>
              </a: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2051720" y="3022191"/>
              <a:ext cx="1294302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400" i="1" dirty="0"/>
                <a:t>Point de</a:t>
              </a:r>
            </a:p>
            <a:p>
              <a:pPr algn="ctr"/>
              <a:r>
                <a:rPr lang="fr-FR" altLang="en-US" sz="1400" i="1" dirty="0"/>
                <a:t>Flétrissement</a:t>
              </a:r>
            </a:p>
            <a:p>
              <a:pPr algn="ctr"/>
              <a:r>
                <a:rPr lang="fr-FR" altLang="en-US" sz="1400" i="1" dirty="0"/>
                <a:t>permanent</a:t>
              </a:r>
            </a:p>
          </p:txBody>
        </p:sp>
        <p:sp>
          <p:nvSpPr>
            <p:cNvPr id="14" name="Line 210"/>
            <p:cNvSpPr>
              <a:spLocks noChangeShapeType="1"/>
            </p:cNvSpPr>
            <p:nvPr/>
          </p:nvSpPr>
          <p:spPr bwMode="auto">
            <a:xfrm>
              <a:off x="1403648" y="3760855"/>
              <a:ext cx="17687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2047487" y="3810526"/>
              <a:ext cx="562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err="1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r>
                <a:rPr lang="fr-FR" sz="1600" b="1" i="1" baseline="-25000" dirty="0" err="1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1600" b="1" i="1" baseline="-25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932510" y="1758461"/>
            <a:ext cx="2663825" cy="11716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6F9D20"/>
              </a:buClr>
              <a:buFont typeface="Wingdings" panose="05000000000000000000" pitchFamily="2" charset="2"/>
              <a:buChar char="v"/>
            </a:pPr>
            <a:r>
              <a:rPr lang="fr-FR" sz="1600" dirty="0" smtClean="0"/>
              <a:t>Capacité au champ</a:t>
            </a:r>
          </a:p>
          <a:p>
            <a:pPr marL="450850" lvl="1" indent="0">
              <a:buClr>
                <a:srgbClr val="6F9D20"/>
              </a:buClr>
              <a:buNone/>
            </a:pPr>
            <a:r>
              <a:rPr lang="fr-FR" sz="1200" dirty="0" smtClean="0"/>
              <a:t>Forces gravitaires / forces de capillarité</a:t>
            </a:r>
          </a:p>
          <a:p>
            <a:pPr marL="450850" lvl="1" indent="0">
              <a:buClr>
                <a:srgbClr val="6F9D20"/>
              </a:buClr>
              <a:buNone/>
            </a:pPr>
            <a:r>
              <a:rPr lang="fr-FR" sz="1200" dirty="0" smtClean="0"/>
              <a:t>Caractéristique physique du sol</a:t>
            </a:r>
          </a:p>
        </p:txBody>
      </p:sp>
      <p:sp>
        <p:nvSpPr>
          <p:cNvPr id="195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932040" y="4154140"/>
            <a:ext cx="2879725" cy="1435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6F9D20"/>
              </a:buClr>
              <a:buFont typeface="Wingdings" panose="05000000000000000000" pitchFamily="2" charset="2"/>
              <a:buChar char="v"/>
            </a:pPr>
            <a:r>
              <a:rPr lang="fr-FR" sz="1600" dirty="0" smtClean="0"/>
              <a:t>Point de flétrissement permanent</a:t>
            </a:r>
          </a:p>
          <a:p>
            <a:pPr marL="450850" lvl="1" indent="0">
              <a:buClr>
                <a:srgbClr val="6F9D20"/>
              </a:buClr>
              <a:buNone/>
            </a:pPr>
            <a:r>
              <a:rPr lang="fr-FR" sz="1200" dirty="0" smtClean="0"/>
              <a:t>Etat physiologique de la plante</a:t>
            </a:r>
          </a:p>
          <a:p>
            <a:pPr marL="450850" lvl="1" indent="0">
              <a:buClr>
                <a:srgbClr val="6F9D20"/>
              </a:buClr>
              <a:buNone/>
            </a:pPr>
            <a:r>
              <a:rPr lang="fr-FR" sz="1200" dirty="0" smtClean="0"/>
              <a:t>Valeur à ~ -15000 </a:t>
            </a:r>
            <a:r>
              <a:rPr lang="fr-FR" sz="1200" dirty="0" err="1" smtClean="0"/>
              <a:t>hPa</a:t>
            </a:r>
            <a:r>
              <a:rPr lang="fr-FR" sz="1200" dirty="0" smtClean="0"/>
              <a:t>… quoique…</a:t>
            </a:r>
          </a:p>
        </p:txBody>
      </p:sp>
      <p:sp>
        <p:nvSpPr>
          <p:cNvPr id="196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932040" y="3057607"/>
            <a:ext cx="3600450" cy="7937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6F9D20"/>
              </a:buClr>
              <a:buFont typeface="Wingdings" panose="05000000000000000000" pitchFamily="2" charset="2"/>
              <a:buChar char="v"/>
            </a:pPr>
            <a:r>
              <a:rPr lang="fr-FR" sz="1600" dirty="0" smtClean="0"/>
              <a:t>Epaisseur du sol</a:t>
            </a:r>
          </a:p>
          <a:p>
            <a:pPr marL="0" indent="0">
              <a:buClr>
                <a:srgbClr val="6F9D20"/>
              </a:buClr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Profondeur d’enracinement</a:t>
            </a:r>
            <a:endParaRPr lang="en-US" sz="1600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Le Réservoir Utilisable</a:t>
            </a:r>
            <a:r>
              <a:rPr lang="fr-FR" sz="2200" b="1" dirty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, un concept plus </a:t>
            </a:r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complexe qu’il </a:t>
            </a:r>
            <a:r>
              <a:rPr lang="fr-FR" sz="2200" b="1" dirty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n’y </a:t>
            </a:r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parait ?</a:t>
            </a:r>
            <a:endParaRPr lang="en-US" sz="2200" b="1" dirty="0">
              <a:solidFill>
                <a:srgbClr val="6F9D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0" y="764704"/>
            <a:ext cx="5508104" cy="5134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/>
              <a:t>RUM</a:t>
            </a:r>
            <a:r>
              <a:rPr lang="fr-FR" sz="1800" dirty="0" smtClean="0"/>
              <a:t> : Quantité d’eau maximale que le sol peut stocker et restituer aux plantes pour leur alimentation hydrique</a:t>
            </a:r>
            <a:endParaRPr lang="en-US" sz="1800" dirty="0"/>
          </a:p>
        </p:txBody>
      </p:sp>
      <p:grpSp>
        <p:nvGrpSpPr>
          <p:cNvPr id="205" name="Groupe 204"/>
          <p:cNvGrpSpPr/>
          <p:nvPr/>
        </p:nvGrpSpPr>
        <p:grpSpPr>
          <a:xfrm>
            <a:off x="179512" y="1645404"/>
            <a:ext cx="3744416" cy="890130"/>
            <a:chOff x="179512" y="2276872"/>
            <a:chExt cx="3744416" cy="890130"/>
          </a:xfrm>
        </p:grpSpPr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569296" y="2365371"/>
              <a:ext cx="3282509" cy="801631"/>
              <a:chOff x="1528" y="3104"/>
              <a:chExt cx="3645" cy="930"/>
            </a:xfrm>
          </p:grpSpPr>
          <p:grpSp>
            <p:nvGrpSpPr>
              <p:cNvPr id="15" name="Group 40"/>
              <p:cNvGrpSpPr>
                <a:grpSpLocks noChangeAspect="1"/>
              </p:cNvGrpSpPr>
              <p:nvPr/>
            </p:nvGrpSpPr>
            <p:grpSpPr bwMode="auto">
              <a:xfrm rot="5400000">
                <a:off x="3488" y="3086"/>
                <a:ext cx="726" cy="780"/>
                <a:chOff x="3742" y="2062"/>
                <a:chExt cx="879" cy="939"/>
              </a:xfrm>
            </p:grpSpPr>
            <p:grpSp>
              <p:nvGrpSpPr>
                <p:cNvPr id="136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3827" y="2122"/>
                  <a:ext cx="724" cy="845"/>
                  <a:chOff x="3827" y="2122"/>
                  <a:chExt cx="724" cy="845"/>
                </a:xfrm>
              </p:grpSpPr>
              <p:sp>
                <p:nvSpPr>
                  <p:cNvPr id="169" name="Freeform 42"/>
                  <p:cNvSpPr>
                    <a:spLocks noChangeAspect="1"/>
                  </p:cNvSpPr>
                  <p:nvPr/>
                </p:nvSpPr>
                <p:spPr bwMode="auto">
                  <a:xfrm rot="6615459">
                    <a:off x="3932" y="2406"/>
                    <a:ext cx="499" cy="182"/>
                  </a:xfrm>
                  <a:custGeom>
                    <a:avLst/>
                    <a:gdLst>
                      <a:gd name="T0" fmla="*/ 0 w 670"/>
                      <a:gd name="T1" fmla="*/ 0 h 152"/>
                      <a:gd name="T2" fmla="*/ 104 w 670"/>
                      <a:gd name="T3" fmla="*/ 6 h 152"/>
                      <a:gd name="T4" fmla="*/ 440 w 670"/>
                      <a:gd name="T5" fmla="*/ 8 h 152"/>
                      <a:gd name="T6" fmla="*/ 460 w 670"/>
                      <a:gd name="T7" fmla="*/ 18 h 152"/>
                      <a:gd name="T8" fmla="*/ 488 w 670"/>
                      <a:gd name="T9" fmla="*/ 26 h 152"/>
                      <a:gd name="T10" fmla="*/ 544 w 670"/>
                      <a:gd name="T11" fmla="*/ 34 h 152"/>
                      <a:gd name="T12" fmla="*/ 578 w 670"/>
                      <a:gd name="T13" fmla="*/ 54 h 152"/>
                      <a:gd name="T14" fmla="*/ 632 w 670"/>
                      <a:gd name="T15" fmla="*/ 76 h 152"/>
                      <a:gd name="T16" fmla="*/ 654 w 670"/>
                      <a:gd name="T17" fmla="*/ 84 h 152"/>
                      <a:gd name="T18" fmla="*/ 622 w 670"/>
                      <a:gd name="T19" fmla="*/ 112 h 152"/>
                      <a:gd name="T20" fmla="*/ 604 w 670"/>
                      <a:gd name="T21" fmla="*/ 120 h 152"/>
                      <a:gd name="T22" fmla="*/ 564 w 670"/>
                      <a:gd name="T23" fmla="*/ 152 h 152"/>
                      <a:gd name="T24" fmla="*/ 532 w 670"/>
                      <a:gd name="T25" fmla="*/ 138 h 152"/>
                      <a:gd name="T26" fmla="*/ 516 w 670"/>
                      <a:gd name="T27" fmla="*/ 110 h 152"/>
                      <a:gd name="T28" fmla="*/ 498 w 670"/>
                      <a:gd name="T29" fmla="*/ 88 h 152"/>
                      <a:gd name="T30" fmla="*/ 480 w 670"/>
                      <a:gd name="T31" fmla="*/ 76 h 152"/>
                      <a:gd name="T32" fmla="*/ 394 w 670"/>
                      <a:gd name="T33" fmla="*/ 86 h 152"/>
                      <a:gd name="T34" fmla="*/ 362 w 670"/>
                      <a:gd name="T35" fmla="*/ 84 h 152"/>
                      <a:gd name="T36" fmla="*/ 332 w 670"/>
                      <a:gd name="T37" fmla="*/ 66 h 152"/>
                      <a:gd name="T38" fmla="*/ 278 w 670"/>
                      <a:gd name="T39" fmla="*/ 22 h 152"/>
                      <a:gd name="T40" fmla="*/ 200 w 670"/>
                      <a:gd name="T41" fmla="*/ 18 h 152"/>
                      <a:gd name="T42" fmla="*/ 192 w 670"/>
                      <a:gd name="T43" fmla="*/ 20 h 152"/>
                      <a:gd name="T44" fmla="*/ 172 w 670"/>
                      <a:gd name="T45" fmla="*/ 22 h 152"/>
                      <a:gd name="T46" fmla="*/ 160 w 670"/>
                      <a:gd name="T47" fmla="*/ 26 h 152"/>
                      <a:gd name="T48" fmla="*/ 138 w 670"/>
                      <a:gd name="T49" fmla="*/ 48 h 152"/>
                      <a:gd name="T50" fmla="*/ 120 w 670"/>
                      <a:gd name="T51" fmla="*/ 56 h 152"/>
                      <a:gd name="T52" fmla="*/ 48 w 670"/>
                      <a:gd name="T53" fmla="*/ 44 h 152"/>
                      <a:gd name="T54" fmla="*/ 24 w 670"/>
                      <a:gd name="T55" fmla="*/ 18 h 152"/>
                      <a:gd name="T56" fmla="*/ 0 w 670"/>
                      <a:gd name="T57" fmla="*/ 0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70" h="152">
                        <a:moveTo>
                          <a:pt x="0" y="0"/>
                        </a:moveTo>
                        <a:cubicBezTo>
                          <a:pt x="37" y="2"/>
                          <a:pt x="67" y="5"/>
                          <a:pt x="104" y="6"/>
                        </a:cubicBezTo>
                        <a:cubicBezTo>
                          <a:pt x="220" y="4"/>
                          <a:pt x="322" y="7"/>
                          <a:pt x="440" y="8"/>
                        </a:cubicBezTo>
                        <a:cubicBezTo>
                          <a:pt x="447" y="10"/>
                          <a:pt x="460" y="18"/>
                          <a:pt x="460" y="18"/>
                        </a:cubicBezTo>
                        <a:cubicBezTo>
                          <a:pt x="465" y="32"/>
                          <a:pt x="460" y="24"/>
                          <a:pt x="488" y="26"/>
                        </a:cubicBezTo>
                        <a:cubicBezTo>
                          <a:pt x="507" y="28"/>
                          <a:pt x="525" y="32"/>
                          <a:pt x="544" y="34"/>
                        </a:cubicBezTo>
                        <a:cubicBezTo>
                          <a:pt x="549" y="42"/>
                          <a:pt x="568" y="51"/>
                          <a:pt x="578" y="54"/>
                        </a:cubicBezTo>
                        <a:cubicBezTo>
                          <a:pt x="591" y="67"/>
                          <a:pt x="614" y="74"/>
                          <a:pt x="632" y="76"/>
                        </a:cubicBezTo>
                        <a:cubicBezTo>
                          <a:pt x="639" y="81"/>
                          <a:pt x="646" y="81"/>
                          <a:pt x="654" y="84"/>
                        </a:cubicBezTo>
                        <a:cubicBezTo>
                          <a:pt x="670" y="108"/>
                          <a:pt x="639" y="110"/>
                          <a:pt x="622" y="112"/>
                        </a:cubicBezTo>
                        <a:cubicBezTo>
                          <a:pt x="608" y="117"/>
                          <a:pt x="614" y="114"/>
                          <a:pt x="604" y="120"/>
                        </a:cubicBezTo>
                        <a:cubicBezTo>
                          <a:pt x="598" y="138"/>
                          <a:pt x="581" y="146"/>
                          <a:pt x="564" y="152"/>
                        </a:cubicBezTo>
                        <a:cubicBezTo>
                          <a:pt x="549" y="150"/>
                          <a:pt x="543" y="149"/>
                          <a:pt x="532" y="138"/>
                        </a:cubicBezTo>
                        <a:cubicBezTo>
                          <a:pt x="528" y="126"/>
                          <a:pt x="527" y="117"/>
                          <a:pt x="516" y="110"/>
                        </a:cubicBezTo>
                        <a:cubicBezTo>
                          <a:pt x="513" y="106"/>
                          <a:pt x="501" y="90"/>
                          <a:pt x="498" y="88"/>
                        </a:cubicBezTo>
                        <a:cubicBezTo>
                          <a:pt x="492" y="84"/>
                          <a:pt x="480" y="76"/>
                          <a:pt x="480" y="76"/>
                        </a:cubicBezTo>
                        <a:cubicBezTo>
                          <a:pt x="433" y="78"/>
                          <a:pt x="430" y="82"/>
                          <a:pt x="394" y="86"/>
                        </a:cubicBezTo>
                        <a:cubicBezTo>
                          <a:pt x="383" y="85"/>
                          <a:pt x="373" y="85"/>
                          <a:pt x="362" y="84"/>
                        </a:cubicBezTo>
                        <a:cubicBezTo>
                          <a:pt x="349" y="83"/>
                          <a:pt x="343" y="70"/>
                          <a:pt x="332" y="66"/>
                        </a:cubicBezTo>
                        <a:cubicBezTo>
                          <a:pt x="322" y="45"/>
                          <a:pt x="300" y="29"/>
                          <a:pt x="278" y="22"/>
                        </a:cubicBezTo>
                        <a:cubicBezTo>
                          <a:pt x="267" y="5"/>
                          <a:pt x="212" y="17"/>
                          <a:pt x="200" y="18"/>
                        </a:cubicBezTo>
                        <a:cubicBezTo>
                          <a:pt x="197" y="19"/>
                          <a:pt x="195" y="20"/>
                          <a:pt x="192" y="20"/>
                        </a:cubicBezTo>
                        <a:cubicBezTo>
                          <a:pt x="185" y="21"/>
                          <a:pt x="179" y="21"/>
                          <a:pt x="172" y="22"/>
                        </a:cubicBezTo>
                        <a:cubicBezTo>
                          <a:pt x="168" y="23"/>
                          <a:pt x="160" y="26"/>
                          <a:pt x="160" y="26"/>
                        </a:cubicBezTo>
                        <a:cubicBezTo>
                          <a:pt x="153" y="33"/>
                          <a:pt x="145" y="41"/>
                          <a:pt x="138" y="48"/>
                        </a:cubicBezTo>
                        <a:cubicBezTo>
                          <a:pt x="133" y="53"/>
                          <a:pt x="120" y="56"/>
                          <a:pt x="120" y="56"/>
                        </a:cubicBezTo>
                        <a:cubicBezTo>
                          <a:pt x="99" y="55"/>
                          <a:pt x="68" y="57"/>
                          <a:pt x="48" y="44"/>
                        </a:cubicBezTo>
                        <a:cubicBezTo>
                          <a:pt x="42" y="35"/>
                          <a:pt x="33" y="24"/>
                          <a:pt x="24" y="18"/>
                        </a:cubicBezTo>
                        <a:cubicBezTo>
                          <a:pt x="17" y="8"/>
                          <a:pt x="12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0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27" y="2122"/>
                    <a:ext cx="724" cy="845"/>
                    <a:chOff x="3827" y="2122"/>
                    <a:chExt cx="724" cy="845"/>
                  </a:xfrm>
                </p:grpSpPr>
                <p:sp>
                  <p:nvSpPr>
                    <p:cNvPr id="171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38" y="2122"/>
                      <a:ext cx="670" cy="152"/>
                    </a:xfrm>
                    <a:custGeom>
                      <a:avLst/>
                      <a:gdLst>
                        <a:gd name="T0" fmla="*/ 0 w 670"/>
                        <a:gd name="T1" fmla="*/ 0 h 152"/>
                        <a:gd name="T2" fmla="*/ 104 w 670"/>
                        <a:gd name="T3" fmla="*/ 6 h 152"/>
                        <a:gd name="T4" fmla="*/ 440 w 670"/>
                        <a:gd name="T5" fmla="*/ 8 h 152"/>
                        <a:gd name="T6" fmla="*/ 460 w 670"/>
                        <a:gd name="T7" fmla="*/ 18 h 152"/>
                        <a:gd name="T8" fmla="*/ 488 w 670"/>
                        <a:gd name="T9" fmla="*/ 26 h 152"/>
                        <a:gd name="T10" fmla="*/ 544 w 670"/>
                        <a:gd name="T11" fmla="*/ 34 h 152"/>
                        <a:gd name="T12" fmla="*/ 578 w 670"/>
                        <a:gd name="T13" fmla="*/ 54 h 152"/>
                        <a:gd name="T14" fmla="*/ 632 w 670"/>
                        <a:gd name="T15" fmla="*/ 76 h 152"/>
                        <a:gd name="T16" fmla="*/ 654 w 670"/>
                        <a:gd name="T17" fmla="*/ 84 h 152"/>
                        <a:gd name="T18" fmla="*/ 622 w 670"/>
                        <a:gd name="T19" fmla="*/ 112 h 152"/>
                        <a:gd name="T20" fmla="*/ 604 w 670"/>
                        <a:gd name="T21" fmla="*/ 120 h 152"/>
                        <a:gd name="T22" fmla="*/ 564 w 670"/>
                        <a:gd name="T23" fmla="*/ 152 h 152"/>
                        <a:gd name="T24" fmla="*/ 532 w 670"/>
                        <a:gd name="T25" fmla="*/ 138 h 152"/>
                        <a:gd name="T26" fmla="*/ 516 w 670"/>
                        <a:gd name="T27" fmla="*/ 110 h 152"/>
                        <a:gd name="T28" fmla="*/ 498 w 670"/>
                        <a:gd name="T29" fmla="*/ 88 h 152"/>
                        <a:gd name="T30" fmla="*/ 480 w 670"/>
                        <a:gd name="T31" fmla="*/ 76 h 152"/>
                        <a:gd name="T32" fmla="*/ 394 w 670"/>
                        <a:gd name="T33" fmla="*/ 86 h 152"/>
                        <a:gd name="T34" fmla="*/ 362 w 670"/>
                        <a:gd name="T35" fmla="*/ 84 h 152"/>
                        <a:gd name="T36" fmla="*/ 332 w 670"/>
                        <a:gd name="T37" fmla="*/ 66 h 152"/>
                        <a:gd name="T38" fmla="*/ 278 w 670"/>
                        <a:gd name="T39" fmla="*/ 22 h 152"/>
                        <a:gd name="T40" fmla="*/ 200 w 670"/>
                        <a:gd name="T41" fmla="*/ 18 h 152"/>
                        <a:gd name="T42" fmla="*/ 192 w 670"/>
                        <a:gd name="T43" fmla="*/ 20 h 152"/>
                        <a:gd name="T44" fmla="*/ 172 w 670"/>
                        <a:gd name="T45" fmla="*/ 22 h 152"/>
                        <a:gd name="T46" fmla="*/ 160 w 670"/>
                        <a:gd name="T47" fmla="*/ 26 h 152"/>
                        <a:gd name="T48" fmla="*/ 138 w 670"/>
                        <a:gd name="T49" fmla="*/ 48 h 152"/>
                        <a:gd name="T50" fmla="*/ 120 w 670"/>
                        <a:gd name="T51" fmla="*/ 56 h 152"/>
                        <a:gd name="T52" fmla="*/ 48 w 670"/>
                        <a:gd name="T53" fmla="*/ 44 h 152"/>
                        <a:gd name="T54" fmla="*/ 24 w 670"/>
                        <a:gd name="T55" fmla="*/ 18 h 152"/>
                        <a:gd name="T56" fmla="*/ 0 w 670"/>
                        <a:gd name="T57" fmla="*/ 0 h 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670" h="152">
                          <a:moveTo>
                            <a:pt x="0" y="0"/>
                          </a:moveTo>
                          <a:cubicBezTo>
                            <a:pt x="37" y="2"/>
                            <a:pt x="67" y="5"/>
                            <a:pt x="104" y="6"/>
                          </a:cubicBezTo>
                          <a:cubicBezTo>
                            <a:pt x="220" y="4"/>
                            <a:pt x="322" y="7"/>
                            <a:pt x="440" y="8"/>
                          </a:cubicBezTo>
                          <a:cubicBezTo>
                            <a:pt x="447" y="10"/>
                            <a:pt x="460" y="18"/>
                            <a:pt x="460" y="18"/>
                          </a:cubicBezTo>
                          <a:cubicBezTo>
                            <a:pt x="465" y="32"/>
                            <a:pt x="460" y="24"/>
                            <a:pt x="488" y="26"/>
                          </a:cubicBezTo>
                          <a:cubicBezTo>
                            <a:pt x="507" y="28"/>
                            <a:pt x="525" y="32"/>
                            <a:pt x="544" y="34"/>
                          </a:cubicBezTo>
                          <a:cubicBezTo>
                            <a:pt x="549" y="42"/>
                            <a:pt x="568" y="51"/>
                            <a:pt x="578" y="54"/>
                          </a:cubicBezTo>
                          <a:cubicBezTo>
                            <a:pt x="591" y="67"/>
                            <a:pt x="614" y="74"/>
                            <a:pt x="632" y="76"/>
                          </a:cubicBezTo>
                          <a:cubicBezTo>
                            <a:pt x="639" y="81"/>
                            <a:pt x="646" y="81"/>
                            <a:pt x="654" y="84"/>
                          </a:cubicBezTo>
                          <a:cubicBezTo>
                            <a:pt x="670" y="108"/>
                            <a:pt x="639" y="110"/>
                            <a:pt x="622" y="112"/>
                          </a:cubicBezTo>
                          <a:cubicBezTo>
                            <a:pt x="608" y="117"/>
                            <a:pt x="614" y="114"/>
                            <a:pt x="604" y="120"/>
                          </a:cubicBezTo>
                          <a:cubicBezTo>
                            <a:pt x="598" y="138"/>
                            <a:pt x="581" y="146"/>
                            <a:pt x="564" y="152"/>
                          </a:cubicBezTo>
                          <a:cubicBezTo>
                            <a:pt x="549" y="150"/>
                            <a:pt x="543" y="149"/>
                            <a:pt x="532" y="138"/>
                          </a:cubicBezTo>
                          <a:cubicBezTo>
                            <a:pt x="528" y="126"/>
                            <a:pt x="527" y="117"/>
                            <a:pt x="516" y="110"/>
                          </a:cubicBezTo>
                          <a:cubicBezTo>
                            <a:pt x="513" y="106"/>
                            <a:pt x="501" y="90"/>
                            <a:pt x="498" y="88"/>
                          </a:cubicBezTo>
                          <a:cubicBezTo>
                            <a:pt x="492" y="84"/>
                            <a:pt x="480" y="76"/>
                            <a:pt x="480" y="76"/>
                          </a:cubicBezTo>
                          <a:cubicBezTo>
                            <a:pt x="433" y="78"/>
                            <a:pt x="430" y="82"/>
                            <a:pt x="394" y="86"/>
                          </a:cubicBezTo>
                          <a:cubicBezTo>
                            <a:pt x="383" y="85"/>
                            <a:pt x="373" y="85"/>
                            <a:pt x="362" y="84"/>
                          </a:cubicBezTo>
                          <a:cubicBezTo>
                            <a:pt x="349" y="83"/>
                            <a:pt x="343" y="70"/>
                            <a:pt x="332" y="66"/>
                          </a:cubicBezTo>
                          <a:cubicBezTo>
                            <a:pt x="322" y="45"/>
                            <a:pt x="300" y="29"/>
                            <a:pt x="278" y="22"/>
                          </a:cubicBezTo>
                          <a:cubicBezTo>
                            <a:pt x="267" y="5"/>
                            <a:pt x="212" y="17"/>
                            <a:pt x="200" y="18"/>
                          </a:cubicBezTo>
                          <a:cubicBezTo>
                            <a:pt x="197" y="19"/>
                            <a:pt x="195" y="20"/>
                            <a:pt x="192" y="20"/>
                          </a:cubicBezTo>
                          <a:cubicBezTo>
                            <a:pt x="185" y="21"/>
                            <a:pt x="179" y="21"/>
                            <a:pt x="172" y="22"/>
                          </a:cubicBezTo>
                          <a:cubicBezTo>
                            <a:pt x="168" y="23"/>
                            <a:pt x="160" y="26"/>
                            <a:pt x="160" y="26"/>
                          </a:cubicBezTo>
                          <a:cubicBezTo>
                            <a:pt x="153" y="33"/>
                            <a:pt x="145" y="41"/>
                            <a:pt x="138" y="48"/>
                          </a:cubicBezTo>
                          <a:cubicBezTo>
                            <a:pt x="133" y="53"/>
                            <a:pt x="120" y="56"/>
                            <a:pt x="120" y="56"/>
                          </a:cubicBezTo>
                          <a:cubicBezTo>
                            <a:pt x="99" y="55"/>
                            <a:pt x="68" y="57"/>
                            <a:pt x="48" y="44"/>
                          </a:cubicBezTo>
                          <a:cubicBezTo>
                            <a:pt x="42" y="35"/>
                            <a:pt x="33" y="24"/>
                            <a:pt x="24" y="18"/>
                          </a:cubicBezTo>
                          <a:cubicBezTo>
                            <a:pt x="17" y="8"/>
                            <a:pt x="12" y="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09" y="2292"/>
                      <a:ext cx="142" cy="675"/>
                    </a:xfrm>
                    <a:custGeom>
                      <a:avLst/>
                      <a:gdLst>
                        <a:gd name="T0" fmla="*/ 63 w 142"/>
                        <a:gd name="T1" fmla="*/ 12 h 675"/>
                        <a:gd name="T2" fmla="*/ 103 w 142"/>
                        <a:gd name="T3" fmla="*/ 101 h 675"/>
                        <a:gd name="T4" fmla="*/ 142 w 142"/>
                        <a:gd name="T5" fmla="*/ 434 h 675"/>
                        <a:gd name="T6" fmla="*/ 134 w 142"/>
                        <a:gd name="T7" fmla="*/ 455 h 675"/>
                        <a:gd name="T8" fmla="*/ 130 w 142"/>
                        <a:gd name="T9" fmla="*/ 484 h 675"/>
                        <a:gd name="T10" fmla="*/ 129 w 142"/>
                        <a:gd name="T11" fmla="*/ 541 h 675"/>
                        <a:gd name="T12" fmla="*/ 113 w 142"/>
                        <a:gd name="T13" fmla="*/ 577 h 675"/>
                        <a:gd name="T14" fmla="*/ 98 w 142"/>
                        <a:gd name="T15" fmla="*/ 633 h 675"/>
                        <a:gd name="T16" fmla="*/ 93 w 142"/>
                        <a:gd name="T17" fmla="*/ 656 h 675"/>
                        <a:gd name="T18" fmla="*/ 61 w 142"/>
                        <a:gd name="T19" fmla="*/ 628 h 675"/>
                        <a:gd name="T20" fmla="*/ 51 w 142"/>
                        <a:gd name="T21" fmla="*/ 611 h 675"/>
                        <a:gd name="T22" fmla="*/ 14 w 142"/>
                        <a:gd name="T23" fmla="*/ 575 h 675"/>
                        <a:gd name="T24" fmla="*/ 24 w 142"/>
                        <a:gd name="T25" fmla="*/ 542 h 675"/>
                        <a:gd name="T26" fmla="*/ 50 w 142"/>
                        <a:gd name="T27" fmla="*/ 522 h 675"/>
                        <a:gd name="T28" fmla="*/ 70 w 142"/>
                        <a:gd name="T29" fmla="*/ 502 h 675"/>
                        <a:gd name="T30" fmla="*/ 79 w 142"/>
                        <a:gd name="T31" fmla="*/ 482 h 675"/>
                        <a:gd name="T32" fmla="*/ 59 w 142"/>
                        <a:gd name="T33" fmla="*/ 398 h 675"/>
                        <a:gd name="T34" fmla="*/ 57 w 142"/>
                        <a:gd name="T35" fmla="*/ 366 h 675"/>
                        <a:gd name="T36" fmla="*/ 71 w 142"/>
                        <a:gd name="T37" fmla="*/ 334 h 675"/>
                        <a:gd name="T38" fmla="*/ 108 w 142"/>
                        <a:gd name="T39" fmla="*/ 275 h 675"/>
                        <a:gd name="T40" fmla="*/ 102 w 142"/>
                        <a:gd name="T41" fmla="*/ 197 h 675"/>
                        <a:gd name="T42" fmla="*/ 99 w 142"/>
                        <a:gd name="T43" fmla="*/ 190 h 675"/>
                        <a:gd name="T44" fmla="*/ 95 w 142"/>
                        <a:gd name="T45" fmla="*/ 170 h 675"/>
                        <a:gd name="T46" fmla="*/ 90 w 142"/>
                        <a:gd name="T47" fmla="*/ 159 h 675"/>
                        <a:gd name="T48" fmla="*/ 65 w 142"/>
                        <a:gd name="T49" fmla="*/ 140 h 675"/>
                        <a:gd name="T50" fmla="*/ 55 w 142"/>
                        <a:gd name="T51" fmla="*/ 123 h 675"/>
                        <a:gd name="T52" fmla="*/ 11 w 142"/>
                        <a:gd name="T53" fmla="*/ 56 h 675"/>
                        <a:gd name="T54" fmla="*/ 25 w 142"/>
                        <a:gd name="T55" fmla="*/ 8 h 675"/>
                        <a:gd name="T56" fmla="*/ 63 w 142"/>
                        <a:gd name="T57" fmla="*/ 12 h 6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142" h="675">
                          <a:moveTo>
                            <a:pt x="63" y="12"/>
                          </a:moveTo>
                          <a:cubicBezTo>
                            <a:pt x="65" y="49"/>
                            <a:pt x="99" y="64"/>
                            <a:pt x="103" y="101"/>
                          </a:cubicBezTo>
                          <a:cubicBezTo>
                            <a:pt x="119" y="216"/>
                            <a:pt x="128" y="317"/>
                            <a:pt x="142" y="434"/>
                          </a:cubicBezTo>
                          <a:cubicBezTo>
                            <a:pt x="141" y="442"/>
                            <a:pt x="134" y="455"/>
                            <a:pt x="134" y="455"/>
                          </a:cubicBezTo>
                          <a:cubicBezTo>
                            <a:pt x="121" y="462"/>
                            <a:pt x="128" y="456"/>
                            <a:pt x="130" y="484"/>
                          </a:cubicBezTo>
                          <a:cubicBezTo>
                            <a:pt x="130" y="503"/>
                            <a:pt x="129" y="522"/>
                            <a:pt x="129" y="541"/>
                          </a:cubicBezTo>
                          <a:cubicBezTo>
                            <a:pt x="122" y="547"/>
                            <a:pt x="115" y="567"/>
                            <a:pt x="113" y="577"/>
                          </a:cubicBezTo>
                          <a:cubicBezTo>
                            <a:pt x="102" y="591"/>
                            <a:pt x="98" y="615"/>
                            <a:pt x="98" y="633"/>
                          </a:cubicBezTo>
                          <a:cubicBezTo>
                            <a:pt x="94" y="641"/>
                            <a:pt x="95" y="648"/>
                            <a:pt x="93" y="656"/>
                          </a:cubicBezTo>
                          <a:cubicBezTo>
                            <a:pt x="71" y="675"/>
                            <a:pt x="65" y="644"/>
                            <a:pt x="61" y="628"/>
                          </a:cubicBezTo>
                          <a:cubicBezTo>
                            <a:pt x="54" y="614"/>
                            <a:pt x="58" y="620"/>
                            <a:pt x="51" y="611"/>
                          </a:cubicBezTo>
                          <a:cubicBezTo>
                            <a:pt x="32" y="607"/>
                            <a:pt x="22" y="591"/>
                            <a:pt x="14" y="575"/>
                          </a:cubicBezTo>
                          <a:cubicBezTo>
                            <a:pt x="14" y="560"/>
                            <a:pt x="15" y="554"/>
                            <a:pt x="24" y="542"/>
                          </a:cubicBezTo>
                          <a:cubicBezTo>
                            <a:pt x="36" y="536"/>
                            <a:pt x="44" y="534"/>
                            <a:pt x="50" y="522"/>
                          </a:cubicBezTo>
                          <a:cubicBezTo>
                            <a:pt x="54" y="519"/>
                            <a:pt x="68" y="505"/>
                            <a:pt x="70" y="502"/>
                          </a:cubicBezTo>
                          <a:cubicBezTo>
                            <a:pt x="73" y="495"/>
                            <a:pt x="79" y="482"/>
                            <a:pt x="79" y="482"/>
                          </a:cubicBezTo>
                          <a:cubicBezTo>
                            <a:pt x="72" y="436"/>
                            <a:pt x="67" y="434"/>
                            <a:pt x="59" y="398"/>
                          </a:cubicBezTo>
                          <a:cubicBezTo>
                            <a:pt x="58" y="387"/>
                            <a:pt x="57" y="377"/>
                            <a:pt x="57" y="366"/>
                          </a:cubicBezTo>
                          <a:cubicBezTo>
                            <a:pt x="56" y="353"/>
                            <a:pt x="68" y="346"/>
                            <a:pt x="71" y="334"/>
                          </a:cubicBezTo>
                          <a:cubicBezTo>
                            <a:pt x="91" y="322"/>
                            <a:pt x="104" y="298"/>
                            <a:pt x="108" y="275"/>
                          </a:cubicBezTo>
                          <a:cubicBezTo>
                            <a:pt x="124" y="262"/>
                            <a:pt x="105" y="209"/>
                            <a:pt x="102" y="197"/>
                          </a:cubicBezTo>
                          <a:cubicBezTo>
                            <a:pt x="101" y="195"/>
                            <a:pt x="100" y="193"/>
                            <a:pt x="99" y="190"/>
                          </a:cubicBezTo>
                          <a:cubicBezTo>
                            <a:pt x="98" y="183"/>
                            <a:pt x="97" y="177"/>
                            <a:pt x="95" y="170"/>
                          </a:cubicBezTo>
                          <a:cubicBezTo>
                            <a:pt x="94" y="166"/>
                            <a:pt x="90" y="159"/>
                            <a:pt x="90" y="159"/>
                          </a:cubicBezTo>
                          <a:cubicBezTo>
                            <a:pt x="82" y="153"/>
                            <a:pt x="73" y="146"/>
                            <a:pt x="65" y="140"/>
                          </a:cubicBezTo>
                          <a:cubicBezTo>
                            <a:pt x="59" y="135"/>
                            <a:pt x="55" y="123"/>
                            <a:pt x="55" y="123"/>
                          </a:cubicBezTo>
                          <a:cubicBezTo>
                            <a:pt x="53" y="102"/>
                            <a:pt x="0" y="77"/>
                            <a:pt x="11" y="56"/>
                          </a:cubicBezTo>
                          <a:cubicBezTo>
                            <a:pt x="19" y="49"/>
                            <a:pt x="20" y="17"/>
                            <a:pt x="25" y="8"/>
                          </a:cubicBezTo>
                          <a:cubicBezTo>
                            <a:pt x="34" y="0"/>
                            <a:pt x="61" y="24"/>
                            <a:pt x="63" y="1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Freeform 4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3827" y="2172"/>
                      <a:ext cx="142" cy="771"/>
                    </a:xfrm>
                    <a:custGeom>
                      <a:avLst/>
                      <a:gdLst>
                        <a:gd name="T0" fmla="*/ 63 w 142"/>
                        <a:gd name="T1" fmla="*/ 12 h 675"/>
                        <a:gd name="T2" fmla="*/ 103 w 142"/>
                        <a:gd name="T3" fmla="*/ 101 h 675"/>
                        <a:gd name="T4" fmla="*/ 142 w 142"/>
                        <a:gd name="T5" fmla="*/ 434 h 675"/>
                        <a:gd name="T6" fmla="*/ 134 w 142"/>
                        <a:gd name="T7" fmla="*/ 455 h 675"/>
                        <a:gd name="T8" fmla="*/ 130 w 142"/>
                        <a:gd name="T9" fmla="*/ 484 h 675"/>
                        <a:gd name="T10" fmla="*/ 129 w 142"/>
                        <a:gd name="T11" fmla="*/ 541 h 675"/>
                        <a:gd name="T12" fmla="*/ 113 w 142"/>
                        <a:gd name="T13" fmla="*/ 577 h 675"/>
                        <a:gd name="T14" fmla="*/ 98 w 142"/>
                        <a:gd name="T15" fmla="*/ 633 h 675"/>
                        <a:gd name="T16" fmla="*/ 93 w 142"/>
                        <a:gd name="T17" fmla="*/ 656 h 675"/>
                        <a:gd name="T18" fmla="*/ 61 w 142"/>
                        <a:gd name="T19" fmla="*/ 628 h 675"/>
                        <a:gd name="T20" fmla="*/ 51 w 142"/>
                        <a:gd name="T21" fmla="*/ 611 h 675"/>
                        <a:gd name="T22" fmla="*/ 14 w 142"/>
                        <a:gd name="T23" fmla="*/ 575 h 675"/>
                        <a:gd name="T24" fmla="*/ 24 w 142"/>
                        <a:gd name="T25" fmla="*/ 542 h 675"/>
                        <a:gd name="T26" fmla="*/ 50 w 142"/>
                        <a:gd name="T27" fmla="*/ 522 h 675"/>
                        <a:gd name="T28" fmla="*/ 70 w 142"/>
                        <a:gd name="T29" fmla="*/ 502 h 675"/>
                        <a:gd name="T30" fmla="*/ 79 w 142"/>
                        <a:gd name="T31" fmla="*/ 482 h 675"/>
                        <a:gd name="T32" fmla="*/ 59 w 142"/>
                        <a:gd name="T33" fmla="*/ 398 h 675"/>
                        <a:gd name="T34" fmla="*/ 57 w 142"/>
                        <a:gd name="T35" fmla="*/ 366 h 675"/>
                        <a:gd name="T36" fmla="*/ 71 w 142"/>
                        <a:gd name="T37" fmla="*/ 334 h 675"/>
                        <a:gd name="T38" fmla="*/ 108 w 142"/>
                        <a:gd name="T39" fmla="*/ 275 h 675"/>
                        <a:gd name="T40" fmla="*/ 102 w 142"/>
                        <a:gd name="T41" fmla="*/ 197 h 675"/>
                        <a:gd name="T42" fmla="*/ 99 w 142"/>
                        <a:gd name="T43" fmla="*/ 190 h 675"/>
                        <a:gd name="T44" fmla="*/ 95 w 142"/>
                        <a:gd name="T45" fmla="*/ 170 h 675"/>
                        <a:gd name="T46" fmla="*/ 90 w 142"/>
                        <a:gd name="T47" fmla="*/ 159 h 675"/>
                        <a:gd name="T48" fmla="*/ 65 w 142"/>
                        <a:gd name="T49" fmla="*/ 140 h 675"/>
                        <a:gd name="T50" fmla="*/ 55 w 142"/>
                        <a:gd name="T51" fmla="*/ 123 h 675"/>
                        <a:gd name="T52" fmla="*/ 11 w 142"/>
                        <a:gd name="T53" fmla="*/ 56 h 675"/>
                        <a:gd name="T54" fmla="*/ 25 w 142"/>
                        <a:gd name="T55" fmla="*/ 8 h 675"/>
                        <a:gd name="T56" fmla="*/ 63 w 142"/>
                        <a:gd name="T57" fmla="*/ 12 h 6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142" h="675">
                          <a:moveTo>
                            <a:pt x="63" y="12"/>
                          </a:moveTo>
                          <a:cubicBezTo>
                            <a:pt x="65" y="49"/>
                            <a:pt x="99" y="64"/>
                            <a:pt x="103" y="101"/>
                          </a:cubicBezTo>
                          <a:cubicBezTo>
                            <a:pt x="119" y="216"/>
                            <a:pt x="128" y="317"/>
                            <a:pt x="142" y="434"/>
                          </a:cubicBezTo>
                          <a:cubicBezTo>
                            <a:pt x="141" y="442"/>
                            <a:pt x="134" y="455"/>
                            <a:pt x="134" y="455"/>
                          </a:cubicBezTo>
                          <a:cubicBezTo>
                            <a:pt x="121" y="462"/>
                            <a:pt x="128" y="456"/>
                            <a:pt x="130" y="484"/>
                          </a:cubicBezTo>
                          <a:cubicBezTo>
                            <a:pt x="130" y="503"/>
                            <a:pt x="129" y="522"/>
                            <a:pt x="129" y="541"/>
                          </a:cubicBezTo>
                          <a:cubicBezTo>
                            <a:pt x="122" y="547"/>
                            <a:pt x="115" y="567"/>
                            <a:pt x="113" y="577"/>
                          </a:cubicBezTo>
                          <a:cubicBezTo>
                            <a:pt x="102" y="591"/>
                            <a:pt x="98" y="615"/>
                            <a:pt x="98" y="633"/>
                          </a:cubicBezTo>
                          <a:cubicBezTo>
                            <a:pt x="94" y="641"/>
                            <a:pt x="95" y="648"/>
                            <a:pt x="93" y="656"/>
                          </a:cubicBezTo>
                          <a:cubicBezTo>
                            <a:pt x="71" y="675"/>
                            <a:pt x="65" y="644"/>
                            <a:pt x="61" y="628"/>
                          </a:cubicBezTo>
                          <a:cubicBezTo>
                            <a:pt x="54" y="614"/>
                            <a:pt x="58" y="620"/>
                            <a:pt x="51" y="611"/>
                          </a:cubicBezTo>
                          <a:cubicBezTo>
                            <a:pt x="32" y="607"/>
                            <a:pt x="22" y="591"/>
                            <a:pt x="14" y="575"/>
                          </a:cubicBezTo>
                          <a:cubicBezTo>
                            <a:pt x="14" y="560"/>
                            <a:pt x="15" y="554"/>
                            <a:pt x="24" y="542"/>
                          </a:cubicBezTo>
                          <a:cubicBezTo>
                            <a:pt x="36" y="536"/>
                            <a:pt x="44" y="534"/>
                            <a:pt x="50" y="522"/>
                          </a:cubicBezTo>
                          <a:cubicBezTo>
                            <a:pt x="54" y="519"/>
                            <a:pt x="68" y="505"/>
                            <a:pt x="70" y="502"/>
                          </a:cubicBezTo>
                          <a:cubicBezTo>
                            <a:pt x="73" y="495"/>
                            <a:pt x="79" y="482"/>
                            <a:pt x="79" y="482"/>
                          </a:cubicBezTo>
                          <a:cubicBezTo>
                            <a:pt x="72" y="436"/>
                            <a:pt x="67" y="434"/>
                            <a:pt x="59" y="398"/>
                          </a:cubicBezTo>
                          <a:cubicBezTo>
                            <a:pt x="58" y="387"/>
                            <a:pt x="57" y="377"/>
                            <a:pt x="57" y="366"/>
                          </a:cubicBezTo>
                          <a:cubicBezTo>
                            <a:pt x="56" y="353"/>
                            <a:pt x="68" y="346"/>
                            <a:pt x="71" y="334"/>
                          </a:cubicBezTo>
                          <a:cubicBezTo>
                            <a:pt x="91" y="322"/>
                            <a:pt x="104" y="298"/>
                            <a:pt x="108" y="275"/>
                          </a:cubicBezTo>
                          <a:cubicBezTo>
                            <a:pt x="124" y="262"/>
                            <a:pt x="105" y="209"/>
                            <a:pt x="102" y="197"/>
                          </a:cubicBezTo>
                          <a:cubicBezTo>
                            <a:pt x="101" y="195"/>
                            <a:pt x="100" y="193"/>
                            <a:pt x="99" y="190"/>
                          </a:cubicBezTo>
                          <a:cubicBezTo>
                            <a:pt x="98" y="183"/>
                            <a:pt x="97" y="177"/>
                            <a:pt x="95" y="170"/>
                          </a:cubicBezTo>
                          <a:cubicBezTo>
                            <a:pt x="94" y="166"/>
                            <a:pt x="90" y="159"/>
                            <a:pt x="90" y="159"/>
                          </a:cubicBezTo>
                          <a:cubicBezTo>
                            <a:pt x="82" y="153"/>
                            <a:pt x="73" y="146"/>
                            <a:pt x="65" y="140"/>
                          </a:cubicBezTo>
                          <a:cubicBezTo>
                            <a:pt x="59" y="135"/>
                            <a:pt x="55" y="123"/>
                            <a:pt x="55" y="123"/>
                          </a:cubicBezTo>
                          <a:cubicBezTo>
                            <a:pt x="53" y="102"/>
                            <a:pt x="0" y="77"/>
                            <a:pt x="11" y="56"/>
                          </a:cubicBezTo>
                          <a:cubicBezTo>
                            <a:pt x="19" y="49"/>
                            <a:pt x="20" y="17"/>
                            <a:pt x="25" y="8"/>
                          </a:cubicBezTo>
                          <a:cubicBezTo>
                            <a:pt x="34" y="0"/>
                            <a:pt x="61" y="24"/>
                            <a:pt x="63" y="1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Freeform 47"/>
                    <p:cNvSpPr>
                      <a:spLocks noChangeAspect="1"/>
                    </p:cNvSpPr>
                    <p:nvPr/>
                  </p:nvSpPr>
                  <p:spPr bwMode="auto">
                    <a:xfrm rot="12015038">
                      <a:off x="3872" y="2703"/>
                      <a:ext cx="499" cy="182"/>
                    </a:xfrm>
                    <a:custGeom>
                      <a:avLst/>
                      <a:gdLst>
                        <a:gd name="T0" fmla="*/ 0 w 670"/>
                        <a:gd name="T1" fmla="*/ 0 h 152"/>
                        <a:gd name="T2" fmla="*/ 104 w 670"/>
                        <a:gd name="T3" fmla="*/ 6 h 152"/>
                        <a:gd name="T4" fmla="*/ 440 w 670"/>
                        <a:gd name="T5" fmla="*/ 8 h 152"/>
                        <a:gd name="T6" fmla="*/ 460 w 670"/>
                        <a:gd name="T7" fmla="*/ 18 h 152"/>
                        <a:gd name="T8" fmla="*/ 488 w 670"/>
                        <a:gd name="T9" fmla="*/ 26 h 152"/>
                        <a:gd name="T10" fmla="*/ 544 w 670"/>
                        <a:gd name="T11" fmla="*/ 34 h 152"/>
                        <a:gd name="T12" fmla="*/ 578 w 670"/>
                        <a:gd name="T13" fmla="*/ 54 h 152"/>
                        <a:gd name="T14" fmla="*/ 632 w 670"/>
                        <a:gd name="T15" fmla="*/ 76 h 152"/>
                        <a:gd name="T16" fmla="*/ 654 w 670"/>
                        <a:gd name="T17" fmla="*/ 84 h 152"/>
                        <a:gd name="T18" fmla="*/ 622 w 670"/>
                        <a:gd name="T19" fmla="*/ 112 h 152"/>
                        <a:gd name="T20" fmla="*/ 604 w 670"/>
                        <a:gd name="T21" fmla="*/ 120 h 152"/>
                        <a:gd name="T22" fmla="*/ 564 w 670"/>
                        <a:gd name="T23" fmla="*/ 152 h 152"/>
                        <a:gd name="T24" fmla="*/ 532 w 670"/>
                        <a:gd name="T25" fmla="*/ 138 h 152"/>
                        <a:gd name="T26" fmla="*/ 516 w 670"/>
                        <a:gd name="T27" fmla="*/ 110 h 152"/>
                        <a:gd name="T28" fmla="*/ 498 w 670"/>
                        <a:gd name="T29" fmla="*/ 88 h 152"/>
                        <a:gd name="T30" fmla="*/ 480 w 670"/>
                        <a:gd name="T31" fmla="*/ 76 h 152"/>
                        <a:gd name="T32" fmla="*/ 394 w 670"/>
                        <a:gd name="T33" fmla="*/ 86 h 152"/>
                        <a:gd name="T34" fmla="*/ 362 w 670"/>
                        <a:gd name="T35" fmla="*/ 84 h 152"/>
                        <a:gd name="T36" fmla="*/ 332 w 670"/>
                        <a:gd name="T37" fmla="*/ 66 h 152"/>
                        <a:gd name="T38" fmla="*/ 278 w 670"/>
                        <a:gd name="T39" fmla="*/ 22 h 152"/>
                        <a:gd name="T40" fmla="*/ 200 w 670"/>
                        <a:gd name="T41" fmla="*/ 18 h 152"/>
                        <a:gd name="T42" fmla="*/ 192 w 670"/>
                        <a:gd name="T43" fmla="*/ 20 h 152"/>
                        <a:gd name="T44" fmla="*/ 172 w 670"/>
                        <a:gd name="T45" fmla="*/ 22 h 152"/>
                        <a:gd name="T46" fmla="*/ 160 w 670"/>
                        <a:gd name="T47" fmla="*/ 26 h 152"/>
                        <a:gd name="T48" fmla="*/ 138 w 670"/>
                        <a:gd name="T49" fmla="*/ 48 h 152"/>
                        <a:gd name="T50" fmla="*/ 120 w 670"/>
                        <a:gd name="T51" fmla="*/ 56 h 152"/>
                        <a:gd name="T52" fmla="*/ 48 w 670"/>
                        <a:gd name="T53" fmla="*/ 44 h 152"/>
                        <a:gd name="T54" fmla="*/ 24 w 670"/>
                        <a:gd name="T55" fmla="*/ 18 h 152"/>
                        <a:gd name="T56" fmla="*/ 0 w 670"/>
                        <a:gd name="T57" fmla="*/ 0 h 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670" h="152">
                          <a:moveTo>
                            <a:pt x="0" y="0"/>
                          </a:moveTo>
                          <a:cubicBezTo>
                            <a:pt x="37" y="2"/>
                            <a:pt x="67" y="5"/>
                            <a:pt x="104" y="6"/>
                          </a:cubicBezTo>
                          <a:cubicBezTo>
                            <a:pt x="220" y="4"/>
                            <a:pt x="322" y="7"/>
                            <a:pt x="440" y="8"/>
                          </a:cubicBezTo>
                          <a:cubicBezTo>
                            <a:pt x="447" y="10"/>
                            <a:pt x="460" y="18"/>
                            <a:pt x="460" y="18"/>
                          </a:cubicBezTo>
                          <a:cubicBezTo>
                            <a:pt x="465" y="32"/>
                            <a:pt x="460" y="24"/>
                            <a:pt x="488" y="26"/>
                          </a:cubicBezTo>
                          <a:cubicBezTo>
                            <a:pt x="507" y="28"/>
                            <a:pt x="525" y="32"/>
                            <a:pt x="544" y="34"/>
                          </a:cubicBezTo>
                          <a:cubicBezTo>
                            <a:pt x="549" y="42"/>
                            <a:pt x="568" y="51"/>
                            <a:pt x="578" y="54"/>
                          </a:cubicBezTo>
                          <a:cubicBezTo>
                            <a:pt x="591" y="67"/>
                            <a:pt x="614" y="74"/>
                            <a:pt x="632" y="76"/>
                          </a:cubicBezTo>
                          <a:cubicBezTo>
                            <a:pt x="639" y="81"/>
                            <a:pt x="646" y="81"/>
                            <a:pt x="654" y="84"/>
                          </a:cubicBezTo>
                          <a:cubicBezTo>
                            <a:pt x="670" y="108"/>
                            <a:pt x="639" y="110"/>
                            <a:pt x="622" y="112"/>
                          </a:cubicBezTo>
                          <a:cubicBezTo>
                            <a:pt x="608" y="117"/>
                            <a:pt x="614" y="114"/>
                            <a:pt x="604" y="120"/>
                          </a:cubicBezTo>
                          <a:cubicBezTo>
                            <a:pt x="598" y="138"/>
                            <a:pt x="581" y="146"/>
                            <a:pt x="564" y="152"/>
                          </a:cubicBezTo>
                          <a:cubicBezTo>
                            <a:pt x="549" y="150"/>
                            <a:pt x="543" y="149"/>
                            <a:pt x="532" y="138"/>
                          </a:cubicBezTo>
                          <a:cubicBezTo>
                            <a:pt x="528" y="126"/>
                            <a:pt x="527" y="117"/>
                            <a:pt x="516" y="110"/>
                          </a:cubicBezTo>
                          <a:cubicBezTo>
                            <a:pt x="513" y="106"/>
                            <a:pt x="501" y="90"/>
                            <a:pt x="498" y="88"/>
                          </a:cubicBezTo>
                          <a:cubicBezTo>
                            <a:pt x="492" y="84"/>
                            <a:pt x="480" y="76"/>
                            <a:pt x="480" y="76"/>
                          </a:cubicBezTo>
                          <a:cubicBezTo>
                            <a:pt x="433" y="78"/>
                            <a:pt x="430" y="82"/>
                            <a:pt x="394" y="86"/>
                          </a:cubicBezTo>
                          <a:cubicBezTo>
                            <a:pt x="383" y="85"/>
                            <a:pt x="373" y="85"/>
                            <a:pt x="362" y="84"/>
                          </a:cubicBezTo>
                          <a:cubicBezTo>
                            <a:pt x="349" y="83"/>
                            <a:pt x="343" y="70"/>
                            <a:pt x="332" y="66"/>
                          </a:cubicBezTo>
                          <a:cubicBezTo>
                            <a:pt x="322" y="45"/>
                            <a:pt x="300" y="29"/>
                            <a:pt x="278" y="22"/>
                          </a:cubicBezTo>
                          <a:cubicBezTo>
                            <a:pt x="267" y="5"/>
                            <a:pt x="212" y="17"/>
                            <a:pt x="200" y="18"/>
                          </a:cubicBezTo>
                          <a:cubicBezTo>
                            <a:pt x="197" y="19"/>
                            <a:pt x="195" y="20"/>
                            <a:pt x="192" y="20"/>
                          </a:cubicBezTo>
                          <a:cubicBezTo>
                            <a:pt x="185" y="21"/>
                            <a:pt x="179" y="21"/>
                            <a:pt x="172" y="22"/>
                          </a:cubicBezTo>
                          <a:cubicBezTo>
                            <a:pt x="168" y="23"/>
                            <a:pt x="160" y="26"/>
                            <a:pt x="160" y="26"/>
                          </a:cubicBezTo>
                          <a:cubicBezTo>
                            <a:pt x="153" y="33"/>
                            <a:pt x="145" y="41"/>
                            <a:pt x="138" y="48"/>
                          </a:cubicBezTo>
                          <a:cubicBezTo>
                            <a:pt x="133" y="53"/>
                            <a:pt x="120" y="56"/>
                            <a:pt x="120" y="56"/>
                          </a:cubicBezTo>
                          <a:cubicBezTo>
                            <a:pt x="99" y="55"/>
                            <a:pt x="68" y="57"/>
                            <a:pt x="48" y="44"/>
                          </a:cubicBezTo>
                          <a:cubicBezTo>
                            <a:pt x="42" y="35"/>
                            <a:pt x="33" y="24"/>
                            <a:pt x="24" y="18"/>
                          </a:cubicBezTo>
                          <a:cubicBezTo>
                            <a:pt x="17" y="8"/>
                            <a:pt x="12" y="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7" y="2243"/>
                      <a:ext cx="131" cy="60"/>
                    </a:xfrm>
                    <a:custGeom>
                      <a:avLst/>
                      <a:gdLst>
                        <a:gd name="T0" fmla="*/ 131 w 131"/>
                        <a:gd name="T1" fmla="*/ 17 h 60"/>
                        <a:gd name="T2" fmla="*/ 15 w 131"/>
                        <a:gd name="T3" fmla="*/ 27 h 60"/>
                        <a:gd name="T4" fmla="*/ 3 w 131"/>
                        <a:gd name="T5" fmla="*/ 35 h 60"/>
                        <a:gd name="T6" fmla="*/ 65 w 131"/>
                        <a:gd name="T7" fmla="*/ 53 h 60"/>
                        <a:gd name="T8" fmla="*/ 101 w 131"/>
                        <a:gd name="T9" fmla="*/ 55 h 60"/>
                        <a:gd name="T10" fmla="*/ 119 w 131"/>
                        <a:gd name="T11" fmla="*/ 47 h 60"/>
                        <a:gd name="T12" fmla="*/ 129 w 131"/>
                        <a:gd name="T13" fmla="*/ 33 h 60"/>
                        <a:gd name="T14" fmla="*/ 131 w 131"/>
                        <a:gd name="T15" fmla="*/ 17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1" h="60">
                          <a:moveTo>
                            <a:pt x="131" y="17"/>
                          </a:moveTo>
                          <a:cubicBezTo>
                            <a:pt x="22" y="19"/>
                            <a:pt x="56" y="0"/>
                            <a:pt x="15" y="27"/>
                          </a:cubicBezTo>
                          <a:cubicBezTo>
                            <a:pt x="0" y="37"/>
                            <a:pt x="17" y="30"/>
                            <a:pt x="3" y="35"/>
                          </a:cubicBezTo>
                          <a:cubicBezTo>
                            <a:pt x="8" y="60"/>
                            <a:pt x="45" y="52"/>
                            <a:pt x="65" y="53"/>
                          </a:cubicBezTo>
                          <a:cubicBezTo>
                            <a:pt x="81" y="56"/>
                            <a:pt x="83" y="57"/>
                            <a:pt x="101" y="55"/>
                          </a:cubicBezTo>
                          <a:cubicBezTo>
                            <a:pt x="115" y="50"/>
                            <a:pt x="109" y="53"/>
                            <a:pt x="119" y="47"/>
                          </a:cubicBezTo>
                          <a:cubicBezTo>
                            <a:pt x="124" y="33"/>
                            <a:pt x="119" y="36"/>
                            <a:pt x="129" y="33"/>
                          </a:cubicBezTo>
                          <a:cubicBezTo>
                            <a:pt x="131" y="26"/>
                            <a:pt x="128" y="23"/>
                            <a:pt x="131" y="1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4" y="2432"/>
                      <a:ext cx="131" cy="60"/>
                    </a:xfrm>
                    <a:custGeom>
                      <a:avLst/>
                      <a:gdLst>
                        <a:gd name="T0" fmla="*/ 131 w 131"/>
                        <a:gd name="T1" fmla="*/ 17 h 60"/>
                        <a:gd name="T2" fmla="*/ 15 w 131"/>
                        <a:gd name="T3" fmla="*/ 27 h 60"/>
                        <a:gd name="T4" fmla="*/ 3 w 131"/>
                        <a:gd name="T5" fmla="*/ 35 h 60"/>
                        <a:gd name="T6" fmla="*/ 65 w 131"/>
                        <a:gd name="T7" fmla="*/ 53 h 60"/>
                        <a:gd name="T8" fmla="*/ 101 w 131"/>
                        <a:gd name="T9" fmla="*/ 55 h 60"/>
                        <a:gd name="T10" fmla="*/ 119 w 131"/>
                        <a:gd name="T11" fmla="*/ 47 h 60"/>
                        <a:gd name="T12" fmla="*/ 129 w 131"/>
                        <a:gd name="T13" fmla="*/ 33 h 60"/>
                        <a:gd name="T14" fmla="*/ 131 w 131"/>
                        <a:gd name="T15" fmla="*/ 17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1" h="60">
                          <a:moveTo>
                            <a:pt x="131" y="17"/>
                          </a:moveTo>
                          <a:cubicBezTo>
                            <a:pt x="22" y="19"/>
                            <a:pt x="56" y="0"/>
                            <a:pt x="15" y="27"/>
                          </a:cubicBezTo>
                          <a:cubicBezTo>
                            <a:pt x="0" y="37"/>
                            <a:pt x="17" y="30"/>
                            <a:pt x="3" y="35"/>
                          </a:cubicBezTo>
                          <a:cubicBezTo>
                            <a:pt x="8" y="60"/>
                            <a:pt x="45" y="52"/>
                            <a:pt x="65" y="53"/>
                          </a:cubicBezTo>
                          <a:cubicBezTo>
                            <a:pt x="81" y="56"/>
                            <a:pt x="83" y="57"/>
                            <a:pt x="101" y="55"/>
                          </a:cubicBezTo>
                          <a:cubicBezTo>
                            <a:pt x="115" y="50"/>
                            <a:pt x="109" y="53"/>
                            <a:pt x="119" y="47"/>
                          </a:cubicBezTo>
                          <a:cubicBezTo>
                            <a:pt x="124" y="33"/>
                            <a:pt x="119" y="36"/>
                            <a:pt x="129" y="33"/>
                          </a:cubicBezTo>
                          <a:cubicBezTo>
                            <a:pt x="131" y="26"/>
                            <a:pt x="128" y="23"/>
                            <a:pt x="131" y="1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1" y="2795"/>
                      <a:ext cx="131" cy="60"/>
                    </a:xfrm>
                    <a:custGeom>
                      <a:avLst/>
                      <a:gdLst>
                        <a:gd name="T0" fmla="*/ 131 w 131"/>
                        <a:gd name="T1" fmla="*/ 17 h 60"/>
                        <a:gd name="T2" fmla="*/ 15 w 131"/>
                        <a:gd name="T3" fmla="*/ 27 h 60"/>
                        <a:gd name="T4" fmla="*/ 3 w 131"/>
                        <a:gd name="T5" fmla="*/ 35 h 60"/>
                        <a:gd name="T6" fmla="*/ 65 w 131"/>
                        <a:gd name="T7" fmla="*/ 53 h 60"/>
                        <a:gd name="T8" fmla="*/ 101 w 131"/>
                        <a:gd name="T9" fmla="*/ 55 h 60"/>
                        <a:gd name="T10" fmla="*/ 119 w 131"/>
                        <a:gd name="T11" fmla="*/ 47 h 60"/>
                        <a:gd name="T12" fmla="*/ 129 w 131"/>
                        <a:gd name="T13" fmla="*/ 33 h 60"/>
                        <a:gd name="T14" fmla="*/ 131 w 131"/>
                        <a:gd name="T15" fmla="*/ 17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1" h="60">
                          <a:moveTo>
                            <a:pt x="131" y="17"/>
                          </a:moveTo>
                          <a:cubicBezTo>
                            <a:pt x="22" y="19"/>
                            <a:pt x="56" y="0"/>
                            <a:pt x="15" y="27"/>
                          </a:cubicBezTo>
                          <a:cubicBezTo>
                            <a:pt x="0" y="37"/>
                            <a:pt x="17" y="30"/>
                            <a:pt x="3" y="35"/>
                          </a:cubicBezTo>
                          <a:cubicBezTo>
                            <a:pt x="8" y="60"/>
                            <a:pt x="45" y="52"/>
                            <a:pt x="65" y="53"/>
                          </a:cubicBezTo>
                          <a:cubicBezTo>
                            <a:pt x="81" y="56"/>
                            <a:pt x="83" y="57"/>
                            <a:pt x="101" y="55"/>
                          </a:cubicBezTo>
                          <a:cubicBezTo>
                            <a:pt x="115" y="50"/>
                            <a:pt x="109" y="53"/>
                            <a:pt x="119" y="47"/>
                          </a:cubicBezTo>
                          <a:cubicBezTo>
                            <a:pt x="124" y="33"/>
                            <a:pt x="119" y="36"/>
                            <a:pt x="129" y="33"/>
                          </a:cubicBezTo>
                          <a:cubicBezTo>
                            <a:pt x="131" y="26"/>
                            <a:pt x="128" y="23"/>
                            <a:pt x="131" y="1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1" y="2568"/>
                      <a:ext cx="131" cy="60"/>
                    </a:xfrm>
                    <a:custGeom>
                      <a:avLst/>
                      <a:gdLst>
                        <a:gd name="T0" fmla="*/ 131 w 131"/>
                        <a:gd name="T1" fmla="*/ 17 h 60"/>
                        <a:gd name="T2" fmla="*/ 15 w 131"/>
                        <a:gd name="T3" fmla="*/ 27 h 60"/>
                        <a:gd name="T4" fmla="*/ 3 w 131"/>
                        <a:gd name="T5" fmla="*/ 35 h 60"/>
                        <a:gd name="T6" fmla="*/ 65 w 131"/>
                        <a:gd name="T7" fmla="*/ 53 h 60"/>
                        <a:gd name="T8" fmla="*/ 101 w 131"/>
                        <a:gd name="T9" fmla="*/ 55 h 60"/>
                        <a:gd name="T10" fmla="*/ 119 w 131"/>
                        <a:gd name="T11" fmla="*/ 47 h 60"/>
                        <a:gd name="T12" fmla="*/ 129 w 131"/>
                        <a:gd name="T13" fmla="*/ 33 h 60"/>
                        <a:gd name="T14" fmla="*/ 131 w 131"/>
                        <a:gd name="T15" fmla="*/ 17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1" h="60">
                          <a:moveTo>
                            <a:pt x="131" y="17"/>
                          </a:moveTo>
                          <a:cubicBezTo>
                            <a:pt x="22" y="19"/>
                            <a:pt x="56" y="0"/>
                            <a:pt x="15" y="27"/>
                          </a:cubicBezTo>
                          <a:cubicBezTo>
                            <a:pt x="0" y="37"/>
                            <a:pt x="17" y="30"/>
                            <a:pt x="3" y="35"/>
                          </a:cubicBezTo>
                          <a:cubicBezTo>
                            <a:pt x="8" y="60"/>
                            <a:pt x="45" y="52"/>
                            <a:pt x="65" y="53"/>
                          </a:cubicBezTo>
                          <a:cubicBezTo>
                            <a:pt x="81" y="56"/>
                            <a:pt x="83" y="57"/>
                            <a:pt x="101" y="55"/>
                          </a:cubicBezTo>
                          <a:cubicBezTo>
                            <a:pt x="115" y="50"/>
                            <a:pt x="109" y="53"/>
                            <a:pt x="119" y="47"/>
                          </a:cubicBezTo>
                          <a:cubicBezTo>
                            <a:pt x="124" y="33"/>
                            <a:pt x="119" y="36"/>
                            <a:pt x="129" y="33"/>
                          </a:cubicBezTo>
                          <a:cubicBezTo>
                            <a:pt x="131" y="26"/>
                            <a:pt x="128" y="23"/>
                            <a:pt x="131" y="1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Freeform 52"/>
                    <p:cNvSpPr>
                      <a:spLocks noChangeAspect="1"/>
                    </p:cNvSpPr>
                    <p:nvPr/>
                  </p:nvSpPr>
                  <p:spPr bwMode="auto">
                    <a:xfrm rot="-1529906">
                      <a:off x="4113" y="2698"/>
                      <a:ext cx="312" cy="60"/>
                    </a:xfrm>
                    <a:custGeom>
                      <a:avLst/>
                      <a:gdLst>
                        <a:gd name="T0" fmla="*/ 131 w 131"/>
                        <a:gd name="T1" fmla="*/ 17 h 60"/>
                        <a:gd name="T2" fmla="*/ 15 w 131"/>
                        <a:gd name="T3" fmla="*/ 27 h 60"/>
                        <a:gd name="T4" fmla="*/ 3 w 131"/>
                        <a:gd name="T5" fmla="*/ 35 h 60"/>
                        <a:gd name="T6" fmla="*/ 65 w 131"/>
                        <a:gd name="T7" fmla="*/ 53 h 60"/>
                        <a:gd name="T8" fmla="*/ 101 w 131"/>
                        <a:gd name="T9" fmla="*/ 55 h 60"/>
                        <a:gd name="T10" fmla="*/ 119 w 131"/>
                        <a:gd name="T11" fmla="*/ 47 h 60"/>
                        <a:gd name="T12" fmla="*/ 129 w 131"/>
                        <a:gd name="T13" fmla="*/ 33 h 60"/>
                        <a:gd name="T14" fmla="*/ 131 w 131"/>
                        <a:gd name="T15" fmla="*/ 17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1" h="60">
                          <a:moveTo>
                            <a:pt x="131" y="17"/>
                          </a:moveTo>
                          <a:cubicBezTo>
                            <a:pt x="22" y="19"/>
                            <a:pt x="56" y="0"/>
                            <a:pt x="15" y="27"/>
                          </a:cubicBezTo>
                          <a:cubicBezTo>
                            <a:pt x="0" y="37"/>
                            <a:pt x="17" y="30"/>
                            <a:pt x="3" y="35"/>
                          </a:cubicBezTo>
                          <a:cubicBezTo>
                            <a:pt x="8" y="60"/>
                            <a:pt x="45" y="52"/>
                            <a:pt x="65" y="53"/>
                          </a:cubicBezTo>
                          <a:cubicBezTo>
                            <a:pt x="81" y="56"/>
                            <a:pt x="83" y="57"/>
                            <a:pt x="101" y="55"/>
                          </a:cubicBezTo>
                          <a:cubicBezTo>
                            <a:pt x="115" y="50"/>
                            <a:pt x="109" y="53"/>
                            <a:pt x="119" y="47"/>
                          </a:cubicBezTo>
                          <a:cubicBezTo>
                            <a:pt x="124" y="33"/>
                            <a:pt x="119" y="36"/>
                            <a:pt x="129" y="33"/>
                          </a:cubicBezTo>
                          <a:cubicBezTo>
                            <a:pt x="131" y="26"/>
                            <a:pt x="128" y="23"/>
                            <a:pt x="131" y="1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7" name="Freeform 53"/>
                <p:cNvSpPr>
                  <a:spLocks noChangeAspect="1"/>
                </p:cNvSpPr>
                <p:nvPr/>
              </p:nvSpPr>
              <p:spPr bwMode="auto">
                <a:xfrm>
                  <a:off x="3770" y="2062"/>
                  <a:ext cx="157" cy="194"/>
                </a:xfrm>
                <a:custGeom>
                  <a:avLst/>
                  <a:gdLst>
                    <a:gd name="T0" fmla="*/ 36 w 157"/>
                    <a:gd name="T1" fmla="*/ 28 h 194"/>
                    <a:gd name="T2" fmla="*/ 24 w 157"/>
                    <a:gd name="T3" fmla="*/ 44 h 194"/>
                    <a:gd name="T4" fmla="*/ 20 w 157"/>
                    <a:gd name="T5" fmla="*/ 76 h 194"/>
                    <a:gd name="T6" fmla="*/ 24 w 157"/>
                    <a:gd name="T7" fmla="*/ 122 h 194"/>
                    <a:gd name="T8" fmla="*/ 26 w 157"/>
                    <a:gd name="T9" fmla="*/ 188 h 194"/>
                    <a:gd name="T10" fmla="*/ 32 w 157"/>
                    <a:gd name="T11" fmla="*/ 192 h 194"/>
                    <a:gd name="T12" fmla="*/ 78 w 157"/>
                    <a:gd name="T13" fmla="*/ 174 h 194"/>
                    <a:gd name="T14" fmla="*/ 102 w 157"/>
                    <a:gd name="T15" fmla="*/ 166 h 194"/>
                    <a:gd name="T16" fmla="*/ 130 w 157"/>
                    <a:gd name="T17" fmla="*/ 112 h 194"/>
                    <a:gd name="T18" fmla="*/ 136 w 157"/>
                    <a:gd name="T19" fmla="*/ 92 h 194"/>
                    <a:gd name="T20" fmla="*/ 156 w 157"/>
                    <a:gd name="T21" fmla="*/ 56 h 194"/>
                    <a:gd name="T22" fmla="*/ 130 w 157"/>
                    <a:gd name="T23" fmla="*/ 0 h 194"/>
                    <a:gd name="T24" fmla="*/ 102 w 157"/>
                    <a:gd name="T25" fmla="*/ 4 h 194"/>
                    <a:gd name="T26" fmla="*/ 84 w 157"/>
                    <a:gd name="T27" fmla="*/ 12 h 194"/>
                    <a:gd name="T28" fmla="*/ 62 w 157"/>
                    <a:gd name="T29" fmla="*/ 18 h 194"/>
                    <a:gd name="T30" fmla="*/ 44 w 157"/>
                    <a:gd name="T31" fmla="*/ 22 h 194"/>
                    <a:gd name="T32" fmla="*/ 32 w 157"/>
                    <a:gd name="T33" fmla="*/ 30 h 194"/>
                    <a:gd name="T34" fmla="*/ 36 w 157"/>
                    <a:gd name="T35" fmla="*/ 2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194">
                      <a:moveTo>
                        <a:pt x="36" y="28"/>
                      </a:moveTo>
                      <a:cubicBezTo>
                        <a:pt x="33" y="36"/>
                        <a:pt x="31" y="39"/>
                        <a:pt x="24" y="44"/>
                      </a:cubicBezTo>
                      <a:cubicBezTo>
                        <a:pt x="20" y="56"/>
                        <a:pt x="19" y="56"/>
                        <a:pt x="20" y="76"/>
                      </a:cubicBezTo>
                      <a:cubicBezTo>
                        <a:pt x="20" y="91"/>
                        <a:pt x="24" y="122"/>
                        <a:pt x="24" y="122"/>
                      </a:cubicBezTo>
                      <a:cubicBezTo>
                        <a:pt x="25" y="144"/>
                        <a:pt x="24" y="166"/>
                        <a:pt x="26" y="188"/>
                      </a:cubicBezTo>
                      <a:cubicBezTo>
                        <a:pt x="26" y="190"/>
                        <a:pt x="30" y="194"/>
                        <a:pt x="32" y="192"/>
                      </a:cubicBezTo>
                      <a:cubicBezTo>
                        <a:pt x="59" y="170"/>
                        <a:pt x="0" y="178"/>
                        <a:pt x="78" y="174"/>
                      </a:cubicBezTo>
                      <a:cubicBezTo>
                        <a:pt x="87" y="172"/>
                        <a:pt x="94" y="171"/>
                        <a:pt x="102" y="166"/>
                      </a:cubicBezTo>
                      <a:cubicBezTo>
                        <a:pt x="113" y="149"/>
                        <a:pt x="121" y="130"/>
                        <a:pt x="130" y="112"/>
                      </a:cubicBezTo>
                      <a:cubicBezTo>
                        <a:pt x="133" y="106"/>
                        <a:pt x="133" y="98"/>
                        <a:pt x="136" y="92"/>
                      </a:cubicBezTo>
                      <a:cubicBezTo>
                        <a:pt x="142" y="80"/>
                        <a:pt x="152" y="69"/>
                        <a:pt x="156" y="56"/>
                      </a:cubicBezTo>
                      <a:cubicBezTo>
                        <a:pt x="154" y="28"/>
                        <a:pt x="157" y="9"/>
                        <a:pt x="130" y="0"/>
                      </a:cubicBezTo>
                      <a:cubicBezTo>
                        <a:pt x="127" y="0"/>
                        <a:pt x="107" y="2"/>
                        <a:pt x="102" y="4"/>
                      </a:cubicBezTo>
                      <a:cubicBezTo>
                        <a:pt x="96" y="6"/>
                        <a:pt x="84" y="12"/>
                        <a:pt x="84" y="12"/>
                      </a:cubicBezTo>
                      <a:cubicBezTo>
                        <a:pt x="77" y="19"/>
                        <a:pt x="72" y="21"/>
                        <a:pt x="62" y="18"/>
                      </a:cubicBezTo>
                      <a:cubicBezTo>
                        <a:pt x="59" y="19"/>
                        <a:pt x="48" y="20"/>
                        <a:pt x="44" y="22"/>
                      </a:cubicBezTo>
                      <a:cubicBezTo>
                        <a:pt x="40" y="24"/>
                        <a:pt x="28" y="32"/>
                        <a:pt x="32" y="30"/>
                      </a:cubicBezTo>
                      <a:cubicBezTo>
                        <a:pt x="33" y="29"/>
                        <a:pt x="35" y="29"/>
                        <a:pt x="36" y="28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54"/>
                <p:cNvSpPr>
                  <a:spLocks noChangeAspect="1"/>
                </p:cNvSpPr>
                <p:nvPr/>
              </p:nvSpPr>
              <p:spPr bwMode="auto">
                <a:xfrm>
                  <a:off x="3973" y="2078"/>
                  <a:ext cx="167" cy="82"/>
                </a:xfrm>
                <a:custGeom>
                  <a:avLst/>
                  <a:gdLst>
                    <a:gd name="T0" fmla="*/ 9 w 167"/>
                    <a:gd name="T1" fmla="*/ 16 h 82"/>
                    <a:gd name="T2" fmla="*/ 125 w 167"/>
                    <a:gd name="T3" fmla="*/ 6 h 82"/>
                    <a:gd name="T4" fmla="*/ 163 w 167"/>
                    <a:gd name="T5" fmla="*/ 18 h 82"/>
                    <a:gd name="T6" fmla="*/ 159 w 167"/>
                    <a:gd name="T7" fmla="*/ 48 h 82"/>
                    <a:gd name="T8" fmla="*/ 115 w 167"/>
                    <a:gd name="T9" fmla="*/ 60 h 82"/>
                    <a:gd name="T10" fmla="*/ 87 w 167"/>
                    <a:gd name="T11" fmla="*/ 70 h 82"/>
                    <a:gd name="T12" fmla="*/ 29 w 167"/>
                    <a:gd name="T13" fmla="*/ 74 h 82"/>
                    <a:gd name="T14" fmla="*/ 11 w 167"/>
                    <a:gd name="T15" fmla="*/ 60 h 82"/>
                    <a:gd name="T16" fmla="*/ 3 w 167"/>
                    <a:gd name="T17" fmla="*/ 42 h 82"/>
                    <a:gd name="T18" fmla="*/ 1 w 167"/>
                    <a:gd name="T19" fmla="*/ 36 h 82"/>
                    <a:gd name="T20" fmla="*/ 3 w 167"/>
                    <a:gd name="T21" fmla="*/ 22 h 82"/>
                    <a:gd name="T22" fmla="*/ 9 w 167"/>
                    <a:gd name="T23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82">
                      <a:moveTo>
                        <a:pt x="9" y="16"/>
                      </a:moveTo>
                      <a:cubicBezTo>
                        <a:pt x="49" y="15"/>
                        <a:pt x="85" y="8"/>
                        <a:pt x="125" y="6"/>
                      </a:cubicBezTo>
                      <a:cubicBezTo>
                        <a:pt x="142" y="3"/>
                        <a:pt x="157" y="0"/>
                        <a:pt x="163" y="18"/>
                      </a:cubicBezTo>
                      <a:cubicBezTo>
                        <a:pt x="162" y="28"/>
                        <a:pt x="167" y="42"/>
                        <a:pt x="159" y="48"/>
                      </a:cubicBezTo>
                      <a:cubicBezTo>
                        <a:pt x="148" y="56"/>
                        <a:pt x="128" y="56"/>
                        <a:pt x="115" y="60"/>
                      </a:cubicBezTo>
                      <a:cubicBezTo>
                        <a:pt x="106" y="63"/>
                        <a:pt x="87" y="70"/>
                        <a:pt x="87" y="70"/>
                      </a:cubicBezTo>
                      <a:cubicBezTo>
                        <a:pt x="70" y="82"/>
                        <a:pt x="49" y="75"/>
                        <a:pt x="29" y="74"/>
                      </a:cubicBezTo>
                      <a:cubicBezTo>
                        <a:pt x="23" y="70"/>
                        <a:pt x="17" y="64"/>
                        <a:pt x="11" y="60"/>
                      </a:cubicBezTo>
                      <a:cubicBezTo>
                        <a:pt x="5" y="50"/>
                        <a:pt x="8" y="56"/>
                        <a:pt x="3" y="42"/>
                      </a:cubicBezTo>
                      <a:cubicBezTo>
                        <a:pt x="2" y="40"/>
                        <a:pt x="1" y="36"/>
                        <a:pt x="1" y="36"/>
                      </a:cubicBezTo>
                      <a:cubicBezTo>
                        <a:pt x="2" y="31"/>
                        <a:pt x="0" y="26"/>
                        <a:pt x="3" y="22"/>
                      </a:cubicBezTo>
                      <a:cubicBezTo>
                        <a:pt x="9" y="14"/>
                        <a:pt x="19" y="26"/>
                        <a:pt x="9" y="16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55"/>
                <p:cNvSpPr>
                  <a:spLocks noChangeAspect="1"/>
                </p:cNvSpPr>
                <p:nvPr/>
              </p:nvSpPr>
              <p:spPr bwMode="auto">
                <a:xfrm>
                  <a:off x="4198" y="2068"/>
                  <a:ext cx="134" cy="86"/>
                </a:xfrm>
                <a:custGeom>
                  <a:avLst/>
                  <a:gdLst>
                    <a:gd name="T0" fmla="*/ 10 w 134"/>
                    <a:gd name="T1" fmla="*/ 20 h 86"/>
                    <a:gd name="T2" fmla="*/ 0 w 134"/>
                    <a:gd name="T3" fmla="*/ 46 h 86"/>
                    <a:gd name="T4" fmla="*/ 84 w 134"/>
                    <a:gd name="T5" fmla="*/ 62 h 86"/>
                    <a:gd name="T6" fmla="*/ 118 w 134"/>
                    <a:gd name="T7" fmla="*/ 56 h 86"/>
                    <a:gd name="T8" fmla="*/ 130 w 134"/>
                    <a:gd name="T9" fmla="*/ 38 h 86"/>
                    <a:gd name="T10" fmla="*/ 134 w 134"/>
                    <a:gd name="T11" fmla="*/ 32 h 86"/>
                    <a:gd name="T12" fmla="*/ 44 w 134"/>
                    <a:gd name="T13" fmla="*/ 12 h 86"/>
                    <a:gd name="T14" fmla="*/ 14 w 134"/>
                    <a:gd name="T15" fmla="*/ 14 h 86"/>
                    <a:gd name="T16" fmla="*/ 10 w 134"/>
                    <a:gd name="T17" fmla="*/ 2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4" h="86">
                      <a:moveTo>
                        <a:pt x="10" y="20"/>
                      </a:moveTo>
                      <a:cubicBezTo>
                        <a:pt x="5" y="28"/>
                        <a:pt x="2" y="37"/>
                        <a:pt x="0" y="46"/>
                      </a:cubicBezTo>
                      <a:cubicBezTo>
                        <a:pt x="5" y="86"/>
                        <a:pt x="31" y="63"/>
                        <a:pt x="84" y="62"/>
                      </a:cubicBezTo>
                      <a:cubicBezTo>
                        <a:pt x="97" y="61"/>
                        <a:pt x="106" y="60"/>
                        <a:pt x="118" y="56"/>
                      </a:cubicBezTo>
                      <a:cubicBezTo>
                        <a:pt x="122" y="50"/>
                        <a:pt x="126" y="44"/>
                        <a:pt x="130" y="38"/>
                      </a:cubicBezTo>
                      <a:cubicBezTo>
                        <a:pt x="131" y="36"/>
                        <a:pt x="134" y="32"/>
                        <a:pt x="134" y="32"/>
                      </a:cubicBezTo>
                      <a:cubicBezTo>
                        <a:pt x="113" y="0"/>
                        <a:pt x="87" y="13"/>
                        <a:pt x="44" y="12"/>
                      </a:cubicBezTo>
                      <a:cubicBezTo>
                        <a:pt x="34" y="13"/>
                        <a:pt x="24" y="12"/>
                        <a:pt x="14" y="14"/>
                      </a:cubicBezTo>
                      <a:cubicBezTo>
                        <a:pt x="12" y="15"/>
                        <a:pt x="10" y="20"/>
                        <a:pt x="10" y="2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56"/>
                <p:cNvSpPr>
                  <a:spLocks noChangeAspect="1"/>
                </p:cNvSpPr>
                <p:nvPr/>
              </p:nvSpPr>
              <p:spPr bwMode="auto">
                <a:xfrm>
                  <a:off x="4315" y="2110"/>
                  <a:ext cx="145" cy="132"/>
                </a:xfrm>
                <a:custGeom>
                  <a:avLst/>
                  <a:gdLst>
                    <a:gd name="T0" fmla="*/ 77 w 145"/>
                    <a:gd name="T1" fmla="*/ 2 h 132"/>
                    <a:gd name="T2" fmla="*/ 31 w 145"/>
                    <a:gd name="T3" fmla="*/ 38 h 132"/>
                    <a:gd name="T4" fmla="*/ 9 w 145"/>
                    <a:gd name="T5" fmla="*/ 48 h 132"/>
                    <a:gd name="T6" fmla="*/ 1 w 145"/>
                    <a:gd name="T7" fmla="*/ 78 h 132"/>
                    <a:gd name="T8" fmla="*/ 35 w 145"/>
                    <a:gd name="T9" fmla="*/ 132 h 132"/>
                    <a:gd name="T10" fmla="*/ 75 w 145"/>
                    <a:gd name="T11" fmla="*/ 130 h 132"/>
                    <a:gd name="T12" fmla="*/ 97 w 145"/>
                    <a:gd name="T13" fmla="*/ 92 h 132"/>
                    <a:gd name="T14" fmla="*/ 115 w 145"/>
                    <a:gd name="T15" fmla="*/ 82 h 132"/>
                    <a:gd name="T16" fmla="*/ 129 w 145"/>
                    <a:gd name="T17" fmla="*/ 64 h 132"/>
                    <a:gd name="T18" fmla="*/ 141 w 145"/>
                    <a:gd name="T19" fmla="*/ 44 h 132"/>
                    <a:gd name="T20" fmla="*/ 133 w 145"/>
                    <a:gd name="T21" fmla="*/ 16 h 132"/>
                    <a:gd name="T22" fmla="*/ 119 w 145"/>
                    <a:gd name="T23" fmla="*/ 0 h 132"/>
                    <a:gd name="T24" fmla="*/ 77 w 145"/>
                    <a:gd name="T25" fmla="*/ 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32">
                      <a:moveTo>
                        <a:pt x="77" y="2"/>
                      </a:moveTo>
                      <a:cubicBezTo>
                        <a:pt x="70" y="9"/>
                        <a:pt x="40" y="35"/>
                        <a:pt x="31" y="38"/>
                      </a:cubicBezTo>
                      <a:cubicBezTo>
                        <a:pt x="23" y="46"/>
                        <a:pt x="20" y="46"/>
                        <a:pt x="9" y="48"/>
                      </a:cubicBezTo>
                      <a:cubicBezTo>
                        <a:pt x="3" y="57"/>
                        <a:pt x="3" y="67"/>
                        <a:pt x="1" y="78"/>
                      </a:cubicBezTo>
                      <a:cubicBezTo>
                        <a:pt x="3" y="119"/>
                        <a:pt x="0" y="120"/>
                        <a:pt x="35" y="132"/>
                      </a:cubicBezTo>
                      <a:cubicBezTo>
                        <a:pt x="48" y="131"/>
                        <a:pt x="62" y="132"/>
                        <a:pt x="75" y="130"/>
                      </a:cubicBezTo>
                      <a:cubicBezTo>
                        <a:pt x="86" y="128"/>
                        <a:pt x="77" y="97"/>
                        <a:pt x="97" y="92"/>
                      </a:cubicBezTo>
                      <a:cubicBezTo>
                        <a:pt x="111" y="83"/>
                        <a:pt x="104" y="86"/>
                        <a:pt x="115" y="82"/>
                      </a:cubicBezTo>
                      <a:cubicBezTo>
                        <a:pt x="119" y="76"/>
                        <a:pt x="125" y="70"/>
                        <a:pt x="129" y="64"/>
                      </a:cubicBezTo>
                      <a:cubicBezTo>
                        <a:pt x="131" y="55"/>
                        <a:pt x="134" y="51"/>
                        <a:pt x="141" y="44"/>
                      </a:cubicBezTo>
                      <a:cubicBezTo>
                        <a:pt x="145" y="33"/>
                        <a:pt x="143" y="22"/>
                        <a:pt x="133" y="16"/>
                      </a:cubicBezTo>
                      <a:cubicBezTo>
                        <a:pt x="124" y="2"/>
                        <a:pt x="129" y="7"/>
                        <a:pt x="119" y="0"/>
                      </a:cubicBezTo>
                      <a:cubicBezTo>
                        <a:pt x="70" y="2"/>
                        <a:pt x="69" y="10"/>
                        <a:pt x="77" y="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57"/>
                <p:cNvSpPr>
                  <a:spLocks noChangeAspect="1"/>
                </p:cNvSpPr>
                <p:nvPr/>
              </p:nvSpPr>
              <p:spPr bwMode="auto">
                <a:xfrm>
                  <a:off x="4452" y="2112"/>
                  <a:ext cx="169" cy="154"/>
                </a:xfrm>
                <a:custGeom>
                  <a:avLst/>
                  <a:gdLst>
                    <a:gd name="T0" fmla="*/ 78 w 169"/>
                    <a:gd name="T1" fmla="*/ 0 h 154"/>
                    <a:gd name="T2" fmla="*/ 58 w 169"/>
                    <a:gd name="T3" fmla="*/ 20 h 154"/>
                    <a:gd name="T4" fmla="*/ 50 w 169"/>
                    <a:gd name="T5" fmla="*/ 32 h 154"/>
                    <a:gd name="T6" fmla="*/ 18 w 169"/>
                    <a:gd name="T7" fmla="*/ 92 h 154"/>
                    <a:gd name="T8" fmla="*/ 52 w 169"/>
                    <a:gd name="T9" fmla="*/ 122 h 154"/>
                    <a:gd name="T10" fmla="*/ 70 w 169"/>
                    <a:gd name="T11" fmla="*/ 132 h 154"/>
                    <a:gd name="T12" fmla="*/ 82 w 169"/>
                    <a:gd name="T13" fmla="*/ 140 h 154"/>
                    <a:gd name="T14" fmla="*/ 152 w 169"/>
                    <a:gd name="T15" fmla="*/ 138 h 154"/>
                    <a:gd name="T16" fmla="*/ 126 w 169"/>
                    <a:gd name="T17" fmla="*/ 38 h 154"/>
                    <a:gd name="T18" fmla="*/ 110 w 169"/>
                    <a:gd name="T19" fmla="*/ 0 h 154"/>
                    <a:gd name="T20" fmla="*/ 78 w 169"/>
                    <a:gd name="T21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154">
                      <a:moveTo>
                        <a:pt x="78" y="0"/>
                      </a:moveTo>
                      <a:cubicBezTo>
                        <a:pt x="62" y="11"/>
                        <a:pt x="69" y="4"/>
                        <a:pt x="58" y="20"/>
                      </a:cubicBezTo>
                      <a:cubicBezTo>
                        <a:pt x="55" y="24"/>
                        <a:pt x="50" y="32"/>
                        <a:pt x="50" y="32"/>
                      </a:cubicBezTo>
                      <a:cubicBezTo>
                        <a:pt x="47" y="57"/>
                        <a:pt x="40" y="78"/>
                        <a:pt x="18" y="92"/>
                      </a:cubicBezTo>
                      <a:cubicBezTo>
                        <a:pt x="0" y="120"/>
                        <a:pt x="35" y="120"/>
                        <a:pt x="52" y="122"/>
                      </a:cubicBezTo>
                      <a:cubicBezTo>
                        <a:pt x="73" y="129"/>
                        <a:pt x="57" y="122"/>
                        <a:pt x="70" y="132"/>
                      </a:cubicBezTo>
                      <a:cubicBezTo>
                        <a:pt x="74" y="135"/>
                        <a:pt x="82" y="140"/>
                        <a:pt x="82" y="140"/>
                      </a:cubicBezTo>
                      <a:cubicBezTo>
                        <a:pt x="105" y="139"/>
                        <a:pt x="135" y="154"/>
                        <a:pt x="152" y="138"/>
                      </a:cubicBezTo>
                      <a:cubicBezTo>
                        <a:pt x="169" y="123"/>
                        <a:pt x="148" y="53"/>
                        <a:pt x="126" y="38"/>
                      </a:cubicBezTo>
                      <a:cubicBezTo>
                        <a:pt x="118" y="26"/>
                        <a:pt x="118" y="12"/>
                        <a:pt x="110" y="0"/>
                      </a:cubicBezTo>
                      <a:cubicBezTo>
                        <a:pt x="79" y="2"/>
                        <a:pt x="87" y="9"/>
                        <a:pt x="78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58"/>
                <p:cNvSpPr>
                  <a:spLocks noChangeAspect="1"/>
                </p:cNvSpPr>
                <p:nvPr/>
              </p:nvSpPr>
              <p:spPr bwMode="auto">
                <a:xfrm>
                  <a:off x="3877" y="2210"/>
                  <a:ext cx="193" cy="164"/>
                </a:xfrm>
                <a:custGeom>
                  <a:avLst/>
                  <a:gdLst>
                    <a:gd name="T0" fmla="*/ 95 w 193"/>
                    <a:gd name="T1" fmla="*/ 12 h 164"/>
                    <a:gd name="T2" fmla="*/ 21 w 193"/>
                    <a:gd name="T3" fmla="*/ 40 h 164"/>
                    <a:gd name="T4" fmla="*/ 1 w 193"/>
                    <a:gd name="T5" fmla="*/ 66 h 164"/>
                    <a:gd name="T6" fmla="*/ 7 w 193"/>
                    <a:gd name="T7" fmla="*/ 110 h 164"/>
                    <a:gd name="T8" fmla="*/ 17 w 193"/>
                    <a:gd name="T9" fmla="*/ 134 h 164"/>
                    <a:gd name="T10" fmla="*/ 33 w 193"/>
                    <a:gd name="T11" fmla="*/ 164 h 164"/>
                    <a:gd name="T12" fmla="*/ 123 w 193"/>
                    <a:gd name="T13" fmla="*/ 160 h 164"/>
                    <a:gd name="T14" fmla="*/ 139 w 193"/>
                    <a:gd name="T15" fmla="*/ 144 h 164"/>
                    <a:gd name="T16" fmla="*/ 151 w 193"/>
                    <a:gd name="T17" fmla="*/ 120 h 164"/>
                    <a:gd name="T18" fmla="*/ 163 w 193"/>
                    <a:gd name="T19" fmla="*/ 112 h 164"/>
                    <a:gd name="T20" fmla="*/ 187 w 193"/>
                    <a:gd name="T21" fmla="*/ 84 h 164"/>
                    <a:gd name="T22" fmla="*/ 175 w 193"/>
                    <a:gd name="T23" fmla="*/ 38 h 164"/>
                    <a:gd name="T24" fmla="*/ 151 w 193"/>
                    <a:gd name="T25" fmla="*/ 8 h 164"/>
                    <a:gd name="T26" fmla="*/ 133 w 193"/>
                    <a:gd name="T27" fmla="*/ 0 h 164"/>
                    <a:gd name="T28" fmla="*/ 95 w 193"/>
                    <a:gd name="T29" fmla="*/ 12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3" h="164">
                      <a:moveTo>
                        <a:pt x="95" y="12"/>
                      </a:moveTo>
                      <a:cubicBezTo>
                        <a:pt x="88" y="47"/>
                        <a:pt x="49" y="38"/>
                        <a:pt x="21" y="40"/>
                      </a:cubicBezTo>
                      <a:cubicBezTo>
                        <a:pt x="10" y="44"/>
                        <a:pt x="4" y="56"/>
                        <a:pt x="1" y="66"/>
                      </a:cubicBezTo>
                      <a:cubicBezTo>
                        <a:pt x="3" y="102"/>
                        <a:pt x="0" y="88"/>
                        <a:pt x="7" y="110"/>
                      </a:cubicBezTo>
                      <a:cubicBezTo>
                        <a:pt x="10" y="118"/>
                        <a:pt x="17" y="134"/>
                        <a:pt x="17" y="134"/>
                      </a:cubicBezTo>
                      <a:cubicBezTo>
                        <a:pt x="19" y="151"/>
                        <a:pt x="17" y="159"/>
                        <a:pt x="33" y="164"/>
                      </a:cubicBezTo>
                      <a:cubicBezTo>
                        <a:pt x="63" y="162"/>
                        <a:pt x="93" y="164"/>
                        <a:pt x="123" y="160"/>
                      </a:cubicBezTo>
                      <a:cubicBezTo>
                        <a:pt x="124" y="160"/>
                        <a:pt x="136" y="146"/>
                        <a:pt x="139" y="144"/>
                      </a:cubicBezTo>
                      <a:cubicBezTo>
                        <a:pt x="149" y="128"/>
                        <a:pt x="145" y="137"/>
                        <a:pt x="151" y="120"/>
                      </a:cubicBezTo>
                      <a:cubicBezTo>
                        <a:pt x="153" y="115"/>
                        <a:pt x="163" y="112"/>
                        <a:pt x="163" y="112"/>
                      </a:cubicBezTo>
                      <a:cubicBezTo>
                        <a:pt x="170" y="102"/>
                        <a:pt x="178" y="93"/>
                        <a:pt x="187" y="84"/>
                      </a:cubicBezTo>
                      <a:cubicBezTo>
                        <a:pt x="193" y="67"/>
                        <a:pt x="191" y="49"/>
                        <a:pt x="175" y="38"/>
                      </a:cubicBezTo>
                      <a:cubicBezTo>
                        <a:pt x="168" y="28"/>
                        <a:pt x="161" y="15"/>
                        <a:pt x="151" y="8"/>
                      </a:cubicBezTo>
                      <a:cubicBezTo>
                        <a:pt x="146" y="4"/>
                        <a:pt x="133" y="0"/>
                        <a:pt x="133" y="0"/>
                      </a:cubicBezTo>
                      <a:cubicBezTo>
                        <a:pt x="122" y="3"/>
                        <a:pt x="106" y="12"/>
                        <a:pt x="95" y="1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59"/>
                <p:cNvSpPr>
                  <a:spLocks noChangeAspect="1"/>
                </p:cNvSpPr>
                <p:nvPr/>
              </p:nvSpPr>
              <p:spPr bwMode="auto">
                <a:xfrm>
                  <a:off x="4075" y="2176"/>
                  <a:ext cx="226" cy="167"/>
                </a:xfrm>
                <a:custGeom>
                  <a:avLst/>
                  <a:gdLst>
                    <a:gd name="T0" fmla="*/ 147 w 226"/>
                    <a:gd name="T1" fmla="*/ 14 h 167"/>
                    <a:gd name="T2" fmla="*/ 109 w 226"/>
                    <a:gd name="T3" fmla="*/ 22 h 167"/>
                    <a:gd name="T4" fmla="*/ 95 w 226"/>
                    <a:gd name="T5" fmla="*/ 38 h 167"/>
                    <a:gd name="T6" fmla="*/ 45 w 226"/>
                    <a:gd name="T7" fmla="*/ 62 h 167"/>
                    <a:gd name="T8" fmla="*/ 33 w 226"/>
                    <a:gd name="T9" fmla="*/ 72 h 167"/>
                    <a:gd name="T10" fmla="*/ 21 w 226"/>
                    <a:gd name="T11" fmla="*/ 76 h 167"/>
                    <a:gd name="T12" fmla="*/ 119 w 226"/>
                    <a:gd name="T13" fmla="*/ 146 h 167"/>
                    <a:gd name="T14" fmla="*/ 157 w 226"/>
                    <a:gd name="T15" fmla="*/ 160 h 167"/>
                    <a:gd name="T16" fmla="*/ 175 w 226"/>
                    <a:gd name="T17" fmla="*/ 166 h 167"/>
                    <a:gd name="T18" fmla="*/ 207 w 226"/>
                    <a:gd name="T19" fmla="*/ 152 h 167"/>
                    <a:gd name="T20" fmla="*/ 223 w 226"/>
                    <a:gd name="T21" fmla="*/ 76 h 167"/>
                    <a:gd name="T22" fmla="*/ 217 w 226"/>
                    <a:gd name="T23" fmla="*/ 40 h 167"/>
                    <a:gd name="T24" fmla="*/ 205 w 226"/>
                    <a:gd name="T25" fmla="*/ 32 h 167"/>
                    <a:gd name="T26" fmla="*/ 185 w 226"/>
                    <a:gd name="T27" fmla="*/ 12 h 167"/>
                    <a:gd name="T28" fmla="*/ 169 w 226"/>
                    <a:gd name="T29" fmla="*/ 0 h 167"/>
                    <a:gd name="T30" fmla="*/ 147 w 226"/>
                    <a:gd name="T31" fmla="*/ 1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6" h="167">
                      <a:moveTo>
                        <a:pt x="147" y="14"/>
                      </a:moveTo>
                      <a:cubicBezTo>
                        <a:pt x="128" y="15"/>
                        <a:pt x="122" y="13"/>
                        <a:pt x="109" y="22"/>
                      </a:cubicBezTo>
                      <a:cubicBezTo>
                        <a:pt x="100" y="36"/>
                        <a:pt x="105" y="31"/>
                        <a:pt x="95" y="38"/>
                      </a:cubicBezTo>
                      <a:cubicBezTo>
                        <a:pt x="90" y="53"/>
                        <a:pt x="60" y="57"/>
                        <a:pt x="45" y="62"/>
                      </a:cubicBezTo>
                      <a:cubicBezTo>
                        <a:pt x="36" y="65"/>
                        <a:pt x="41" y="67"/>
                        <a:pt x="33" y="72"/>
                      </a:cubicBezTo>
                      <a:cubicBezTo>
                        <a:pt x="29" y="74"/>
                        <a:pt x="21" y="76"/>
                        <a:pt x="21" y="76"/>
                      </a:cubicBezTo>
                      <a:cubicBezTo>
                        <a:pt x="0" y="140"/>
                        <a:pt x="81" y="144"/>
                        <a:pt x="119" y="146"/>
                      </a:cubicBezTo>
                      <a:cubicBezTo>
                        <a:pt x="139" y="149"/>
                        <a:pt x="141" y="155"/>
                        <a:pt x="157" y="160"/>
                      </a:cubicBezTo>
                      <a:cubicBezTo>
                        <a:pt x="163" y="162"/>
                        <a:pt x="175" y="166"/>
                        <a:pt x="175" y="166"/>
                      </a:cubicBezTo>
                      <a:cubicBezTo>
                        <a:pt x="209" y="163"/>
                        <a:pt x="192" y="167"/>
                        <a:pt x="207" y="152"/>
                      </a:cubicBezTo>
                      <a:cubicBezTo>
                        <a:pt x="215" y="127"/>
                        <a:pt x="203" y="96"/>
                        <a:pt x="223" y="76"/>
                      </a:cubicBezTo>
                      <a:cubicBezTo>
                        <a:pt x="226" y="66"/>
                        <a:pt x="226" y="48"/>
                        <a:pt x="217" y="40"/>
                      </a:cubicBezTo>
                      <a:cubicBezTo>
                        <a:pt x="213" y="37"/>
                        <a:pt x="205" y="32"/>
                        <a:pt x="205" y="32"/>
                      </a:cubicBezTo>
                      <a:cubicBezTo>
                        <a:pt x="201" y="24"/>
                        <a:pt x="194" y="15"/>
                        <a:pt x="185" y="12"/>
                      </a:cubicBezTo>
                      <a:cubicBezTo>
                        <a:pt x="180" y="5"/>
                        <a:pt x="177" y="3"/>
                        <a:pt x="169" y="0"/>
                      </a:cubicBezTo>
                      <a:cubicBezTo>
                        <a:pt x="154" y="3"/>
                        <a:pt x="153" y="2"/>
                        <a:pt x="147" y="14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60"/>
                <p:cNvSpPr>
                  <a:spLocks noChangeAspect="1"/>
                </p:cNvSpPr>
                <p:nvPr/>
              </p:nvSpPr>
              <p:spPr bwMode="auto">
                <a:xfrm>
                  <a:off x="4322" y="2269"/>
                  <a:ext cx="168" cy="129"/>
                </a:xfrm>
                <a:custGeom>
                  <a:avLst/>
                  <a:gdLst>
                    <a:gd name="T0" fmla="*/ 106 w 168"/>
                    <a:gd name="T1" fmla="*/ 1 h 129"/>
                    <a:gd name="T2" fmla="*/ 78 w 168"/>
                    <a:gd name="T3" fmla="*/ 7 h 129"/>
                    <a:gd name="T4" fmla="*/ 6 w 168"/>
                    <a:gd name="T5" fmla="*/ 25 h 129"/>
                    <a:gd name="T6" fmla="*/ 0 w 168"/>
                    <a:gd name="T7" fmla="*/ 37 h 129"/>
                    <a:gd name="T8" fmla="*/ 48 w 168"/>
                    <a:gd name="T9" fmla="*/ 87 h 129"/>
                    <a:gd name="T10" fmla="*/ 66 w 168"/>
                    <a:gd name="T11" fmla="*/ 99 h 129"/>
                    <a:gd name="T12" fmla="*/ 88 w 168"/>
                    <a:gd name="T13" fmla="*/ 123 h 129"/>
                    <a:gd name="T14" fmla="*/ 166 w 168"/>
                    <a:gd name="T15" fmla="*/ 83 h 129"/>
                    <a:gd name="T16" fmla="*/ 164 w 168"/>
                    <a:gd name="T17" fmla="*/ 17 h 129"/>
                    <a:gd name="T18" fmla="*/ 106 w 168"/>
                    <a:gd name="T19" fmla="*/ 1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8" h="129">
                      <a:moveTo>
                        <a:pt x="106" y="1"/>
                      </a:moveTo>
                      <a:cubicBezTo>
                        <a:pt x="97" y="4"/>
                        <a:pt x="86" y="2"/>
                        <a:pt x="78" y="7"/>
                      </a:cubicBezTo>
                      <a:cubicBezTo>
                        <a:pt x="51" y="22"/>
                        <a:pt x="42" y="23"/>
                        <a:pt x="6" y="25"/>
                      </a:cubicBezTo>
                      <a:cubicBezTo>
                        <a:pt x="4" y="28"/>
                        <a:pt x="0" y="33"/>
                        <a:pt x="0" y="37"/>
                      </a:cubicBezTo>
                      <a:cubicBezTo>
                        <a:pt x="0" y="91"/>
                        <a:pt x="3" y="82"/>
                        <a:pt x="48" y="87"/>
                      </a:cubicBezTo>
                      <a:cubicBezTo>
                        <a:pt x="58" y="89"/>
                        <a:pt x="58" y="94"/>
                        <a:pt x="66" y="99"/>
                      </a:cubicBezTo>
                      <a:cubicBezTo>
                        <a:pt x="71" y="106"/>
                        <a:pt x="81" y="121"/>
                        <a:pt x="88" y="123"/>
                      </a:cubicBezTo>
                      <a:cubicBezTo>
                        <a:pt x="139" y="119"/>
                        <a:pt x="151" y="129"/>
                        <a:pt x="166" y="83"/>
                      </a:cubicBezTo>
                      <a:cubicBezTo>
                        <a:pt x="165" y="61"/>
                        <a:pt x="168" y="39"/>
                        <a:pt x="164" y="17"/>
                      </a:cubicBezTo>
                      <a:cubicBezTo>
                        <a:pt x="161" y="1"/>
                        <a:pt x="114" y="0"/>
                        <a:pt x="106" y="1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61"/>
                <p:cNvSpPr>
                  <a:spLocks noChangeAspect="1"/>
                </p:cNvSpPr>
                <p:nvPr/>
              </p:nvSpPr>
              <p:spPr bwMode="auto">
                <a:xfrm>
                  <a:off x="4438" y="2315"/>
                  <a:ext cx="170" cy="189"/>
                </a:xfrm>
                <a:custGeom>
                  <a:avLst/>
                  <a:gdLst>
                    <a:gd name="T0" fmla="*/ 124 w 170"/>
                    <a:gd name="T1" fmla="*/ 1 h 189"/>
                    <a:gd name="T2" fmla="*/ 154 w 170"/>
                    <a:gd name="T3" fmla="*/ 9 h 189"/>
                    <a:gd name="T4" fmla="*/ 128 w 170"/>
                    <a:gd name="T5" fmla="*/ 125 h 189"/>
                    <a:gd name="T6" fmla="*/ 118 w 170"/>
                    <a:gd name="T7" fmla="*/ 157 h 189"/>
                    <a:gd name="T8" fmla="*/ 82 w 170"/>
                    <a:gd name="T9" fmla="*/ 189 h 189"/>
                    <a:gd name="T10" fmla="*/ 12 w 170"/>
                    <a:gd name="T11" fmla="*/ 187 h 189"/>
                    <a:gd name="T12" fmla="*/ 0 w 170"/>
                    <a:gd name="T13" fmla="*/ 163 h 189"/>
                    <a:gd name="T14" fmla="*/ 26 w 170"/>
                    <a:gd name="T15" fmla="*/ 117 h 189"/>
                    <a:gd name="T16" fmla="*/ 56 w 170"/>
                    <a:gd name="T17" fmla="*/ 71 h 189"/>
                    <a:gd name="T18" fmla="*/ 72 w 170"/>
                    <a:gd name="T19" fmla="*/ 57 h 189"/>
                    <a:gd name="T20" fmla="*/ 78 w 170"/>
                    <a:gd name="T21" fmla="*/ 53 h 189"/>
                    <a:gd name="T22" fmla="*/ 86 w 170"/>
                    <a:gd name="T23" fmla="*/ 35 h 189"/>
                    <a:gd name="T24" fmla="*/ 124 w 170"/>
                    <a:gd name="T25" fmla="*/ 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0" h="189">
                      <a:moveTo>
                        <a:pt x="124" y="1"/>
                      </a:moveTo>
                      <a:cubicBezTo>
                        <a:pt x="137" y="3"/>
                        <a:pt x="143" y="5"/>
                        <a:pt x="154" y="9"/>
                      </a:cubicBezTo>
                      <a:cubicBezTo>
                        <a:pt x="170" y="56"/>
                        <a:pt x="138" y="85"/>
                        <a:pt x="128" y="125"/>
                      </a:cubicBezTo>
                      <a:cubicBezTo>
                        <a:pt x="127" y="138"/>
                        <a:pt x="131" y="153"/>
                        <a:pt x="118" y="157"/>
                      </a:cubicBezTo>
                      <a:cubicBezTo>
                        <a:pt x="108" y="167"/>
                        <a:pt x="96" y="184"/>
                        <a:pt x="82" y="189"/>
                      </a:cubicBezTo>
                      <a:cubicBezTo>
                        <a:pt x="59" y="188"/>
                        <a:pt x="35" y="188"/>
                        <a:pt x="12" y="187"/>
                      </a:cubicBezTo>
                      <a:cubicBezTo>
                        <a:pt x="3" y="187"/>
                        <a:pt x="0" y="163"/>
                        <a:pt x="0" y="163"/>
                      </a:cubicBezTo>
                      <a:cubicBezTo>
                        <a:pt x="2" y="144"/>
                        <a:pt x="6" y="124"/>
                        <a:pt x="26" y="117"/>
                      </a:cubicBezTo>
                      <a:cubicBezTo>
                        <a:pt x="40" y="103"/>
                        <a:pt x="39" y="82"/>
                        <a:pt x="56" y="71"/>
                      </a:cubicBezTo>
                      <a:cubicBezTo>
                        <a:pt x="63" y="61"/>
                        <a:pt x="58" y="66"/>
                        <a:pt x="72" y="57"/>
                      </a:cubicBezTo>
                      <a:cubicBezTo>
                        <a:pt x="74" y="56"/>
                        <a:pt x="78" y="53"/>
                        <a:pt x="78" y="53"/>
                      </a:cubicBezTo>
                      <a:cubicBezTo>
                        <a:pt x="82" y="48"/>
                        <a:pt x="86" y="35"/>
                        <a:pt x="86" y="35"/>
                      </a:cubicBezTo>
                      <a:cubicBezTo>
                        <a:pt x="89" y="0"/>
                        <a:pt x="92" y="6"/>
                        <a:pt x="124" y="1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62"/>
                <p:cNvSpPr>
                  <a:spLocks noChangeAspect="1"/>
                </p:cNvSpPr>
                <p:nvPr/>
              </p:nvSpPr>
              <p:spPr bwMode="auto">
                <a:xfrm>
                  <a:off x="3780" y="2400"/>
                  <a:ext cx="116" cy="124"/>
                </a:xfrm>
                <a:custGeom>
                  <a:avLst/>
                  <a:gdLst>
                    <a:gd name="T0" fmla="*/ 90 w 116"/>
                    <a:gd name="T1" fmla="*/ 0 h 124"/>
                    <a:gd name="T2" fmla="*/ 26 w 116"/>
                    <a:gd name="T3" fmla="*/ 10 h 124"/>
                    <a:gd name="T4" fmla="*/ 10 w 116"/>
                    <a:gd name="T5" fmla="*/ 42 h 124"/>
                    <a:gd name="T6" fmla="*/ 44 w 116"/>
                    <a:gd name="T7" fmla="*/ 84 h 124"/>
                    <a:gd name="T8" fmla="*/ 104 w 116"/>
                    <a:gd name="T9" fmla="*/ 124 h 124"/>
                    <a:gd name="T10" fmla="*/ 116 w 116"/>
                    <a:gd name="T11" fmla="*/ 110 h 124"/>
                    <a:gd name="T12" fmla="*/ 112 w 116"/>
                    <a:gd name="T13" fmla="*/ 44 h 124"/>
                    <a:gd name="T14" fmla="*/ 102 w 116"/>
                    <a:gd name="T15" fmla="*/ 14 h 124"/>
                    <a:gd name="T16" fmla="*/ 90 w 116"/>
                    <a:gd name="T1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124">
                      <a:moveTo>
                        <a:pt x="90" y="0"/>
                      </a:moveTo>
                      <a:cubicBezTo>
                        <a:pt x="67" y="4"/>
                        <a:pt x="50" y="8"/>
                        <a:pt x="26" y="10"/>
                      </a:cubicBezTo>
                      <a:cubicBezTo>
                        <a:pt x="13" y="19"/>
                        <a:pt x="23" y="34"/>
                        <a:pt x="10" y="42"/>
                      </a:cubicBezTo>
                      <a:cubicBezTo>
                        <a:pt x="0" y="73"/>
                        <a:pt x="19" y="76"/>
                        <a:pt x="44" y="84"/>
                      </a:cubicBezTo>
                      <a:cubicBezTo>
                        <a:pt x="51" y="106"/>
                        <a:pt x="83" y="122"/>
                        <a:pt x="104" y="124"/>
                      </a:cubicBezTo>
                      <a:cubicBezTo>
                        <a:pt x="112" y="121"/>
                        <a:pt x="113" y="118"/>
                        <a:pt x="116" y="110"/>
                      </a:cubicBezTo>
                      <a:cubicBezTo>
                        <a:pt x="104" y="93"/>
                        <a:pt x="111" y="63"/>
                        <a:pt x="112" y="44"/>
                      </a:cubicBezTo>
                      <a:cubicBezTo>
                        <a:pt x="111" y="31"/>
                        <a:pt x="113" y="21"/>
                        <a:pt x="102" y="14"/>
                      </a:cubicBezTo>
                      <a:cubicBezTo>
                        <a:pt x="98" y="8"/>
                        <a:pt x="93" y="6"/>
                        <a:pt x="90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63"/>
                <p:cNvSpPr>
                  <a:spLocks noChangeAspect="1"/>
                </p:cNvSpPr>
                <p:nvPr/>
              </p:nvSpPr>
              <p:spPr bwMode="auto">
                <a:xfrm>
                  <a:off x="4079" y="2342"/>
                  <a:ext cx="127" cy="164"/>
                </a:xfrm>
                <a:custGeom>
                  <a:avLst/>
                  <a:gdLst>
                    <a:gd name="T0" fmla="*/ 29 w 127"/>
                    <a:gd name="T1" fmla="*/ 4 h 164"/>
                    <a:gd name="T2" fmla="*/ 11 w 127"/>
                    <a:gd name="T3" fmla="*/ 20 h 164"/>
                    <a:gd name="T4" fmla="*/ 7 w 127"/>
                    <a:gd name="T5" fmla="*/ 32 h 164"/>
                    <a:gd name="T6" fmla="*/ 25 w 127"/>
                    <a:gd name="T7" fmla="*/ 132 h 164"/>
                    <a:gd name="T8" fmla="*/ 47 w 127"/>
                    <a:gd name="T9" fmla="*/ 152 h 164"/>
                    <a:gd name="T10" fmla="*/ 61 w 127"/>
                    <a:gd name="T11" fmla="*/ 164 h 164"/>
                    <a:gd name="T12" fmla="*/ 103 w 127"/>
                    <a:gd name="T13" fmla="*/ 154 h 164"/>
                    <a:gd name="T14" fmla="*/ 115 w 127"/>
                    <a:gd name="T15" fmla="*/ 110 h 164"/>
                    <a:gd name="T16" fmla="*/ 127 w 127"/>
                    <a:gd name="T17" fmla="*/ 92 h 164"/>
                    <a:gd name="T18" fmla="*/ 111 w 127"/>
                    <a:gd name="T19" fmla="*/ 64 h 164"/>
                    <a:gd name="T20" fmla="*/ 83 w 127"/>
                    <a:gd name="T21" fmla="*/ 30 h 164"/>
                    <a:gd name="T22" fmla="*/ 47 w 127"/>
                    <a:gd name="T23" fmla="*/ 0 h 164"/>
                    <a:gd name="T24" fmla="*/ 29 w 127"/>
                    <a:gd name="T25" fmla="*/ 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7" h="164">
                      <a:moveTo>
                        <a:pt x="29" y="4"/>
                      </a:moveTo>
                      <a:cubicBezTo>
                        <a:pt x="16" y="8"/>
                        <a:pt x="16" y="8"/>
                        <a:pt x="11" y="20"/>
                      </a:cubicBezTo>
                      <a:cubicBezTo>
                        <a:pt x="9" y="24"/>
                        <a:pt x="7" y="32"/>
                        <a:pt x="7" y="32"/>
                      </a:cubicBezTo>
                      <a:cubicBezTo>
                        <a:pt x="8" y="50"/>
                        <a:pt x="0" y="115"/>
                        <a:pt x="25" y="132"/>
                      </a:cubicBezTo>
                      <a:cubicBezTo>
                        <a:pt x="31" y="141"/>
                        <a:pt x="40" y="145"/>
                        <a:pt x="47" y="152"/>
                      </a:cubicBezTo>
                      <a:cubicBezTo>
                        <a:pt x="50" y="160"/>
                        <a:pt x="54" y="159"/>
                        <a:pt x="61" y="164"/>
                      </a:cubicBezTo>
                      <a:cubicBezTo>
                        <a:pt x="77" y="162"/>
                        <a:pt x="90" y="162"/>
                        <a:pt x="103" y="154"/>
                      </a:cubicBezTo>
                      <a:cubicBezTo>
                        <a:pt x="115" y="137"/>
                        <a:pt x="106" y="126"/>
                        <a:pt x="115" y="110"/>
                      </a:cubicBezTo>
                      <a:cubicBezTo>
                        <a:pt x="119" y="104"/>
                        <a:pt x="127" y="92"/>
                        <a:pt x="127" y="92"/>
                      </a:cubicBezTo>
                      <a:cubicBezTo>
                        <a:pt x="125" y="78"/>
                        <a:pt x="123" y="72"/>
                        <a:pt x="111" y="64"/>
                      </a:cubicBezTo>
                      <a:cubicBezTo>
                        <a:pt x="107" y="51"/>
                        <a:pt x="94" y="37"/>
                        <a:pt x="83" y="30"/>
                      </a:cubicBezTo>
                      <a:cubicBezTo>
                        <a:pt x="75" y="18"/>
                        <a:pt x="59" y="8"/>
                        <a:pt x="47" y="0"/>
                      </a:cubicBezTo>
                      <a:cubicBezTo>
                        <a:pt x="32" y="2"/>
                        <a:pt x="37" y="0"/>
                        <a:pt x="29" y="4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64"/>
                <p:cNvSpPr>
                  <a:spLocks noChangeAspect="1"/>
                </p:cNvSpPr>
                <p:nvPr/>
              </p:nvSpPr>
              <p:spPr bwMode="auto">
                <a:xfrm>
                  <a:off x="4270" y="2375"/>
                  <a:ext cx="112" cy="153"/>
                </a:xfrm>
                <a:custGeom>
                  <a:avLst/>
                  <a:gdLst>
                    <a:gd name="T0" fmla="*/ 12 w 112"/>
                    <a:gd name="T1" fmla="*/ 5 h 153"/>
                    <a:gd name="T2" fmla="*/ 64 w 112"/>
                    <a:gd name="T3" fmla="*/ 15 h 153"/>
                    <a:gd name="T4" fmla="*/ 108 w 112"/>
                    <a:gd name="T5" fmla="*/ 41 h 153"/>
                    <a:gd name="T6" fmla="*/ 90 w 112"/>
                    <a:gd name="T7" fmla="*/ 143 h 153"/>
                    <a:gd name="T8" fmla="*/ 68 w 112"/>
                    <a:gd name="T9" fmla="*/ 153 h 153"/>
                    <a:gd name="T10" fmla="*/ 8 w 112"/>
                    <a:gd name="T11" fmla="*/ 143 h 153"/>
                    <a:gd name="T12" fmla="*/ 10 w 112"/>
                    <a:gd name="T13" fmla="*/ 71 h 153"/>
                    <a:gd name="T14" fmla="*/ 12 w 112"/>
                    <a:gd name="T15" fmla="*/ 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2" h="153">
                      <a:moveTo>
                        <a:pt x="12" y="5"/>
                      </a:moveTo>
                      <a:cubicBezTo>
                        <a:pt x="38" y="6"/>
                        <a:pt x="49" y="0"/>
                        <a:pt x="64" y="15"/>
                      </a:cubicBezTo>
                      <a:cubicBezTo>
                        <a:pt x="67" y="23"/>
                        <a:pt x="98" y="38"/>
                        <a:pt x="108" y="41"/>
                      </a:cubicBezTo>
                      <a:cubicBezTo>
                        <a:pt x="107" y="72"/>
                        <a:pt x="112" y="116"/>
                        <a:pt x="90" y="143"/>
                      </a:cubicBezTo>
                      <a:cubicBezTo>
                        <a:pt x="86" y="149"/>
                        <a:pt x="74" y="150"/>
                        <a:pt x="68" y="153"/>
                      </a:cubicBezTo>
                      <a:cubicBezTo>
                        <a:pt x="47" y="151"/>
                        <a:pt x="29" y="146"/>
                        <a:pt x="8" y="143"/>
                      </a:cubicBezTo>
                      <a:cubicBezTo>
                        <a:pt x="0" y="120"/>
                        <a:pt x="4" y="94"/>
                        <a:pt x="10" y="71"/>
                      </a:cubicBezTo>
                      <a:cubicBezTo>
                        <a:pt x="8" y="49"/>
                        <a:pt x="5" y="26"/>
                        <a:pt x="12" y="5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65"/>
                <p:cNvSpPr>
                  <a:spLocks noChangeAspect="1"/>
                </p:cNvSpPr>
                <p:nvPr/>
              </p:nvSpPr>
              <p:spPr bwMode="auto">
                <a:xfrm>
                  <a:off x="3930" y="2406"/>
                  <a:ext cx="156" cy="150"/>
                </a:xfrm>
                <a:custGeom>
                  <a:avLst/>
                  <a:gdLst>
                    <a:gd name="T0" fmla="*/ 54 w 156"/>
                    <a:gd name="T1" fmla="*/ 0 h 150"/>
                    <a:gd name="T2" fmla="*/ 16 w 156"/>
                    <a:gd name="T3" fmla="*/ 72 h 150"/>
                    <a:gd name="T4" fmla="*/ 2 w 156"/>
                    <a:gd name="T5" fmla="*/ 88 h 150"/>
                    <a:gd name="T6" fmla="*/ 4 w 156"/>
                    <a:gd name="T7" fmla="*/ 134 h 150"/>
                    <a:gd name="T8" fmla="*/ 44 w 156"/>
                    <a:gd name="T9" fmla="*/ 150 h 150"/>
                    <a:gd name="T10" fmla="*/ 150 w 156"/>
                    <a:gd name="T11" fmla="*/ 136 h 150"/>
                    <a:gd name="T12" fmla="*/ 130 w 156"/>
                    <a:gd name="T13" fmla="*/ 72 h 150"/>
                    <a:gd name="T14" fmla="*/ 102 w 156"/>
                    <a:gd name="T15" fmla="*/ 48 h 150"/>
                    <a:gd name="T16" fmla="*/ 88 w 156"/>
                    <a:gd name="T17" fmla="*/ 32 h 150"/>
                    <a:gd name="T18" fmla="*/ 76 w 156"/>
                    <a:gd name="T19" fmla="*/ 24 h 150"/>
                    <a:gd name="T20" fmla="*/ 54 w 156"/>
                    <a:gd name="T21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" h="150">
                      <a:moveTo>
                        <a:pt x="54" y="0"/>
                      </a:moveTo>
                      <a:cubicBezTo>
                        <a:pt x="15" y="6"/>
                        <a:pt x="47" y="52"/>
                        <a:pt x="16" y="72"/>
                      </a:cubicBezTo>
                      <a:cubicBezTo>
                        <a:pt x="7" y="86"/>
                        <a:pt x="12" y="81"/>
                        <a:pt x="2" y="88"/>
                      </a:cubicBezTo>
                      <a:cubicBezTo>
                        <a:pt x="3" y="103"/>
                        <a:pt x="0" y="119"/>
                        <a:pt x="4" y="134"/>
                      </a:cubicBezTo>
                      <a:cubicBezTo>
                        <a:pt x="7" y="144"/>
                        <a:pt x="36" y="147"/>
                        <a:pt x="44" y="150"/>
                      </a:cubicBezTo>
                      <a:cubicBezTo>
                        <a:pt x="86" y="147"/>
                        <a:pt x="105" y="138"/>
                        <a:pt x="150" y="136"/>
                      </a:cubicBezTo>
                      <a:cubicBezTo>
                        <a:pt x="156" y="117"/>
                        <a:pt x="147" y="84"/>
                        <a:pt x="130" y="72"/>
                      </a:cubicBezTo>
                      <a:cubicBezTo>
                        <a:pt x="124" y="63"/>
                        <a:pt x="111" y="54"/>
                        <a:pt x="102" y="48"/>
                      </a:cubicBezTo>
                      <a:cubicBezTo>
                        <a:pt x="98" y="43"/>
                        <a:pt x="93" y="36"/>
                        <a:pt x="88" y="32"/>
                      </a:cubicBezTo>
                      <a:cubicBezTo>
                        <a:pt x="84" y="29"/>
                        <a:pt x="76" y="24"/>
                        <a:pt x="76" y="24"/>
                      </a:cubicBezTo>
                      <a:cubicBezTo>
                        <a:pt x="73" y="15"/>
                        <a:pt x="54" y="5"/>
                        <a:pt x="54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66"/>
                <p:cNvSpPr>
                  <a:spLocks noChangeAspect="1"/>
                </p:cNvSpPr>
                <p:nvPr/>
              </p:nvSpPr>
              <p:spPr bwMode="auto">
                <a:xfrm>
                  <a:off x="3790" y="2560"/>
                  <a:ext cx="147" cy="154"/>
                </a:xfrm>
                <a:custGeom>
                  <a:avLst/>
                  <a:gdLst>
                    <a:gd name="T0" fmla="*/ 48 w 147"/>
                    <a:gd name="T1" fmla="*/ 0 h 154"/>
                    <a:gd name="T2" fmla="*/ 26 w 147"/>
                    <a:gd name="T3" fmla="*/ 10 h 154"/>
                    <a:gd name="T4" fmla="*/ 14 w 147"/>
                    <a:gd name="T5" fmla="*/ 34 h 154"/>
                    <a:gd name="T6" fmla="*/ 18 w 147"/>
                    <a:gd name="T7" fmla="*/ 132 h 154"/>
                    <a:gd name="T8" fmla="*/ 52 w 147"/>
                    <a:gd name="T9" fmla="*/ 140 h 154"/>
                    <a:gd name="T10" fmla="*/ 138 w 147"/>
                    <a:gd name="T11" fmla="*/ 154 h 154"/>
                    <a:gd name="T12" fmla="*/ 146 w 147"/>
                    <a:gd name="T13" fmla="*/ 146 h 154"/>
                    <a:gd name="T14" fmla="*/ 142 w 147"/>
                    <a:gd name="T15" fmla="*/ 134 h 154"/>
                    <a:gd name="T16" fmla="*/ 122 w 147"/>
                    <a:gd name="T17" fmla="*/ 98 h 154"/>
                    <a:gd name="T18" fmla="*/ 102 w 147"/>
                    <a:gd name="T19" fmla="*/ 76 h 154"/>
                    <a:gd name="T20" fmla="*/ 90 w 147"/>
                    <a:gd name="T21" fmla="*/ 58 h 154"/>
                    <a:gd name="T22" fmla="*/ 48 w 147"/>
                    <a:gd name="T2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7" h="154">
                      <a:moveTo>
                        <a:pt x="48" y="0"/>
                      </a:moveTo>
                      <a:cubicBezTo>
                        <a:pt x="38" y="2"/>
                        <a:pt x="35" y="7"/>
                        <a:pt x="26" y="10"/>
                      </a:cubicBezTo>
                      <a:cubicBezTo>
                        <a:pt x="23" y="19"/>
                        <a:pt x="17" y="25"/>
                        <a:pt x="14" y="34"/>
                      </a:cubicBezTo>
                      <a:cubicBezTo>
                        <a:pt x="13" y="59"/>
                        <a:pt x="0" y="110"/>
                        <a:pt x="18" y="132"/>
                      </a:cubicBezTo>
                      <a:cubicBezTo>
                        <a:pt x="24" y="140"/>
                        <a:pt x="45" y="139"/>
                        <a:pt x="52" y="140"/>
                      </a:cubicBezTo>
                      <a:cubicBezTo>
                        <a:pt x="80" y="149"/>
                        <a:pt x="108" y="152"/>
                        <a:pt x="138" y="154"/>
                      </a:cubicBezTo>
                      <a:cubicBezTo>
                        <a:pt x="143" y="152"/>
                        <a:pt x="147" y="153"/>
                        <a:pt x="146" y="146"/>
                      </a:cubicBezTo>
                      <a:cubicBezTo>
                        <a:pt x="146" y="142"/>
                        <a:pt x="142" y="134"/>
                        <a:pt x="142" y="134"/>
                      </a:cubicBezTo>
                      <a:cubicBezTo>
                        <a:pt x="140" y="117"/>
                        <a:pt x="137" y="108"/>
                        <a:pt x="122" y="98"/>
                      </a:cubicBezTo>
                      <a:cubicBezTo>
                        <a:pt x="116" y="90"/>
                        <a:pt x="108" y="84"/>
                        <a:pt x="102" y="76"/>
                      </a:cubicBezTo>
                      <a:cubicBezTo>
                        <a:pt x="98" y="70"/>
                        <a:pt x="90" y="58"/>
                        <a:pt x="90" y="58"/>
                      </a:cubicBezTo>
                      <a:cubicBezTo>
                        <a:pt x="84" y="35"/>
                        <a:pt x="77" y="0"/>
                        <a:pt x="48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67"/>
                <p:cNvSpPr>
                  <a:spLocks noChangeAspect="1"/>
                </p:cNvSpPr>
                <p:nvPr/>
              </p:nvSpPr>
              <p:spPr bwMode="auto">
                <a:xfrm>
                  <a:off x="3892" y="2578"/>
                  <a:ext cx="89" cy="66"/>
                </a:xfrm>
                <a:custGeom>
                  <a:avLst/>
                  <a:gdLst>
                    <a:gd name="T0" fmla="*/ 12 w 89"/>
                    <a:gd name="T1" fmla="*/ 2 h 66"/>
                    <a:gd name="T2" fmla="*/ 52 w 89"/>
                    <a:gd name="T3" fmla="*/ 52 h 66"/>
                    <a:gd name="T4" fmla="*/ 70 w 89"/>
                    <a:gd name="T5" fmla="*/ 66 h 66"/>
                    <a:gd name="T6" fmla="*/ 82 w 89"/>
                    <a:gd name="T7" fmla="*/ 64 h 66"/>
                    <a:gd name="T8" fmla="*/ 78 w 89"/>
                    <a:gd name="T9" fmla="*/ 46 h 66"/>
                    <a:gd name="T10" fmla="*/ 56 w 89"/>
                    <a:gd name="T11" fmla="*/ 18 h 66"/>
                    <a:gd name="T12" fmla="*/ 30 w 89"/>
                    <a:gd name="T13" fmla="*/ 0 h 66"/>
                    <a:gd name="T14" fmla="*/ 12 w 89"/>
                    <a:gd name="T1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66">
                      <a:moveTo>
                        <a:pt x="12" y="2"/>
                      </a:moveTo>
                      <a:cubicBezTo>
                        <a:pt x="23" y="48"/>
                        <a:pt x="0" y="48"/>
                        <a:pt x="52" y="52"/>
                      </a:cubicBezTo>
                      <a:cubicBezTo>
                        <a:pt x="66" y="62"/>
                        <a:pt x="61" y="57"/>
                        <a:pt x="70" y="66"/>
                      </a:cubicBezTo>
                      <a:cubicBezTo>
                        <a:pt x="74" y="65"/>
                        <a:pt x="78" y="66"/>
                        <a:pt x="82" y="64"/>
                      </a:cubicBezTo>
                      <a:cubicBezTo>
                        <a:pt x="89" y="60"/>
                        <a:pt x="79" y="49"/>
                        <a:pt x="78" y="46"/>
                      </a:cubicBezTo>
                      <a:cubicBezTo>
                        <a:pt x="72" y="32"/>
                        <a:pt x="67" y="29"/>
                        <a:pt x="56" y="18"/>
                      </a:cubicBezTo>
                      <a:cubicBezTo>
                        <a:pt x="53" y="8"/>
                        <a:pt x="40" y="3"/>
                        <a:pt x="30" y="0"/>
                      </a:cubicBezTo>
                      <a:cubicBezTo>
                        <a:pt x="24" y="1"/>
                        <a:pt x="12" y="2"/>
                        <a:pt x="12" y="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68"/>
                <p:cNvSpPr>
                  <a:spLocks noChangeAspect="1"/>
                </p:cNvSpPr>
                <p:nvPr/>
              </p:nvSpPr>
              <p:spPr bwMode="auto">
                <a:xfrm>
                  <a:off x="4058" y="2541"/>
                  <a:ext cx="236" cy="129"/>
                </a:xfrm>
                <a:custGeom>
                  <a:avLst/>
                  <a:gdLst>
                    <a:gd name="T0" fmla="*/ 44 w 236"/>
                    <a:gd name="T1" fmla="*/ 29 h 129"/>
                    <a:gd name="T2" fmla="*/ 34 w 236"/>
                    <a:gd name="T3" fmla="*/ 61 h 129"/>
                    <a:gd name="T4" fmla="*/ 16 w 236"/>
                    <a:gd name="T5" fmla="*/ 73 h 129"/>
                    <a:gd name="T6" fmla="*/ 42 w 236"/>
                    <a:gd name="T7" fmla="*/ 109 h 129"/>
                    <a:gd name="T8" fmla="*/ 66 w 236"/>
                    <a:gd name="T9" fmla="*/ 125 h 129"/>
                    <a:gd name="T10" fmla="*/ 78 w 236"/>
                    <a:gd name="T11" fmla="*/ 129 h 129"/>
                    <a:gd name="T12" fmla="*/ 118 w 236"/>
                    <a:gd name="T13" fmla="*/ 127 h 129"/>
                    <a:gd name="T14" fmla="*/ 154 w 236"/>
                    <a:gd name="T15" fmla="*/ 115 h 129"/>
                    <a:gd name="T16" fmla="*/ 172 w 236"/>
                    <a:gd name="T17" fmla="*/ 107 h 129"/>
                    <a:gd name="T18" fmla="*/ 190 w 236"/>
                    <a:gd name="T19" fmla="*/ 95 h 129"/>
                    <a:gd name="T20" fmla="*/ 214 w 236"/>
                    <a:gd name="T21" fmla="*/ 67 h 129"/>
                    <a:gd name="T22" fmla="*/ 100 w 236"/>
                    <a:gd name="T23" fmla="*/ 15 h 129"/>
                    <a:gd name="T24" fmla="*/ 40 w 236"/>
                    <a:gd name="T25" fmla="*/ 23 h 129"/>
                    <a:gd name="T26" fmla="*/ 44 w 236"/>
                    <a:gd name="T27" fmla="*/ 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129">
                      <a:moveTo>
                        <a:pt x="44" y="29"/>
                      </a:moveTo>
                      <a:cubicBezTo>
                        <a:pt x="43" y="38"/>
                        <a:pt x="42" y="54"/>
                        <a:pt x="34" y="61"/>
                      </a:cubicBezTo>
                      <a:cubicBezTo>
                        <a:pt x="29" y="66"/>
                        <a:pt x="16" y="73"/>
                        <a:pt x="16" y="73"/>
                      </a:cubicBezTo>
                      <a:cubicBezTo>
                        <a:pt x="0" y="96"/>
                        <a:pt x="22" y="106"/>
                        <a:pt x="42" y="109"/>
                      </a:cubicBezTo>
                      <a:cubicBezTo>
                        <a:pt x="50" y="114"/>
                        <a:pt x="58" y="120"/>
                        <a:pt x="66" y="125"/>
                      </a:cubicBezTo>
                      <a:cubicBezTo>
                        <a:pt x="70" y="127"/>
                        <a:pt x="78" y="129"/>
                        <a:pt x="78" y="129"/>
                      </a:cubicBezTo>
                      <a:cubicBezTo>
                        <a:pt x="91" y="128"/>
                        <a:pt x="105" y="129"/>
                        <a:pt x="118" y="127"/>
                      </a:cubicBezTo>
                      <a:cubicBezTo>
                        <a:pt x="129" y="126"/>
                        <a:pt x="142" y="117"/>
                        <a:pt x="154" y="115"/>
                      </a:cubicBezTo>
                      <a:cubicBezTo>
                        <a:pt x="159" y="111"/>
                        <a:pt x="172" y="107"/>
                        <a:pt x="172" y="107"/>
                      </a:cubicBezTo>
                      <a:cubicBezTo>
                        <a:pt x="177" y="100"/>
                        <a:pt x="182" y="98"/>
                        <a:pt x="190" y="95"/>
                      </a:cubicBezTo>
                      <a:cubicBezTo>
                        <a:pt x="198" y="83"/>
                        <a:pt x="201" y="75"/>
                        <a:pt x="214" y="67"/>
                      </a:cubicBezTo>
                      <a:cubicBezTo>
                        <a:pt x="236" y="0"/>
                        <a:pt x="124" y="16"/>
                        <a:pt x="100" y="15"/>
                      </a:cubicBezTo>
                      <a:cubicBezTo>
                        <a:pt x="40" y="18"/>
                        <a:pt x="68" y="14"/>
                        <a:pt x="40" y="23"/>
                      </a:cubicBezTo>
                      <a:cubicBezTo>
                        <a:pt x="42" y="30"/>
                        <a:pt x="40" y="29"/>
                        <a:pt x="44" y="29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69"/>
                <p:cNvSpPr>
                  <a:spLocks noChangeAspect="1"/>
                </p:cNvSpPr>
                <p:nvPr/>
              </p:nvSpPr>
              <p:spPr bwMode="auto">
                <a:xfrm>
                  <a:off x="3984" y="2630"/>
                  <a:ext cx="72" cy="36"/>
                </a:xfrm>
                <a:custGeom>
                  <a:avLst/>
                  <a:gdLst>
                    <a:gd name="T0" fmla="*/ 50 w 72"/>
                    <a:gd name="T1" fmla="*/ 6 h 36"/>
                    <a:gd name="T2" fmla="*/ 20 w 72"/>
                    <a:gd name="T3" fmla="*/ 2 h 36"/>
                    <a:gd name="T4" fmla="*/ 26 w 72"/>
                    <a:gd name="T5" fmla="*/ 26 h 36"/>
                    <a:gd name="T6" fmla="*/ 42 w 72"/>
                    <a:gd name="T7" fmla="*/ 36 h 36"/>
                    <a:gd name="T8" fmla="*/ 62 w 72"/>
                    <a:gd name="T9" fmla="*/ 34 h 36"/>
                    <a:gd name="T10" fmla="*/ 54 w 72"/>
                    <a:gd name="T11" fmla="*/ 12 h 36"/>
                    <a:gd name="T12" fmla="*/ 50 w 72"/>
                    <a:gd name="T13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36">
                      <a:moveTo>
                        <a:pt x="50" y="6"/>
                      </a:moveTo>
                      <a:cubicBezTo>
                        <a:pt x="35" y="1"/>
                        <a:pt x="41" y="0"/>
                        <a:pt x="20" y="2"/>
                      </a:cubicBezTo>
                      <a:cubicBezTo>
                        <a:pt x="0" y="9"/>
                        <a:pt x="18" y="20"/>
                        <a:pt x="26" y="26"/>
                      </a:cubicBezTo>
                      <a:cubicBezTo>
                        <a:pt x="29" y="31"/>
                        <a:pt x="42" y="36"/>
                        <a:pt x="42" y="36"/>
                      </a:cubicBezTo>
                      <a:cubicBezTo>
                        <a:pt x="49" y="35"/>
                        <a:pt x="56" y="36"/>
                        <a:pt x="62" y="34"/>
                      </a:cubicBezTo>
                      <a:cubicBezTo>
                        <a:pt x="72" y="30"/>
                        <a:pt x="58" y="15"/>
                        <a:pt x="54" y="12"/>
                      </a:cubicBezTo>
                      <a:cubicBezTo>
                        <a:pt x="53" y="10"/>
                        <a:pt x="50" y="6"/>
                        <a:pt x="50" y="6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70"/>
                <p:cNvSpPr>
                  <a:spLocks noChangeAspect="1"/>
                </p:cNvSpPr>
                <p:nvPr/>
              </p:nvSpPr>
              <p:spPr bwMode="auto">
                <a:xfrm>
                  <a:off x="3742" y="2714"/>
                  <a:ext cx="84" cy="174"/>
                </a:xfrm>
                <a:custGeom>
                  <a:avLst/>
                  <a:gdLst>
                    <a:gd name="T0" fmla="*/ 54 w 84"/>
                    <a:gd name="T1" fmla="*/ 0 h 174"/>
                    <a:gd name="T2" fmla="*/ 26 w 84"/>
                    <a:gd name="T3" fmla="*/ 8 h 174"/>
                    <a:gd name="T4" fmla="*/ 34 w 84"/>
                    <a:gd name="T5" fmla="*/ 174 h 174"/>
                    <a:gd name="T6" fmla="*/ 56 w 84"/>
                    <a:gd name="T7" fmla="*/ 162 h 174"/>
                    <a:gd name="T8" fmla="*/ 74 w 84"/>
                    <a:gd name="T9" fmla="*/ 134 h 174"/>
                    <a:gd name="T10" fmla="*/ 80 w 84"/>
                    <a:gd name="T11" fmla="*/ 116 h 174"/>
                    <a:gd name="T12" fmla="*/ 78 w 84"/>
                    <a:gd name="T13" fmla="*/ 74 h 174"/>
                    <a:gd name="T14" fmla="*/ 72 w 84"/>
                    <a:gd name="T15" fmla="*/ 70 h 174"/>
                    <a:gd name="T16" fmla="*/ 68 w 84"/>
                    <a:gd name="T17" fmla="*/ 58 h 174"/>
                    <a:gd name="T18" fmla="*/ 54 w 84"/>
                    <a:gd name="T1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174">
                      <a:moveTo>
                        <a:pt x="54" y="0"/>
                      </a:moveTo>
                      <a:cubicBezTo>
                        <a:pt x="41" y="2"/>
                        <a:pt x="36" y="1"/>
                        <a:pt x="26" y="8"/>
                      </a:cubicBezTo>
                      <a:cubicBezTo>
                        <a:pt x="5" y="40"/>
                        <a:pt x="0" y="151"/>
                        <a:pt x="34" y="174"/>
                      </a:cubicBezTo>
                      <a:cubicBezTo>
                        <a:pt x="45" y="170"/>
                        <a:pt x="46" y="165"/>
                        <a:pt x="56" y="162"/>
                      </a:cubicBezTo>
                      <a:cubicBezTo>
                        <a:pt x="59" y="154"/>
                        <a:pt x="66" y="139"/>
                        <a:pt x="74" y="134"/>
                      </a:cubicBezTo>
                      <a:cubicBezTo>
                        <a:pt x="83" y="120"/>
                        <a:pt x="84" y="127"/>
                        <a:pt x="80" y="116"/>
                      </a:cubicBezTo>
                      <a:cubicBezTo>
                        <a:pt x="79" y="102"/>
                        <a:pt x="80" y="88"/>
                        <a:pt x="78" y="74"/>
                      </a:cubicBezTo>
                      <a:cubicBezTo>
                        <a:pt x="78" y="72"/>
                        <a:pt x="73" y="72"/>
                        <a:pt x="72" y="70"/>
                      </a:cubicBezTo>
                      <a:cubicBezTo>
                        <a:pt x="70" y="66"/>
                        <a:pt x="68" y="58"/>
                        <a:pt x="68" y="58"/>
                      </a:cubicBezTo>
                      <a:cubicBezTo>
                        <a:pt x="66" y="19"/>
                        <a:pt x="77" y="15"/>
                        <a:pt x="54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71"/>
                <p:cNvSpPr>
                  <a:spLocks noChangeAspect="1"/>
                </p:cNvSpPr>
                <p:nvPr/>
              </p:nvSpPr>
              <p:spPr bwMode="auto">
                <a:xfrm>
                  <a:off x="4340" y="2535"/>
                  <a:ext cx="164" cy="147"/>
                </a:xfrm>
                <a:custGeom>
                  <a:avLst/>
                  <a:gdLst>
                    <a:gd name="T0" fmla="*/ 54 w 164"/>
                    <a:gd name="T1" fmla="*/ 5 h 147"/>
                    <a:gd name="T2" fmla="*/ 24 w 164"/>
                    <a:gd name="T3" fmla="*/ 15 h 147"/>
                    <a:gd name="T4" fmla="*/ 36 w 164"/>
                    <a:gd name="T5" fmla="*/ 85 h 147"/>
                    <a:gd name="T6" fmla="*/ 46 w 164"/>
                    <a:gd name="T7" fmla="*/ 147 h 147"/>
                    <a:gd name="T8" fmla="*/ 132 w 164"/>
                    <a:gd name="T9" fmla="*/ 141 h 147"/>
                    <a:gd name="T10" fmla="*/ 148 w 164"/>
                    <a:gd name="T11" fmla="*/ 127 h 147"/>
                    <a:gd name="T12" fmla="*/ 164 w 164"/>
                    <a:gd name="T13" fmla="*/ 107 h 147"/>
                    <a:gd name="T14" fmla="*/ 158 w 164"/>
                    <a:gd name="T15" fmla="*/ 85 h 147"/>
                    <a:gd name="T16" fmla="*/ 140 w 164"/>
                    <a:gd name="T17" fmla="*/ 73 h 147"/>
                    <a:gd name="T18" fmla="*/ 120 w 164"/>
                    <a:gd name="T19" fmla="*/ 29 h 147"/>
                    <a:gd name="T20" fmla="*/ 84 w 164"/>
                    <a:gd name="T21" fmla="*/ 1 h 147"/>
                    <a:gd name="T22" fmla="*/ 54 w 164"/>
                    <a:gd name="T23" fmla="*/ 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47">
                      <a:moveTo>
                        <a:pt x="54" y="5"/>
                      </a:moveTo>
                      <a:cubicBezTo>
                        <a:pt x="43" y="8"/>
                        <a:pt x="36" y="13"/>
                        <a:pt x="24" y="15"/>
                      </a:cubicBezTo>
                      <a:cubicBezTo>
                        <a:pt x="0" y="31"/>
                        <a:pt x="20" y="69"/>
                        <a:pt x="36" y="85"/>
                      </a:cubicBezTo>
                      <a:cubicBezTo>
                        <a:pt x="43" y="105"/>
                        <a:pt x="34" y="129"/>
                        <a:pt x="46" y="147"/>
                      </a:cubicBezTo>
                      <a:cubicBezTo>
                        <a:pt x="76" y="144"/>
                        <a:pt x="99" y="142"/>
                        <a:pt x="132" y="141"/>
                      </a:cubicBezTo>
                      <a:cubicBezTo>
                        <a:pt x="136" y="135"/>
                        <a:pt x="148" y="127"/>
                        <a:pt x="148" y="127"/>
                      </a:cubicBezTo>
                      <a:cubicBezTo>
                        <a:pt x="154" y="118"/>
                        <a:pt x="160" y="118"/>
                        <a:pt x="164" y="107"/>
                      </a:cubicBezTo>
                      <a:cubicBezTo>
                        <a:pt x="163" y="100"/>
                        <a:pt x="164" y="91"/>
                        <a:pt x="158" y="85"/>
                      </a:cubicBezTo>
                      <a:cubicBezTo>
                        <a:pt x="153" y="80"/>
                        <a:pt x="140" y="73"/>
                        <a:pt x="140" y="73"/>
                      </a:cubicBezTo>
                      <a:cubicBezTo>
                        <a:pt x="135" y="58"/>
                        <a:pt x="134" y="38"/>
                        <a:pt x="120" y="29"/>
                      </a:cubicBezTo>
                      <a:cubicBezTo>
                        <a:pt x="111" y="15"/>
                        <a:pt x="100" y="6"/>
                        <a:pt x="84" y="1"/>
                      </a:cubicBezTo>
                      <a:cubicBezTo>
                        <a:pt x="58" y="3"/>
                        <a:pt x="68" y="0"/>
                        <a:pt x="54" y="5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72"/>
                <p:cNvSpPr>
                  <a:spLocks noChangeAspect="1"/>
                </p:cNvSpPr>
                <p:nvPr/>
              </p:nvSpPr>
              <p:spPr bwMode="auto">
                <a:xfrm>
                  <a:off x="4489" y="2618"/>
                  <a:ext cx="121" cy="186"/>
                </a:xfrm>
                <a:custGeom>
                  <a:avLst/>
                  <a:gdLst>
                    <a:gd name="T0" fmla="*/ 49 w 121"/>
                    <a:gd name="T1" fmla="*/ 12 h 186"/>
                    <a:gd name="T2" fmla="*/ 73 w 121"/>
                    <a:gd name="T3" fmla="*/ 4 h 186"/>
                    <a:gd name="T4" fmla="*/ 85 w 121"/>
                    <a:gd name="T5" fmla="*/ 0 h 186"/>
                    <a:gd name="T6" fmla="*/ 111 w 121"/>
                    <a:gd name="T7" fmla="*/ 12 h 186"/>
                    <a:gd name="T8" fmla="*/ 117 w 121"/>
                    <a:gd name="T9" fmla="*/ 30 h 186"/>
                    <a:gd name="T10" fmla="*/ 121 w 121"/>
                    <a:gd name="T11" fmla="*/ 42 h 186"/>
                    <a:gd name="T12" fmla="*/ 115 w 121"/>
                    <a:gd name="T13" fmla="*/ 90 h 186"/>
                    <a:gd name="T14" fmla="*/ 103 w 121"/>
                    <a:gd name="T15" fmla="*/ 114 h 186"/>
                    <a:gd name="T16" fmla="*/ 83 w 121"/>
                    <a:gd name="T17" fmla="*/ 156 h 186"/>
                    <a:gd name="T18" fmla="*/ 25 w 121"/>
                    <a:gd name="T19" fmla="*/ 186 h 186"/>
                    <a:gd name="T20" fmla="*/ 3 w 121"/>
                    <a:gd name="T21" fmla="*/ 162 h 186"/>
                    <a:gd name="T22" fmla="*/ 27 w 121"/>
                    <a:gd name="T23" fmla="*/ 78 h 186"/>
                    <a:gd name="T24" fmla="*/ 55 w 121"/>
                    <a:gd name="T25" fmla="*/ 24 h 186"/>
                    <a:gd name="T26" fmla="*/ 49 w 121"/>
                    <a:gd name="T27" fmla="*/ 1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1" h="186">
                      <a:moveTo>
                        <a:pt x="49" y="12"/>
                      </a:moveTo>
                      <a:cubicBezTo>
                        <a:pt x="57" y="7"/>
                        <a:pt x="64" y="7"/>
                        <a:pt x="73" y="4"/>
                      </a:cubicBezTo>
                      <a:cubicBezTo>
                        <a:pt x="77" y="3"/>
                        <a:pt x="85" y="0"/>
                        <a:pt x="85" y="0"/>
                      </a:cubicBezTo>
                      <a:cubicBezTo>
                        <a:pt x="113" y="3"/>
                        <a:pt x="96" y="2"/>
                        <a:pt x="111" y="12"/>
                      </a:cubicBezTo>
                      <a:cubicBezTo>
                        <a:pt x="113" y="18"/>
                        <a:pt x="115" y="24"/>
                        <a:pt x="117" y="30"/>
                      </a:cubicBezTo>
                      <a:cubicBezTo>
                        <a:pt x="118" y="34"/>
                        <a:pt x="121" y="42"/>
                        <a:pt x="121" y="42"/>
                      </a:cubicBezTo>
                      <a:cubicBezTo>
                        <a:pt x="120" y="55"/>
                        <a:pt x="120" y="76"/>
                        <a:pt x="115" y="90"/>
                      </a:cubicBezTo>
                      <a:cubicBezTo>
                        <a:pt x="112" y="98"/>
                        <a:pt x="106" y="105"/>
                        <a:pt x="103" y="114"/>
                      </a:cubicBezTo>
                      <a:cubicBezTo>
                        <a:pt x="99" y="129"/>
                        <a:pt x="97" y="147"/>
                        <a:pt x="83" y="156"/>
                      </a:cubicBezTo>
                      <a:cubicBezTo>
                        <a:pt x="70" y="176"/>
                        <a:pt x="48" y="183"/>
                        <a:pt x="25" y="186"/>
                      </a:cubicBezTo>
                      <a:cubicBezTo>
                        <a:pt x="13" y="182"/>
                        <a:pt x="7" y="174"/>
                        <a:pt x="3" y="162"/>
                      </a:cubicBezTo>
                      <a:cubicBezTo>
                        <a:pt x="7" y="135"/>
                        <a:pt x="0" y="96"/>
                        <a:pt x="27" y="78"/>
                      </a:cubicBezTo>
                      <a:cubicBezTo>
                        <a:pt x="43" y="55"/>
                        <a:pt x="21" y="30"/>
                        <a:pt x="55" y="24"/>
                      </a:cubicBezTo>
                      <a:cubicBezTo>
                        <a:pt x="61" y="15"/>
                        <a:pt x="61" y="19"/>
                        <a:pt x="49" y="1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73"/>
                <p:cNvSpPr>
                  <a:spLocks noChangeAspect="1"/>
                </p:cNvSpPr>
                <p:nvPr/>
              </p:nvSpPr>
              <p:spPr bwMode="auto">
                <a:xfrm>
                  <a:off x="3966" y="2693"/>
                  <a:ext cx="96" cy="177"/>
                </a:xfrm>
                <a:custGeom>
                  <a:avLst/>
                  <a:gdLst>
                    <a:gd name="T0" fmla="*/ 20 w 96"/>
                    <a:gd name="T1" fmla="*/ 35 h 177"/>
                    <a:gd name="T2" fmla="*/ 18 w 96"/>
                    <a:gd name="T3" fmla="*/ 85 h 177"/>
                    <a:gd name="T4" fmla="*/ 12 w 96"/>
                    <a:gd name="T5" fmla="*/ 109 h 177"/>
                    <a:gd name="T6" fmla="*/ 10 w 96"/>
                    <a:gd name="T7" fmla="*/ 115 h 177"/>
                    <a:gd name="T8" fmla="*/ 24 w 96"/>
                    <a:gd name="T9" fmla="*/ 177 h 177"/>
                    <a:gd name="T10" fmla="*/ 36 w 96"/>
                    <a:gd name="T11" fmla="*/ 175 h 177"/>
                    <a:gd name="T12" fmla="*/ 42 w 96"/>
                    <a:gd name="T13" fmla="*/ 171 h 177"/>
                    <a:gd name="T14" fmla="*/ 70 w 96"/>
                    <a:gd name="T15" fmla="*/ 167 h 177"/>
                    <a:gd name="T16" fmla="*/ 88 w 96"/>
                    <a:gd name="T17" fmla="*/ 145 h 177"/>
                    <a:gd name="T18" fmla="*/ 90 w 96"/>
                    <a:gd name="T19" fmla="*/ 81 h 177"/>
                    <a:gd name="T20" fmla="*/ 96 w 96"/>
                    <a:gd name="T21" fmla="*/ 63 h 177"/>
                    <a:gd name="T22" fmla="*/ 66 w 96"/>
                    <a:gd name="T23" fmla="*/ 7 h 177"/>
                    <a:gd name="T24" fmla="*/ 20 w 96"/>
                    <a:gd name="T25" fmla="*/ 3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6" h="177">
                      <a:moveTo>
                        <a:pt x="20" y="35"/>
                      </a:moveTo>
                      <a:cubicBezTo>
                        <a:pt x="19" y="52"/>
                        <a:pt x="19" y="68"/>
                        <a:pt x="18" y="85"/>
                      </a:cubicBezTo>
                      <a:cubicBezTo>
                        <a:pt x="17" y="95"/>
                        <a:pt x="15" y="100"/>
                        <a:pt x="12" y="109"/>
                      </a:cubicBezTo>
                      <a:cubicBezTo>
                        <a:pt x="11" y="111"/>
                        <a:pt x="10" y="115"/>
                        <a:pt x="10" y="115"/>
                      </a:cubicBezTo>
                      <a:cubicBezTo>
                        <a:pt x="12" y="157"/>
                        <a:pt x="0" y="161"/>
                        <a:pt x="24" y="177"/>
                      </a:cubicBezTo>
                      <a:cubicBezTo>
                        <a:pt x="28" y="176"/>
                        <a:pt x="32" y="176"/>
                        <a:pt x="36" y="175"/>
                      </a:cubicBezTo>
                      <a:cubicBezTo>
                        <a:pt x="38" y="174"/>
                        <a:pt x="40" y="172"/>
                        <a:pt x="42" y="171"/>
                      </a:cubicBezTo>
                      <a:cubicBezTo>
                        <a:pt x="51" y="169"/>
                        <a:pt x="70" y="167"/>
                        <a:pt x="70" y="167"/>
                      </a:cubicBezTo>
                      <a:cubicBezTo>
                        <a:pt x="79" y="161"/>
                        <a:pt x="85" y="155"/>
                        <a:pt x="88" y="145"/>
                      </a:cubicBezTo>
                      <a:cubicBezTo>
                        <a:pt x="89" y="124"/>
                        <a:pt x="88" y="102"/>
                        <a:pt x="90" y="81"/>
                      </a:cubicBezTo>
                      <a:cubicBezTo>
                        <a:pt x="90" y="75"/>
                        <a:pt x="96" y="63"/>
                        <a:pt x="96" y="63"/>
                      </a:cubicBezTo>
                      <a:cubicBezTo>
                        <a:pt x="93" y="41"/>
                        <a:pt x="90" y="15"/>
                        <a:pt x="66" y="7"/>
                      </a:cubicBezTo>
                      <a:cubicBezTo>
                        <a:pt x="30" y="9"/>
                        <a:pt x="16" y="0"/>
                        <a:pt x="20" y="35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74"/>
                <p:cNvSpPr>
                  <a:spLocks noChangeAspect="1"/>
                </p:cNvSpPr>
                <p:nvPr/>
              </p:nvSpPr>
              <p:spPr bwMode="auto">
                <a:xfrm>
                  <a:off x="3800" y="2868"/>
                  <a:ext cx="203" cy="118"/>
                </a:xfrm>
                <a:custGeom>
                  <a:avLst/>
                  <a:gdLst>
                    <a:gd name="T0" fmla="*/ 12 w 203"/>
                    <a:gd name="T1" fmla="*/ 18 h 118"/>
                    <a:gd name="T2" fmla="*/ 0 w 203"/>
                    <a:gd name="T3" fmla="*/ 40 h 118"/>
                    <a:gd name="T4" fmla="*/ 24 w 203"/>
                    <a:gd name="T5" fmla="*/ 76 h 118"/>
                    <a:gd name="T6" fmla="*/ 42 w 203"/>
                    <a:gd name="T7" fmla="*/ 88 h 118"/>
                    <a:gd name="T8" fmla="*/ 64 w 203"/>
                    <a:gd name="T9" fmla="*/ 104 h 118"/>
                    <a:gd name="T10" fmla="*/ 86 w 203"/>
                    <a:gd name="T11" fmla="*/ 118 h 118"/>
                    <a:gd name="T12" fmla="*/ 152 w 203"/>
                    <a:gd name="T13" fmla="*/ 98 h 118"/>
                    <a:gd name="T14" fmla="*/ 186 w 203"/>
                    <a:gd name="T15" fmla="*/ 88 h 118"/>
                    <a:gd name="T16" fmla="*/ 192 w 203"/>
                    <a:gd name="T17" fmla="*/ 40 h 118"/>
                    <a:gd name="T18" fmla="*/ 98 w 203"/>
                    <a:gd name="T19" fmla="*/ 10 h 118"/>
                    <a:gd name="T20" fmla="*/ 84 w 203"/>
                    <a:gd name="T21" fmla="*/ 4 h 118"/>
                    <a:gd name="T22" fmla="*/ 72 w 203"/>
                    <a:gd name="T23" fmla="*/ 0 h 118"/>
                    <a:gd name="T24" fmla="*/ 16 w 203"/>
                    <a:gd name="T25" fmla="*/ 14 h 118"/>
                    <a:gd name="T26" fmla="*/ 12 w 203"/>
                    <a:gd name="T27" fmla="*/ 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18">
                      <a:moveTo>
                        <a:pt x="12" y="18"/>
                      </a:moveTo>
                      <a:cubicBezTo>
                        <a:pt x="10" y="27"/>
                        <a:pt x="5" y="32"/>
                        <a:pt x="0" y="40"/>
                      </a:cubicBezTo>
                      <a:cubicBezTo>
                        <a:pt x="5" y="55"/>
                        <a:pt x="11" y="66"/>
                        <a:pt x="24" y="76"/>
                      </a:cubicBezTo>
                      <a:cubicBezTo>
                        <a:pt x="30" y="80"/>
                        <a:pt x="42" y="88"/>
                        <a:pt x="42" y="88"/>
                      </a:cubicBezTo>
                      <a:cubicBezTo>
                        <a:pt x="48" y="96"/>
                        <a:pt x="55" y="101"/>
                        <a:pt x="64" y="104"/>
                      </a:cubicBezTo>
                      <a:cubicBezTo>
                        <a:pt x="82" y="117"/>
                        <a:pt x="74" y="114"/>
                        <a:pt x="86" y="118"/>
                      </a:cubicBezTo>
                      <a:cubicBezTo>
                        <a:pt x="109" y="112"/>
                        <a:pt x="130" y="105"/>
                        <a:pt x="152" y="98"/>
                      </a:cubicBezTo>
                      <a:cubicBezTo>
                        <a:pt x="159" y="87"/>
                        <a:pt x="174" y="90"/>
                        <a:pt x="186" y="88"/>
                      </a:cubicBezTo>
                      <a:cubicBezTo>
                        <a:pt x="203" y="82"/>
                        <a:pt x="195" y="52"/>
                        <a:pt x="192" y="40"/>
                      </a:cubicBezTo>
                      <a:cubicBezTo>
                        <a:pt x="184" y="12"/>
                        <a:pt x="114" y="11"/>
                        <a:pt x="98" y="10"/>
                      </a:cubicBezTo>
                      <a:cubicBezTo>
                        <a:pt x="77" y="5"/>
                        <a:pt x="102" y="12"/>
                        <a:pt x="84" y="4"/>
                      </a:cubicBezTo>
                      <a:cubicBezTo>
                        <a:pt x="80" y="2"/>
                        <a:pt x="72" y="0"/>
                        <a:pt x="72" y="0"/>
                      </a:cubicBezTo>
                      <a:cubicBezTo>
                        <a:pt x="53" y="2"/>
                        <a:pt x="32" y="3"/>
                        <a:pt x="16" y="14"/>
                      </a:cubicBezTo>
                      <a:cubicBezTo>
                        <a:pt x="12" y="21"/>
                        <a:pt x="12" y="22"/>
                        <a:pt x="12" y="18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75"/>
                <p:cNvSpPr>
                  <a:spLocks noChangeAspect="1"/>
                </p:cNvSpPr>
                <p:nvPr/>
              </p:nvSpPr>
              <p:spPr bwMode="auto">
                <a:xfrm>
                  <a:off x="4078" y="2694"/>
                  <a:ext cx="126" cy="135"/>
                </a:xfrm>
                <a:custGeom>
                  <a:avLst/>
                  <a:gdLst>
                    <a:gd name="T0" fmla="*/ 8 w 126"/>
                    <a:gd name="T1" fmla="*/ 22 h 135"/>
                    <a:gd name="T2" fmla="*/ 18 w 126"/>
                    <a:gd name="T3" fmla="*/ 90 h 135"/>
                    <a:gd name="T4" fmla="*/ 98 w 126"/>
                    <a:gd name="T5" fmla="*/ 124 h 135"/>
                    <a:gd name="T6" fmla="*/ 126 w 126"/>
                    <a:gd name="T7" fmla="*/ 112 h 135"/>
                    <a:gd name="T8" fmla="*/ 96 w 126"/>
                    <a:gd name="T9" fmla="*/ 68 h 135"/>
                    <a:gd name="T10" fmla="*/ 68 w 126"/>
                    <a:gd name="T11" fmla="*/ 32 h 135"/>
                    <a:gd name="T12" fmla="*/ 42 w 126"/>
                    <a:gd name="T13" fmla="*/ 4 h 135"/>
                    <a:gd name="T14" fmla="*/ 8 w 126"/>
                    <a:gd name="T15" fmla="*/ 2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" h="135">
                      <a:moveTo>
                        <a:pt x="8" y="22"/>
                      </a:moveTo>
                      <a:cubicBezTo>
                        <a:pt x="7" y="44"/>
                        <a:pt x="0" y="72"/>
                        <a:pt x="18" y="90"/>
                      </a:cubicBezTo>
                      <a:cubicBezTo>
                        <a:pt x="33" y="135"/>
                        <a:pt x="37" y="122"/>
                        <a:pt x="98" y="124"/>
                      </a:cubicBezTo>
                      <a:cubicBezTo>
                        <a:pt x="112" y="123"/>
                        <a:pt x="121" y="126"/>
                        <a:pt x="126" y="112"/>
                      </a:cubicBezTo>
                      <a:cubicBezTo>
                        <a:pt x="122" y="93"/>
                        <a:pt x="112" y="79"/>
                        <a:pt x="96" y="68"/>
                      </a:cubicBezTo>
                      <a:cubicBezTo>
                        <a:pt x="87" y="55"/>
                        <a:pt x="82" y="41"/>
                        <a:pt x="68" y="32"/>
                      </a:cubicBezTo>
                      <a:cubicBezTo>
                        <a:pt x="62" y="23"/>
                        <a:pt x="52" y="10"/>
                        <a:pt x="42" y="4"/>
                      </a:cubicBezTo>
                      <a:cubicBezTo>
                        <a:pt x="18" y="6"/>
                        <a:pt x="12" y="0"/>
                        <a:pt x="8" y="2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76"/>
                <p:cNvSpPr>
                  <a:spLocks noChangeAspect="1"/>
                </p:cNvSpPr>
                <p:nvPr/>
              </p:nvSpPr>
              <p:spPr bwMode="auto">
                <a:xfrm>
                  <a:off x="4043" y="2843"/>
                  <a:ext cx="123" cy="106"/>
                </a:xfrm>
                <a:custGeom>
                  <a:avLst/>
                  <a:gdLst>
                    <a:gd name="T0" fmla="*/ 65 w 123"/>
                    <a:gd name="T1" fmla="*/ 3 h 106"/>
                    <a:gd name="T2" fmla="*/ 23 w 123"/>
                    <a:gd name="T3" fmla="*/ 15 h 106"/>
                    <a:gd name="T4" fmla="*/ 5 w 123"/>
                    <a:gd name="T5" fmla="*/ 33 h 106"/>
                    <a:gd name="T6" fmla="*/ 29 w 123"/>
                    <a:gd name="T7" fmla="*/ 97 h 106"/>
                    <a:gd name="T8" fmla="*/ 113 w 123"/>
                    <a:gd name="T9" fmla="*/ 67 h 106"/>
                    <a:gd name="T10" fmla="*/ 123 w 123"/>
                    <a:gd name="T11" fmla="*/ 39 h 106"/>
                    <a:gd name="T12" fmla="*/ 89 w 123"/>
                    <a:gd name="T13" fmla="*/ 3 h 106"/>
                    <a:gd name="T14" fmla="*/ 65 w 123"/>
                    <a:gd name="T15" fmla="*/ 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3" h="106">
                      <a:moveTo>
                        <a:pt x="65" y="3"/>
                      </a:moveTo>
                      <a:cubicBezTo>
                        <a:pt x="59" y="21"/>
                        <a:pt x="41" y="14"/>
                        <a:pt x="23" y="15"/>
                      </a:cubicBezTo>
                      <a:cubicBezTo>
                        <a:pt x="14" y="21"/>
                        <a:pt x="9" y="22"/>
                        <a:pt x="5" y="33"/>
                      </a:cubicBezTo>
                      <a:cubicBezTo>
                        <a:pt x="8" y="71"/>
                        <a:pt x="0" y="83"/>
                        <a:pt x="29" y="97"/>
                      </a:cubicBezTo>
                      <a:cubicBezTo>
                        <a:pt x="101" y="95"/>
                        <a:pt x="87" y="106"/>
                        <a:pt x="113" y="67"/>
                      </a:cubicBezTo>
                      <a:cubicBezTo>
                        <a:pt x="115" y="56"/>
                        <a:pt x="120" y="49"/>
                        <a:pt x="123" y="39"/>
                      </a:cubicBezTo>
                      <a:cubicBezTo>
                        <a:pt x="120" y="9"/>
                        <a:pt x="117" y="7"/>
                        <a:pt x="89" y="3"/>
                      </a:cubicBezTo>
                      <a:cubicBezTo>
                        <a:pt x="81" y="0"/>
                        <a:pt x="74" y="3"/>
                        <a:pt x="65" y="3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77"/>
                <p:cNvSpPr>
                  <a:spLocks noChangeAspect="1"/>
                </p:cNvSpPr>
                <p:nvPr/>
              </p:nvSpPr>
              <p:spPr bwMode="auto">
                <a:xfrm>
                  <a:off x="4210" y="2688"/>
                  <a:ext cx="152" cy="74"/>
                </a:xfrm>
                <a:custGeom>
                  <a:avLst/>
                  <a:gdLst>
                    <a:gd name="T0" fmla="*/ 66 w 152"/>
                    <a:gd name="T1" fmla="*/ 18 h 74"/>
                    <a:gd name="T2" fmla="*/ 30 w 152"/>
                    <a:gd name="T3" fmla="*/ 24 h 74"/>
                    <a:gd name="T4" fmla="*/ 12 w 152"/>
                    <a:gd name="T5" fmla="*/ 36 h 74"/>
                    <a:gd name="T6" fmla="*/ 0 w 152"/>
                    <a:gd name="T7" fmla="*/ 40 h 74"/>
                    <a:gd name="T8" fmla="*/ 56 w 152"/>
                    <a:gd name="T9" fmla="*/ 62 h 74"/>
                    <a:gd name="T10" fmla="*/ 80 w 152"/>
                    <a:gd name="T11" fmla="*/ 72 h 74"/>
                    <a:gd name="T12" fmla="*/ 120 w 152"/>
                    <a:gd name="T13" fmla="*/ 70 h 74"/>
                    <a:gd name="T14" fmla="*/ 128 w 152"/>
                    <a:gd name="T15" fmla="*/ 58 h 74"/>
                    <a:gd name="T16" fmla="*/ 144 w 152"/>
                    <a:gd name="T17" fmla="*/ 26 h 74"/>
                    <a:gd name="T18" fmla="*/ 136 w 152"/>
                    <a:gd name="T19" fmla="*/ 0 h 74"/>
                    <a:gd name="T20" fmla="*/ 90 w 152"/>
                    <a:gd name="T21" fmla="*/ 2 h 74"/>
                    <a:gd name="T22" fmla="*/ 70 w 152"/>
                    <a:gd name="T23" fmla="*/ 8 h 74"/>
                    <a:gd name="T24" fmla="*/ 66 w 152"/>
                    <a:gd name="T25" fmla="*/ 1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2" h="74">
                      <a:moveTo>
                        <a:pt x="66" y="18"/>
                      </a:moveTo>
                      <a:cubicBezTo>
                        <a:pt x="54" y="20"/>
                        <a:pt x="42" y="22"/>
                        <a:pt x="30" y="24"/>
                      </a:cubicBezTo>
                      <a:cubicBezTo>
                        <a:pt x="24" y="28"/>
                        <a:pt x="19" y="34"/>
                        <a:pt x="12" y="36"/>
                      </a:cubicBezTo>
                      <a:cubicBezTo>
                        <a:pt x="8" y="37"/>
                        <a:pt x="0" y="40"/>
                        <a:pt x="0" y="40"/>
                      </a:cubicBezTo>
                      <a:cubicBezTo>
                        <a:pt x="4" y="65"/>
                        <a:pt x="34" y="59"/>
                        <a:pt x="56" y="62"/>
                      </a:cubicBezTo>
                      <a:cubicBezTo>
                        <a:pt x="65" y="65"/>
                        <a:pt x="72" y="67"/>
                        <a:pt x="80" y="72"/>
                      </a:cubicBezTo>
                      <a:cubicBezTo>
                        <a:pt x="93" y="71"/>
                        <a:pt x="107" y="74"/>
                        <a:pt x="120" y="70"/>
                      </a:cubicBezTo>
                      <a:cubicBezTo>
                        <a:pt x="125" y="69"/>
                        <a:pt x="128" y="58"/>
                        <a:pt x="128" y="58"/>
                      </a:cubicBezTo>
                      <a:cubicBezTo>
                        <a:pt x="131" y="45"/>
                        <a:pt x="133" y="34"/>
                        <a:pt x="144" y="26"/>
                      </a:cubicBezTo>
                      <a:cubicBezTo>
                        <a:pt x="152" y="13"/>
                        <a:pt x="151" y="5"/>
                        <a:pt x="136" y="0"/>
                      </a:cubicBezTo>
                      <a:cubicBezTo>
                        <a:pt x="121" y="1"/>
                        <a:pt x="105" y="1"/>
                        <a:pt x="90" y="2"/>
                      </a:cubicBezTo>
                      <a:cubicBezTo>
                        <a:pt x="83" y="3"/>
                        <a:pt x="70" y="8"/>
                        <a:pt x="70" y="8"/>
                      </a:cubicBezTo>
                      <a:cubicBezTo>
                        <a:pt x="65" y="15"/>
                        <a:pt x="66" y="12"/>
                        <a:pt x="66" y="18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78"/>
                <p:cNvSpPr>
                  <a:spLocks noChangeAspect="1"/>
                </p:cNvSpPr>
                <p:nvPr/>
              </p:nvSpPr>
              <p:spPr bwMode="auto">
                <a:xfrm>
                  <a:off x="4192" y="2791"/>
                  <a:ext cx="124" cy="93"/>
                </a:xfrm>
                <a:custGeom>
                  <a:avLst/>
                  <a:gdLst>
                    <a:gd name="T0" fmla="*/ 42 w 124"/>
                    <a:gd name="T1" fmla="*/ 3 h 93"/>
                    <a:gd name="T2" fmla="*/ 14 w 124"/>
                    <a:gd name="T3" fmla="*/ 33 h 93"/>
                    <a:gd name="T4" fmla="*/ 0 w 124"/>
                    <a:gd name="T5" fmla="*/ 57 h 93"/>
                    <a:gd name="T6" fmla="*/ 2 w 124"/>
                    <a:gd name="T7" fmla="*/ 85 h 93"/>
                    <a:gd name="T8" fmla="*/ 18 w 124"/>
                    <a:gd name="T9" fmla="*/ 89 h 93"/>
                    <a:gd name="T10" fmla="*/ 84 w 124"/>
                    <a:gd name="T11" fmla="*/ 93 h 93"/>
                    <a:gd name="T12" fmla="*/ 118 w 124"/>
                    <a:gd name="T13" fmla="*/ 87 h 93"/>
                    <a:gd name="T14" fmla="*/ 124 w 124"/>
                    <a:gd name="T15" fmla="*/ 75 h 93"/>
                    <a:gd name="T16" fmla="*/ 120 w 124"/>
                    <a:gd name="T17" fmla="*/ 63 h 93"/>
                    <a:gd name="T18" fmla="*/ 100 w 124"/>
                    <a:gd name="T19" fmla="*/ 21 h 93"/>
                    <a:gd name="T20" fmla="*/ 56 w 124"/>
                    <a:gd name="T21" fmla="*/ 3 h 93"/>
                    <a:gd name="T22" fmla="*/ 42 w 124"/>
                    <a:gd name="T23" fmla="*/ 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93">
                      <a:moveTo>
                        <a:pt x="42" y="3"/>
                      </a:moveTo>
                      <a:cubicBezTo>
                        <a:pt x="39" y="24"/>
                        <a:pt x="34" y="28"/>
                        <a:pt x="14" y="33"/>
                      </a:cubicBezTo>
                      <a:cubicBezTo>
                        <a:pt x="8" y="41"/>
                        <a:pt x="5" y="49"/>
                        <a:pt x="0" y="57"/>
                      </a:cubicBezTo>
                      <a:cubicBezTo>
                        <a:pt x="1" y="66"/>
                        <a:pt x="0" y="76"/>
                        <a:pt x="2" y="85"/>
                      </a:cubicBezTo>
                      <a:cubicBezTo>
                        <a:pt x="3" y="90"/>
                        <a:pt x="13" y="89"/>
                        <a:pt x="18" y="89"/>
                      </a:cubicBezTo>
                      <a:cubicBezTo>
                        <a:pt x="40" y="91"/>
                        <a:pt x="62" y="92"/>
                        <a:pt x="84" y="93"/>
                      </a:cubicBezTo>
                      <a:cubicBezTo>
                        <a:pt x="96" y="92"/>
                        <a:pt x="106" y="89"/>
                        <a:pt x="118" y="87"/>
                      </a:cubicBezTo>
                      <a:cubicBezTo>
                        <a:pt x="119" y="83"/>
                        <a:pt x="124" y="79"/>
                        <a:pt x="124" y="75"/>
                      </a:cubicBezTo>
                      <a:cubicBezTo>
                        <a:pt x="124" y="71"/>
                        <a:pt x="120" y="63"/>
                        <a:pt x="120" y="63"/>
                      </a:cubicBezTo>
                      <a:cubicBezTo>
                        <a:pt x="118" y="45"/>
                        <a:pt x="115" y="31"/>
                        <a:pt x="100" y="21"/>
                      </a:cubicBezTo>
                      <a:cubicBezTo>
                        <a:pt x="89" y="4"/>
                        <a:pt x="75" y="5"/>
                        <a:pt x="56" y="3"/>
                      </a:cubicBezTo>
                      <a:cubicBezTo>
                        <a:pt x="47" y="0"/>
                        <a:pt x="52" y="0"/>
                        <a:pt x="42" y="3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79"/>
                <p:cNvSpPr>
                  <a:spLocks noChangeAspect="1"/>
                </p:cNvSpPr>
                <p:nvPr/>
              </p:nvSpPr>
              <p:spPr bwMode="auto">
                <a:xfrm>
                  <a:off x="4357" y="2741"/>
                  <a:ext cx="115" cy="211"/>
                </a:xfrm>
                <a:custGeom>
                  <a:avLst/>
                  <a:gdLst>
                    <a:gd name="T0" fmla="*/ 41 w 115"/>
                    <a:gd name="T1" fmla="*/ 23 h 211"/>
                    <a:gd name="T2" fmla="*/ 15 w 115"/>
                    <a:gd name="T3" fmla="*/ 59 h 211"/>
                    <a:gd name="T4" fmla="*/ 9 w 115"/>
                    <a:gd name="T5" fmla="*/ 77 h 211"/>
                    <a:gd name="T6" fmla="*/ 7 w 115"/>
                    <a:gd name="T7" fmla="*/ 83 h 211"/>
                    <a:gd name="T8" fmla="*/ 19 w 115"/>
                    <a:gd name="T9" fmla="*/ 135 h 211"/>
                    <a:gd name="T10" fmla="*/ 35 w 115"/>
                    <a:gd name="T11" fmla="*/ 149 h 211"/>
                    <a:gd name="T12" fmla="*/ 45 w 115"/>
                    <a:gd name="T13" fmla="*/ 187 h 211"/>
                    <a:gd name="T14" fmla="*/ 81 w 115"/>
                    <a:gd name="T15" fmla="*/ 211 h 211"/>
                    <a:gd name="T16" fmla="*/ 103 w 115"/>
                    <a:gd name="T17" fmla="*/ 195 h 211"/>
                    <a:gd name="T18" fmla="*/ 109 w 115"/>
                    <a:gd name="T19" fmla="*/ 155 h 211"/>
                    <a:gd name="T20" fmla="*/ 115 w 115"/>
                    <a:gd name="T21" fmla="*/ 101 h 211"/>
                    <a:gd name="T22" fmla="*/ 89 w 115"/>
                    <a:gd name="T23" fmla="*/ 1 h 211"/>
                    <a:gd name="T24" fmla="*/ 39 w 115"/>
                    <a:gd name="T25" fmla="*/ 15 h 211"/>
                    <a:gd name="T26" fmla="*/ 41 w 115"/>
                    <a:gd name="T27" fmla="*/ 23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5" h="211">
                      <a:moveTo>
                        <a:pt x="41" y="23"/>
                      </a:moveTo>
                      <a:cubicBezTo>
                        <a:pt x="33" y="35"/>
                        <a:pt x="23" y="47"/>
                        <a:pt x="15" y="59"/>
                      </a:cubicBezTo>
                      <a:cubicBezTo>
                        <a:pt x="15" y="59"/>
                        <a:pt x="10" y="74"/>
                        <a:pt x="9" y="77"/>
                      </a:cubicBezTo>
                      <a:cubicBezTo>
                        <a:pt x="8" y="79"/>
                        <a:pt x="7" y="83"/>
                        <a:pt x="7" y="83"/>
                      </a:cubicBezTo>
                      <a:cubicBezTo>
                        <a:pt x="8" y="111"/>
                        <a:pt x="0" y="122"/>
                        <a:pt x="19" y="135"/>
                      </a:cubicBezTo>
                      <a:cubicBezTo>
                        <a:pt x="23" y="141"/>
                        <a:pt x="35" y="149"/>
                        <a:pt x="35" y="149"/>
                      </a:cubicBezTo>
                      <a:cubicBezTo>
                        <a:pt x="40" y="163"/>
                        <a:pt x="32" y="178"/>
                        <a:pt x="45" y="187"/>
                      </a:cubicBezTo>
                      <a:cubicBezTo>
                        <a:pt x="53" y="199"/>
                        <a:pt x="67" y="206"/>
                        <a:pt x="81" y="211"/>
                      </a:cubicBezTo>
                      <a:cubicBezTo>
                        <a:pt x="97" y="207"/>
                        <a:pt x="98" y="209"/>
                        <a:pt x="103" y="195"/>
                      </a:cubicBezTo>
                      <a:cubicBezTo>
                        <a:pt x="104" y="179"/>
                        <a:pt x="104" y="169"/>
                        <a:pt x="109" y="155"/>
                      </a:cubicBezTo>
                      <a:cubicBezTo>
                        <a:pt x="110" y="131"/>
                        <a:pt x="109" y="120"/>
                        <a:pt x="115" y="101"/>
                      </a:cubicBezTo>
                      <a:cubicBezTo>
                        <a:pt x="113" y="67"/>
                        <a:pt x="115" y="27"/>
                        <a:pt x="89" y="1"/>
                      </a:cubicBezTo>
                      <a:cubicBezTo>
                        <a:pt x="68" y="3"/>
                        <a:pt x="54" y="0"/>
                        <a:pt x="39" y="15"/>
                      </a:cubicBezTo>
                      <a:cubicBezTo>
                        <a:pt x="37" y="22"/>
                        <a:pt x="35" y="20"/>
                        <a:pt x="41" y="23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80"/>
                <p:cNvSpPr>
                  <a:spLocks noChangeAspect="1"/>
                </p:cNvSpPr>
                <p:nvPr/>
              </p:nvSpPr>
              <p:spPr bwMode="auto">
                <a:xfrm>
                  <a:off x="4494" y="2884"/>
                  <a:ext cx="111" cy="98"/>
                </a:xfrm>
                <a:custGeom>
                  <a:avLst/>
                  <a:gdLst>
                    <a:gd name="T0" fmla="*/ 74 w 111"/>
                    <a:gd name="T1" fmla="*/ 0 h 98"/>
                    <a:gd name="T2" fmla="*/ 22 w 111"/>
                    <a:gd name="T3" fmla="*/ 22 h 98"/>
                    <a:gd name="T4" fmla="*/ 0 w 111"/>
                    <a:gd name="T5" fmla="*/ 66 h 98"/>
                    <a:gd name="T6" fmla="*/ 60 w 111"/>
                    <a:gd name="T7" fmla="*/ 84 h 98"/>
                    <a:gd name="T8" fmla="*/ 96 w 111"/>
                    <a:gd name="T9" fmla="*/ 42 h 98"/>
                    <a:gd name="T10" fmla="*/ 74 w 111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98">
                      <a:moveTo>
                        <a:pt x="74" y="0"/>
                      </a:moveTo>
                      <a:cubicBezTo>
                        <a:pt x="56" y="12"/>
                        <a:pt x="44" y="19"/>
                        <a:pt x="22" y="22"/>
                      </a:cubicBezTo>
                      <a:cubicBezTo>
                        <a:pt x="10" y="30"/>
                        <a:pt x="8" y="53"/>
                        <a:pt x="0" y="66"/>
                      </a:cubicBezTo>
                      <a:cubicBezTo>
                        <a:pt x="5" y="98"/>
                        <a:pt x="37" y="69"/>
                        <a:pt x="60" y="84"/>
                      </a:cubicBezTo>
                      <a:cubicBezTo>
                        <a:pt x="106" y="81"/>
                        <a:pt x="83" y="80"/>
                        <a:pt x="96" y="42"/>
                      </a:cubicBezTo>
                      <a:cubicBezTo>
                        <a:pt x="100" y="13"/>
                        <a:pt x="111" y="5"/>
                        <a:pt x="74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81"/>
                <p:cNvSpPr>
                  <a:spLocks noChangeAspect="1"/>
                </p:cNvSpPr>
                <p:nvPr/>
              </p:nvSpPr>
              <p:spPr bwMode="auto">
                <a:xfrm>
                  <a:off x="4200" y="2898"/>
                  <a:ext cx="185" cy="103"/>
                </a:xfrm>
                <a:custGeom>
                  <a:avLst/>
                  <a:gdLst>
                    <a:gd name="T0" fmla="*/ 106 w 185"/>
                    <a:gd name="T1" fmla="*/ 0 h 103"/>
                    <a:gd name="T2" fmla="*/ 64 w 185"/>
                    <a:gd name="T3" fmla="*/ 2 h 103"/>
                    <a:gd name="T4" fmla="*/ 52 w 185"/>
                    <a:gd name="T5" fmla="*/ 6 h 103"/>
                    <a:gd name="T6" fmla="*/ 34 w 185"/>
                    <a:gd name="T7" fmla="*/ 22 h 103"/>
                    <a:gd name="T8" fmla="*/ 16 w 185"/>
                    <a:gd name="T9" fmla="*/ 28 h 103"/>
                    <a:gd name="T10" fmla="*/ 0 w 185"/>
                    <a:gd name="T11" fmla="*/ 48 h 103"/>
                    <a:gd name="T12" fmla="*/ 84 w 185"/>
                    <a:gd name="T13" fmla="*/ 80 h 103"/>
                    <a:gd name="T14" fmla="*/ 112 w 185"/>
                    <a:gd name="T15" fmla="*/ 102 h 103"/>
                    <a:gd name="T16" fmla="*/ 134 w 185"/>
                    <a:gd name="T17" fmla="*/ 98 h 103"/>
                    <a:gd name="T18" fmla="*/ 170 w 185"/>
                    <a:gd name="T19" fmla="*/ 74 h 103"/>
                    <a:gd name="T20" fmla="*/ 164 w 185"/>
                    <a:gd name="T21" fmla="*/ 26 h 103"/>
                    <a:gd name="T22" fmla="*/ 106 w 185"/>
                    <a:gd name="T2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5" h="103">
                      <a:moveTo>
                        <a:pt x="106" y="0"/>
                      </a:moveTo>
                      <a:cubicBezTo>
                        <a:pt x="92" y="1"/>
                        <a:pt x="78" y="0"/>
                        <a:pt x="64" y="2"/>
                      </a:cubicBezTo>
                      <a:cubicBezTo>
                        <a:pt x="60" y="2"/>
                        <a:pt x="52" y="6"/>
                        <a:pt x="52" y="6"/>
                      </a:cubicBezTo>
                      <a:cubicBezTo>
                        <a:pt x="47" y="11"/>
                        <a:pt x="40" y="19"/>
                        <a:pt x="34" y="22"/>
                      </a:cubicBezTo>
                      <a:cubicBezTo>
                        <a:pt x="28" y="25"/>
                        <a:pt x="16" y="28"/>
                        <a:pt x="16" y="28"/>
                      </a:cubicBezTo>
                      <a:cubicBezTo>
                        <a:pt x="10" y="37"/>
                        <a:pt x="4" y="37"/>
                        <a:pt x="0" y="48"/>
                      </a:cubicBezTo>
                      <a:cubicBezTo>
                        <a:pt x="28" y="69"/>
                        <a:pt x="56" y="66"/>
                        <a:pt x="84" y="80"/>
                      </a:cubicBezTo>
                      <a:cubicBezTo>
                        <a:pt x="96" y="86"/>
                        <a:pt x="99" y="98"/>
                        <a:pt x="112" y="102"/>
                      </a:cubicBezTo>
                      <a:cubicBezTo>
                        <a:pt x="119" y="101"/>
                        <a:pt x="129" y="103"/>
                        <a:pt x="134" y="98"/>
                      </a:cubicBezTo>
                      <a:cubicBezTo>
                        <a:pt x="148" y="84"/>
                        <a:pt x="147" y="79"/>
                        <a:pt x="170" y="74"/>
                      </a:cubicBezTo>
                      <a:cubicBezTo>
                        <a:pt x="185" y="64"/>
                        <a:pt x="177" y="35"/>
                        <a:pt x="164" y="26"/>
                      </a:cubicBezTo>
                      <a:cubicBezTo>
                        <a:pt x="150" y="5"/>
                        <a:pt x="131" y="2"/>
                        <a:pt x="106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82"/>
                <p:cNvSpPr>
                  <a:spLocks noChangeAspect="1"/>
                </p:cNvSpPr>
                <p:nvPr/>
              </p:nvSpPr>
              <p:spPr bwMode="auto">
                <a:xfrm>
                  <a:off x="3821" y="2286"/>
                  <a:ext cx="41" cy="41"/>
                </a:xfrm>
                <a:custGeom>
                  <a:avLst/>
                  <a:gdLst>
                    <a:gd name="T0" fmla="*/ 5 w 41"/>
                    <a:gd name="T1" fmla="*/ 10 h 41"/>
                    <a:gd name="T2" fmla="*/ 11 w 41"/>
                    <a:gd name="T3" fmla="*/ 40 h 41"/>
                    <a:gd name="T4" fmla="*/ 41 w 41"/>
                    <a:gd name="T5" fmla="*/ 30 h 41"/>
                    <a:gd name="T6" fmla="*/ 19 w 41"/>
                    <a:gd name="T7" fmla="*/ 2 h 41"/>
                    <a:gd name="T8" fmla="*/ 5 w 41"/>
                    <a:gd name="T9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5" y="10"/>
                      </a:moveTo>
                      <a:cubicBezTo>
                        <a:pt x="1" y="22"/>
                        <a:pt x="0" y="33"/>
                        <a:pt x="11" y="40"/>
                      </a:cubicBezTo>
                      <a:cubicBezTo>
                        <a:pt x="26" y="39"/>
                        <a:pt x="33" y="41"/>
                        <a:pt x="41" y="30"/>
                      </a:cubicBezTo>
                      <a:cubicBezTo>
                        <a:pt x="39" y="23"/>
                        <a:pt x="29" y="0"/>
                        <a:pt x="19" y="2"/>
                      </a:cubicBezTo>
                      <a:cubicBezTo>
                        <a:pt x="14" y="3"/>
                        <a:pt x="10" y="7"/>
                        <a:pt x="5" y="1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83"/>
                <p:cNvSpPr>
                  <a:spLocks noChangeAspect="1"/>
                </p:cNvSpPr>
                <p:nvPr/>
              </p:nvSpPr>
              <p:spPr bwMode="auto">
                <a:xfrm>
                  <a:off x="3787" y="2329"/>
                  <a:ext cx="25" cy="50"/>
                </a:xfrm>
                <a:custGeom>
                  <a:avLst/>
                  <a:gdLst>
                    <a:gd name="T0" fmla="*/ 7 w 25"/>
                    <a:gd name="T1" fmla="*/ 11 h 50"/>
                    <a:gd name="T2" fmla="*/ 25 w 25"/>
                    <a:gd name="T3" fmla="*/ 45 h 50"/>
                    <a:gd name="T4" fmla="*/ 7 w 25"/>
                    <a:gd name="T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0">
                      <a:moveTo>
                        <a:pt x="7" y="11"/>
                      </a:moveTo>
                      <a:cubicBezTo>
                        <a:pt x="9" y="42"/>
                        <a:pt x="0" y="50"/>
                        <a:pt x="25" y="45"/>
                      </a:cubicBezTo>
                      <a:cubicBezTo>
                        <a:pt x="24" y="39"/>
                        <a:pt x="18" y="0"/>
                        <a:pt x="7" y="11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84"/>
                <p:cNvSpPr>
                  <a:spLocks noChangeAspect="1"/>
                </p:cNvSpPr>
                <p:nvPr/>
              </p:nvSpPr>
              <p:spPr bwMode="auto">
                <a:xfrm>
                  <a:off x="3860" y="2760"/>
                  <a:ext cx="55" cy="52"/>
                </a:xfrm>
                <a:custGeom>
                  <a:avLst/>
                  <a:gdLst>
                    <a:gd name="T0" fmla="*/ 8 w 55"/>
                    <a:gd name="T1" fmla="*/ 0 h 52"/>
                    <a:gd name="T2" fmla="*/ 54 w 55"/>
                    <a:gd name="T3" fmla="*/ 26 h 52"/>
                    <a:gd name="T4" fmla="*/ 40 w 55"/>
                    <a:gd name="T5" fmla="*/ 52 h 52"/>
                    <a:gd name="T6" fmla="*/ 8 w 55"/>
                    <a:gd name="T7" fmla="*/ 22 h 52"/>
                    <a:gd name="T8" fmla="*/ 8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8" y="0"/>
                      </a:moveTo>
                      <a:cubicBezTo>
                        <a:pt x="32" y="3"/>
                        <a:pt x="36" y="14"/>
                        <a:pt x="54" y="26"/>
                      </a:cubicBezTo>
                      <a:cubicBezTo>
                        <a:pt x="52" y="45"/>
                        <a:pt x="55" y="47"/>
                        <a:pt x="40" y="52"/>
                      </a:cubicBezTo>
                      <a:cubicBezTo>
                        <a:pt x="23" y="48"/>
                        <a:pt x="21" y="31"/>
                        <a:pt x="8" y="22"/>
                      </a:cubicBezTo>
                      <a:cubicBezTo>
                        <a:pt x="2" y="13"/>
                        <a:pt x="0" y="8"/>
                        <a:pt x="8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85"/>
              <p:cNvGrpSpPr>
                <a:grpSpLocks/>
              </p:cNvGrpSpPr>
              <p:nvPr/>
            </p:nvGrpSpPr>
            <p:grpSpPr bwMode="auto">
              <a:xfrm>
                <a:off x="1528" y="3104"/>
                <a:ext cx="808" cy="930"/>
                <a:chOff x="1561" y="2094"/>
                <a:chExt cx="808" cy="930"/>
              </a:xfrm>
            </p:grpSpPr>
            <p:sp>
              <p:nvSpPr>
                <p:cNvPr id="97" name="Freeform 86"/>
                <p:cNvSpPr>
                  <a:spLocks/>
                </p:cNvSpPr>
                <p:nvPr/>
              </p:nvSpPr>
              <p:spPr bwMode="auto">
                <a:xfrm rot="5400000">
                  <a:off x="1577" y="2078"/>
                  <a:ext cx="775" cy="808"/>
                </a:xfrm>
                <a:custGeom>
                  <a:avLst/>
                  <a:gdLst>
                    <a:gd name="T0" fmla="*/ 93 w 879"/>
                    <a:gd name="T1" fmla="*/ 27 h 949"/>
                    <a:gd name="T2" fmla="*/ 67 w 879"/>
                    <a:gd name="T3" fmla="*/ 35 h 949"/>
                    <a:gd name="T4" fmla="*/ 57 w 879"/>
                    <a:gd name="T5" fmla="*/ 71 h 949"/>
                    <a:gd name="T6" fmla="*/ 59 w 879"/>
                    <a:gd name="T7" fmla="*/ 179 h 949"/>
                    <a:gd name="T8" fmla="*/ 55 w 879"/>
                    <a:gd name="T9" fmla="*/ 211 h 949"/>
                    <a:gd name="T10" fmla="*/ 81 w 879"/>
                    <a:gd name="T11" fmla="*/ 241 h 949"/>
                    <a:gd name="T12" fmla="*/ 75 w 879"/>
                    <a:gd name="T13" fmla="*/ 267 h 949"/>
                    <a:gd name="T14" fmla="*/ 71 w 879"/>
                    <a:gd name="T15" fmla="*/ 273 h 949"/>
                    <a:gd name="T16" fmla="*/ 65 w 879"/>
                    <a:gd name="T17" fmla="*/ 277 h 949"/>
                    <a:gd name="T18" fmla="*/ 55 w 879"/>
                    <a:gd name="T19" fmla="*/ 313 h 949"/>
                    <a:gd name="T20" fmla="*/ 45 w 879"/>
                    <a:gd name="T21" fmla="*/ 339 h 949"/>
                    <a:gd name="T22" fmla="*/ 57 w 879"/>
                    <a:gd name="T23" fmla="*/ 357 h 949"/>
                    <a:gd name="T24" fmla="*/ 57 w 879"/>
                    <a:gd name="T25" fmla="*/ 377 h 949"/>
                    <a:gd name="T26" fmla="*/ 69 w 879"/>
                    <a:gd name="T27" fmla="*/ 467 h 949"/>
                    <a:gd name="T28" fmla="*/ 81 w 879"/>
                    <a:gd name="T29" fmla="*/ 483 h 949"/>
                    <a:gd name="T30" fmla="*/ 65 w 879"/>
                    <a:gd name="T31" fmla="*/ 561 h 949"/>
                    <a:gd name="T32" fmla="*/ 49 w 879"/>
                    <a:gd name="T33" fmla="*/ 621 h 949"/>
                    <a:gd name="T34" fmla="*/ 33 w 879"/>
                    <a:gd name="T35" fmla="*/ 633 h 949"/>
                    <a:gd name="T36" fmla="*/ 25 w 879"/>
                    <a:gd name="T37" fmla="*/ 665 h 949"/>
                    <a:gd name="T38" fmla="*/ 21 w 879"/>
                    <a:gd name="T39" fmla="*/ 677 h 949"/>
                    <a:gd name="T40" fmla="*/ 15 w 879"/>
                    <a:gd name="T41" fmla="*/ 745 h 949"/>
                    <a:gd name="T42" fmla="*/ 41 w 879"/>
                    <a:gd name="T43" fmla="*/ 831 h 949"/>
                    <a:gd name="T44" fmla="*/ 61 w 879"/>
                    <a:gd name="T45" fmla="*/ 875 h 949"/>
                    <a:gd name="T46" fmla="*/ 89 w 879"/>
                    <a:gd name="T47" fmla="*/ 893 h 949"/>
                    <a:gd name="T48" fmla="*/ 107 w 879"/>
                    <a:gd name="T49" fmla="*/ 923 h 949"/>
                    <a:gd name="T50" fmla="*/ 119 w 879"/>
                    <a:gd name="T51" fmla="*/ 927 h 949"/>
                    <a:gd name="T52" fmla="*/ 221 w 879"/>
                    <a:gd name="T53" fmla="*/ 921 h 949"/>
                    <a:gd name="T54" fmla="*/ 243 w 879"/>
                    <a:gd name="T55" fmla="*/ 911 h 949"/>
                    <a:gd name="T56" fmla="*/ 267 w 879"/>
                    <a:gd name="T57" fmla="*/ 899 h 949"/>
                    <a:gd name="T58" fmla="*/ 291 w 879"/>
                    <a:gd name="T59" fmla="*/ 885 h 949"/>
                    <a:gd name="T60" fmla="*/ 445 w 879"/>
                    <a:gd name="T61" fmla="*/ 897 h 949"/>
                    <a:gd name="T62" fmla="*/ 495 w 879"/>
                    <a:gd name="T63" fmla="*/ 907 h 949"/>
                    <a:gd name="T64" fmla="*/ 551 w 879"/>
                    <a:gd name="T65" fmla="*/ 939 h 949"/>
                    <a:gd name="T66" fmla="*/ 579 w 879"/>
                    <a:gd name="T67" fmla="*/ 949 h 949"/>
                    <a:gd name="T68" fmla="*/ 607 w 879"/>
                    <a:gd name="T69" fmla="*/ 935 h 949"/>
                    <a:gd name="T70" fmla="*/ 637 w 879"/>
                    <a:gd name="T71" fmla="*/ 927 h 949"/>
                    <a:gd name="T72" fmla="*/ 709 w 879"/>
                    <a:gd name="T73" fmla="*/ 903 h 949"/>
                    <a:gd name="T74" fmla="*/ 753 w 879"/>
                    <a:gd name="T75" fmla="*/ 915 h 949"/>
                    <a:gd name="T76" fmla="*/ 853 w 879"/>
                    <a:gd name="T77" fmla="*/ 907 h 949"/>
                    <a:gd name="T78" fmla="*/ 853 w 879"/>
                    <a:gd name="T79" fmla="*/ 783 h 949"/>
                    <a:gd name="T80" fmla="*/ 857 w 879"/>
                    <a:gd name="T81" fmla="*/ 685 h 949"/>
                    <a:gd name="T82" fmla="*/ 877 w 879"/>
                    <a:gd name="T83" fmla="*/ 619 h 949"/>
                    <a:gd name="T84" fmla="*/ 873 w 879"/>
                    <a:gd name="T85" fmla="*/ 579 h 949"/>
                    <a:gd name="T86" fmla="*/ 823 w 879"/>
                    <a:gd name="T87" fmla="*/ 545 h 949"/>
                    <a:gd name="T88" fmla="*/ 799 w 879"/>
                    <a:gd name="T89" fmla="*/ 527 h 949"/>
                    <a:gd name="T90" fmla="*/ 785 w 879"/>
                    <a:gd name="T91" fmla="*/ 509 h 949"/>
                    <a:gd name="T92" fmla="*/ 815 w 879"/>
                    <a:gd name="T93" fmla="*/ 459 h 949"/>
                    <a:gd name="T94" fmla="*/ 821 w 879"/>
                    <a:gd name="T95" fmla="*/ 441 h 949"/>
                    <a:gd name="T96" fmla="*/ 823 w 879"/>
                    <a:gd name="T97" fmla="*/ 435 h 949"/>
                    <a:gd name="T98" fmla="*/ 855 w 879"/>
                    <a:gd name="T99" fmla="*/ 341 h 949"/>
                    <a:gd name="T100" fmla="*/ 851 w 879"/>
                    <a:gd name="T101" fmla="*/ 249 h 949"/>
                    <a:gd name="T102" fmla="*/ 871 w 879"/>
                    <a:gd name="T103" fmla="*/ 203 h 949"/>
                    <a:gd name="T104" fmla="*/ 869 w 879"/>
                    <a:gd name="T105" fmla="*/ 139 h 949"/>
                    <a:gd name="T106" fmla="*/ 845 w 879"/>
                    <a:gd name="T107" fmla="*/ 103 h 949"/>
                    <a:gd name="T108" fmla="*/ 827 w 879"/>
                    <a:gd name="T109" fmla="*/ 69 h 949"/>
                    <a:gd name="T110" fmla="*/ 811 w 879"/>
                    <a:gd name="T111" fmla="*/ 55 h 949"/>
                    <a:gd name="T112" fmla="*/ 759 w 879"/>
                    <a:gd name="T113" fmla="*/ 65 h 949"/>
                    <a:gd name="T114" fmla="*/ 693 w 879"/>
                    <a:gd name="T115" fmla="*/ 55 h 949"/>
                    <a:gd name="T116" fmla="*/ 613 w 879"/>
                    <a:gd name="T117" fmla="*/ 45 h 949"/>
                    <a:gd name="T118" fmla="*/ 571 w 879"/>
                    <a:gd name="T119" fmla="*/ 25 h 949"/>
                    <a:gd name="T120" fmla="*/ 259 w 879"/>
                    <a:gd name="T121" fmla="*/ 31 h 949"/>
                    <a:gd name="T122" fmla="*/ 156 w 879"/>
                    <a:gd name="T123" fmla="*/ 1 h 949"/>
                    <a:gd name="T124" fmla="*/ 96 w 879"/>
                    <a:gd name="T125" fmla="*/ 25 h 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79" h="949">
                      <a:moveTo>
                        <a:pt x="93" y="27"/>
                      </a:moveTo>
                      <a:cubicBezTo>
                        <a:pt x="81" y="29"/>
                        <a:pt x="76" y="29"/>
                        <a:pt x="67" y="35"/>
                      </a:cubicBezTo>
                      <a:cubicBezTo>
                        <a:pt x="63" y="47"/>
                        <a:pt x="60" y="59"/>
                        <a:pt x="57" y="71"/>
                      </a:cubicBezTo>
                      <a:cubicBezTo>
                        <a:pt x="55" y="108"/>
                        <a:pt x="57" y="142"/>
                        <a:pt x="59" y="179"/>
                      </a:cubicBezTo>
                      <a:cubicBezTo>
                        <a:pt x="57" y="191"/>
                        <a:pt x="62" y="201"/>
                        <a:pt x="55" y="211"/>
                      </a:cubicBezTo>
                      <a:cubicBezTo>
                        <a:pt x="60" y="218"/>
                        <a:pt x="74" y="239"/>
                        <a:pt x="81" y="241"/>
                      </a:cubicBezTo>
                      <a:cubicBezTo>
                        <a:pt x="88" y="251"/>
                        <a:pt x="84" y="261"/>
                        <a:pt x="75" y="267"/>
                      </a:cubicBezTo>
                      <a:cubicBezTo>
                        <a:pt x="74" y="269"/>
                        <a:pt x="73" y="271"/>
                        <a:pt x="71" y="273"/>
                      </a:cubicBezTo>
                      <a:cubicBezTo>
                        <a:pt x="69" y="275"/>
                        <a:pt x="67" y="275"/>
                        <a:pt x="65" y="277"/>
                      </a:cubicBezTo>
                      <a:cubicBezTo>
                        <a:pt x="59" y="285"/>
                        <a:pt x="57" y="303"/>
                        <a:pt x="55" y="313"/>
                      </a:cubicBezTo>
                      <a:cubicBezTo>
                        <a:pt x="50" y="339"/>
                        <a:pt x="59" y="334"/>
                        <a:pt x="45" y="339"/>
                      </a:cubicBezTo>
                      <a:cubicBezTo>
                        <a:pt x="47" y="348"/>
                        <a:pt x="49" y="352"/>
                        <a:pt x="57" y="357"/>
                      </a:cubicBezTo>
                      <a:cubicBezTo>
                        <a:pt x="62" y="365"/>
                        <a:pt x="60" y="368"/>
                        <a:pt x="57" y="377"/>
                      </a:cubicBezTo>
                      <a:cubicBezTo>
                        <a:pt x="57" y="385"/>
                        <a:pt x="45" y="451"/>
                        <a:pt x="69" y="467"/>
                      </a:cubicBezTo>
                      <a:cubicBezTo>
                        <a:pt x="73" y="474"/>
                        <a:pt x="78" y="475"/>
                        <a:pt x="81" y="483"/>
                      </a:cubicBezTo>
                      <a:cubicBezTo>
                        <a:pt x="79" y="511"/>
                        <a:pt x="74" y="535"/>
                        <a:pt x="65" y="561"/>
                      </a:cubicBezTo>
                      <a:cubicBezTo>
                        <a:pt x="63" y="578"/>
                        <a:pt x="68" y="615"/>
                        <a:pt x="49" y="621"/>
                      </a:cubicBezTo>
                      <a:cubicBezTo>
                        <a:pt x="44" y="628"/>
                        <a:pt x="40" y="628"/>
                        <a:pt x="33" y="633"/>
                      </a:cubicBezTo>
                      <a:cubicBezTo>
                        <a:pt x="26" y="643"/>
                        <a:pt x="28" y="653"/>
                        <a:pt x="25" y="665"/>
                      </a:cubicBezTo>
                      <a:cubicBezTo>
                        <a:pt x="24" y="669"/>
                        <a:pt x="21" y="677"/>
                        <a:pt x="21" y="677"/>
                      </a:cubicBezTo>
                      <a:cubicBezTo>
                        <a:pt x="20" y="700"/>
                        <a:pt x="21" y="723"/>
                        <a:pt x="15" y="745"/>
                      </a:cubicBezTo>
                      <a:cubicBezTo>
                        <a:pt x="18" y="846"/>
                        <a:pt x="0" y="804"/>
                        <a:pt x="41" y="831"/>
                      </a:cubicBezTo>
                      <a:cubicBezTo>
                        <a:pt x="50" y="844"/>
                        <a:pt x="51" y="863"/>
                        <a:pt x="61" y="875"/>
                      </a:cubicBezTo>
                      <a:cubicBezTo>
                        <a:pt x="68" y="884"/>
                        <a:pt x="80" y="887"/>
                        <a:pt x="89" y="893"/>
                      </a:cubicBezTo>
                      <a:cubicBezTo>
                        <a:pt x="91" y="896"/>
                        <a:pt x="105" y="922"/>
                        <a:pt x="107" y="923"/>
                      </a:cubicBezTo>
                      <a:cubicBezTo>
                        <a:pt x="111" y="924"/>
                        <a:pt x="119" y="927"/>
                        <a:pt x="119" y="927"/>
                      </a:cubicBezTo>
                      <a:cubicBezTo>
                        <a:pt x="187" y="925"/>
                        <a:pt x="180" y="927"/>
                        <a:pt x="221" y="921"/>
                      </a:cubicBezTo>
                      <a:cubicBezTo>
                        <a:pt x="230" y="918"/>
                        <a:pt x="233" y="913"/>
                        <a:pt x="243" y="911"/>
                      </a:cubicBezTo>
                      <a:cubicBezTo>
                        <a:pt x="250" y="906"/>
                        <a:pt x="259" y="902"/>
                        <a:pt x="267" y="899"/>
                      </a:cubicBezTo>
                      <a:cubicBezTo>
                        <a:pt x="274" y="892"/>
                        <a:pt x="282" y="888"/>
                        <a:pt x="291" y="885"/>
                      </a:cubicBezTo>
                      <a:cubicBezTo>
                        <a:pt x="342" y="888"/>
                        <a:pt x="393" y="895"/>
                        <a:pt x="445" y="897"/>
                      </a:cubicBezTo>
                      <a:cubicBezTo>
                        <a:pt x="462" y="900"/>
                        <a:pt x="478" y="904"/>
                        <a:pt x="495" y="907"/>
                      </a:cubicBezTo>
                      <a:cubicBezTo>
                        <a:pt x="505" y="936"/>
                        <a:pt x="524" y="933"/>
                        <a:pt x="551" y="939"/>
                      </a:cubicBezTo>
                      <a:cubicBezTo>
                        <a:pt x="561" y="941"/>
                        <a:pt x="569" y="947"/>
                        <a:pt x="579" y="949"/>
                      </a:cubicBezTo>
                      <a:cubicBezTo>
                        <a:pt x="608" y="945"/>
                        <a:pt x="590" y="943"/>
                        <a:pt x="607" y="935"/>
                      </a:cubicBezTo>
                      <a:cubicBezTo>
                        <a:pt x="616" y="931"/>
                        <a:pt x="627" y="930"/>
                        <a:pt x="637" y="927"/>
                      </a:cubicBezTo>
                      <a:cubicBezTo>
                        <a:pt x="653" y="902"/>
                        <a:pt x="681" y="905"/>
                        <a:pt x="709" y="903"/>
                      </a:cubicBezTo>
                      <a:cubicBezTo>
                        <a:pt x="729" y="896"/>
                        <a:pt x="734" y="909"/>
                        <a:pt x="753" y="915"/>
                      </a:cubicBezTo>
                      <a:cubicBezTo>
                        <a:pt x="786" y="913"/>
                        <a:pt x="822" y="917"/>
                        <a:pt x="853" y="907"/>
                      </a:cubicBezTo>
                      <a:cubicBezTo>
                        <a:pt x="855" y="872"/>
                        <a:pt x="864" y="816"/>
                        <a:pt x="853" y="783"/>
                      </a:cubicBezTo>
                      <a:cubicBezTo>
                        <a:pt x="853" y="771"/>
                        <a:pt x="854" y="711"/>
                        <a:pt x="857" y="685"/>
                      </a:cubicBezTo>
                      <a:cubicBezTo>
                        <a:pt x="860" y="664"/>
                        <a:pt x="873" y="641"/>
                        <a:pt x="877" y="619"/>
                      </a:cubicBezTo>
                      <a:cubicBezTo>
                        <a:pt x="876" y="606"/>
                        <a:pt x="879" y="591"/>
                        <a:pt x="873" y="579"/>
                      </a:cubicBezTo>
                      <a:cubicBezTo>
                        <a:pt x="864" y="561"/>
                        <a:pt x="841" y="551"/>
                        <a:pt x="823" y="545"/>
                      </a:cubicBezTo>
                      <a:cubicBezTo>
                        <a:pt x="816" y="538"/>
                        <a:pt x="808" y="530"/>
                        <a:pt x="799" y="527"/>
                      </a:cubicBezTo>
                      <a:cubicBezTo>
                        <a:pt x="795" y="521"/>
                        <a:pt x="789" y="515"/>
                        <a:pt x="785" y="509"/>
                      </a:cubicBezTo>
                      <a:cubicBezTo>
                        <a:pt x="788" y="480"/>
                        <a:pt x="790" y="471"/>
                        <a:pt x="815" y="459"/>
                      </a:cubicBezTo>
                      <a:cubicBezTo>
                        <a:pt x="817" y="453"/>
                        <a:pt x="819" y="447"/>
                        <a:pt x="821" y="441"/>
                      </a:cubicBezTo>
                      <a:cubicBezTo>
                        <a:pt x="822" y="439"/>
                        <a:pt x="823" y="435"/>
                        <a:pt x="823" y="435"/>
                      </a:cubicBezTo>
                      <a:cubicBezTo>
                        <a:pt x="824" y="413"/>
                        <a:pt x="834" y="355"/>
                        <a:pt x="855" y="341"/>
                      </a:cubicBezTo>
                      <a:cubicBezTo>
                        <a:pt x="872" y="315"/>
                        <a:pt x="868" y="275"/>
                        <a:pt x="851" y="249"/>
                      </a:cubicBezTo>
                      <a:cubicBezTo>
                        <a:pt x="854" y="232"/>
                        <a:pt x="866" y="219"/>
                        <a:pt x="871" y="203"/>
                      </a:cubicBezTo>
                      <a:cubicBezTo>
                        <a:pt x="868" y="181"/>
                        <a:pt x="873" y="161"/>
                        <a:pt x="869" y="139"/>
                      </a:cubicBezTo>
                      <a:cubicBezTo>
                        <a:pt x="866" y="123"/>
                        <a:pt x="850" y="117"/>
                        <a:pt x="845" y="103"/>
                      </a:cubicBezTo>
                      <a:cubicBezTo>
                        <a:pt x="841" y="90"/>
                        <a:pt x="839" y="77"/>
                        <a:pt x="827" y="69"/>
                      </a:cubicBezTo>
                      <a:cubicBezTo>
                        <a:pt x="823" y="63"/>
                        <a:pt x="811" y="55"/>
                        <a:pt x="811" y="55"/>
                      </a:cubicBezTo>
                      <a:cubicBezTo>
                        <a:pt x="778" y="57"/>
                        <a:pt x="782" y="57"/>
                        <a:pt x="759" y="65"/>
                      </a:cubicBezTo>
                      <a:cubicBezTo>
                        <a:pt x="736" y="63"/>
                        <a:pt x="716" y="57"/>
                        <a:pt x="693" y="55"/>
                      </a:cubicBezTo>
                      <a:cubicBezTo>
                        <a:pt x="674" y="36"/>
                        <a:pt x="634" y="46"/>
                        <a:pt x="613" y="45"/>
                      </a:cubicBezTo>
                      <a:cubicBezTo>
                        <a:pt x="600" y="36"/>
                        <a:pt x="584" y="34"/>
                        <a:pt x="571" y="25"/>
                      </a:cubicBezTo>
                      <a:cubicBezTo>
                        <a:pt x="468" y="27"/>
                        <a:pt x="361" y="21"/>
                        <a:pt x="259" y="31"/>
                      </a:cubicBezTo>
                      <a:cubicBezTo>
                        <a:pt x="199" y="30"/>
                        <a:pt x="183" y="2"/>
                        <a:pt x="156" y="1"/>
                      </a:cubicBezTo>
                      <a:cubicBezTo>
                        <a:pt x="129" y="0"/>
                        <a:pt x="108" y="20"/>
                        <a:pt x="96" y="2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8" name="Group 87"/>
                <p:cNvGrpSpPr>
                  <a:grpSpLocks/>
                </p:cNvGrpSpPr>
                <p:nvPr/>
              </p:nvGrpSpPr>
              <p:grpSpPr bwMode="auto">
                <a:xfrm rot="5400000">
                  <a:off x="1595" y="2092"/>
                  <a:ext cx="736" cy="770"/>
                  <a:chOff x="3742" y="2062"/>
                  <a:chExt cx="879" cy="939"/>
                </a:xfrm>
              </p:grpSpPr>
              <p:sp>
                <p:nvSpPr>
                  <p:cNvPr id="104" name="Freeform 88"/>
                  <p:cNvSpPr>
                    <a:spLocks/>
                  </p:cNvSpPr>
                  <p:nvPr/>
                </p:nvSpPr>
                <p:spPr bwMode="auto">
                  <a:xfrm>
                    <a:off x="3770" y="2062"/>
                    <a:ext cx="157" cy="194"/>
                  </a:xfrm>
                  <a:custGeom>
                    <a:avLst/>
                    <a:gdLst>
                      <a:gd name="T0" fmla="*/ 36 w 157"/>
                      <a:gd name="T1" fmla="*/ 28 h 194"/>
                      <a:gd name="T2" fmla="*/ 24 w 157"/>
                      <a:gd name="T3" fmla="*/ 44 h 194"/>
                      <a:gd name="T4" fmla="*/ 20 w 157"/>
                      <a:gd name="T5" fmla="*/ 76 h 194"/>
                      <a:gd name="T6" fmla="*/ 24 w 157"/>
                      <a:gd name="T7" fmla="*/ 122 h 194"/>
                      <a:gd name="T8" fmla="*/ 26 w 157"/>
                      <a:gd name="T9" fmla="*/ 188 h 194"/>
                      <a:gd name="T10" fmla="*/ 32 w 157"/>
                      <a:gd name="T11" fmla="*/ 192 h 194"/>
                      <a:gd name="T12" fmla="*/ 78 w 157"/>
                      <a:gd name="T13" fmla="*/ 174 h 194"/>
                      <a:gd name="T14" fmla="*/ 102 w 157"/>
                      <a:gd name="T15" fmla="*/ 166 h 194"/>
                      <a:gd name="T16" fmla="*/ 130 w 157"/>
                      <a:gd name="T17" fmla="*/ 112 h 194"/>
                      <a:gd name="T18" fmla="*/ 136 w 157"/>
                      <a:gd name="T19" fmla="*/ 92 h 194"/>
                      <a:gd name="T20" fmla="*/ 156 w 157"/>
                      <a:gd name="T21" fmla="*/ 56 h 194"/>
                      <a:gd name="T22" fmla="*/ 130 w 157"/>
                      <a:gd name="T23" fmla="*/ 0 h 194"/>
                      <a:gd name="T24" fmla="*/ 102 w 157"/>
                      <a:gd name="T25" fmla="*/ 4 h 194"/>
                      <a:gd name="T26" fmla="*/ 84 w 157"/>
                      <a:gd name="T27" fmla="*/ 12 h 194"/>
                      <a:gd name="T28" fmla="*/ 62 w 157"/>
                      <a:gd name="T29" fmla="*/ 18 h 194"/>
                      <a:gd name="T30" fmla="*/ 44 w 157"/>
                      <a:gd name="T31" fmla="*/ 22 h 194"/>
                      <a:gd name="T32" fmla="*/ 32 w 157"/>
                      <a:gd name="T33" fmla="*/ 30 h 194"/>
                      <a:gd name="T34" fmla="*/ 36 w 157"/>
                      <a:gd name="T35" fmla="*/ 28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7" h="194">
                        <a:moveTo>
                          <a:pt x="36" y="28"/>
                        </a:moveTo>
                        <a:cubicBezTo>
                          <a:pt x="33" y="36"/>
                          <a:pt x="31" y="39"/>
                          <a:pt x="24" y="44"/>
                        </a:cubicBezTo>
                        <a:cubicBezTo>
                          <a:pt x="20" y="56"/>
                          <a:pt x="19" y="56"/>
                          <a:pt x="20" y="76"/>
                        </a:cubicBezTo>
                        <a:cubicBezTo>
                          <a:pt x="20" y="91"/>
                          <a:pt x="24" y="122"/>
                          <a:pt x="24" y="122"/>
                        </a:cubicBezTo>
                        <a:cubicBezTo>
                          <a:pt x="25" y="144"/>
                          <a:pt x="24" y="166"/>
                          <a:pt x="26" y="188"/>
                        </a:cubicBezTo>
                        <a:cubicBezTo>
                          <a:pt x="26" y="190"/>
                          <a:pt x="30" y="194"/>
                          <a:pt x="32" y="192"/>
                        </a:cubicBezTo>
                        <a:cubicBezTo>
                          <a:pt x="59" y="170"/>
                          <a:pt x="0" y="178"/>
                          <a:pt x="78" y="174"/>
                        </a:cubicBezTo>
                        <a:cubicBezTo>
                          <a:pt x="87" y="172"/>
                          <a:pt x="94" y="171"/>
                          <a:pt x="102" y="166"/>
                        </a:cubicBezTo>
                        <a:cubicBezTo>
                          <a:pt x="113" y="149"/>
                          <a:pt x="121" y="130"/>
                          <a:pt x="130" y="112"/>
                        </a:cubicBezTo>
                        <a:cubicBezTo>
                          <a:pt x="133" y="106"/>
                          <a:pt x="133" y="98"/>
                          <a:pt x="136" y="92"/>
                        </a:cubicBezTo>
                        <a:cubicBezTo>
                          <a:pt x="142" y="80"/>
                          <a:pt x="152" y="69"/>
                          <a:pt x="156" y="56"/>
                        </a:cubicBezTo>
                        <a:cubicBezTo>
                          <a:pt x="154" y="28"/>
                          <a:pt x="157" y="9"/>
                          <a:pt x="130" y="0"/>
                        </a:cubicBezTo>
                        <a:cubicBezTo>
                          <a:pt x="127" y="0"/>
                          <a:pt x="107" y="2"/>
                          <a:pt x="102" y="4"/>
                        </a:cubicBezTo>
                        <a:cubicBezTo>
                          <a:pt x="96" y="6"/>
                          <a:pt x="84" y="12"/>
                          <a:pt x="84" y="12"/>
                        </a:cubicBezTo>
                        <a:cubicBezTo>
                          <a:pt x="77" y="19"/>
                          <a:pt x="72" y="21"/>
                          <a:pt x="62" y="18"/>
                        </a:cubicBezTo>
                        <a:cubicBezTo>
                          <a:pt x="59" y="19"/>
                          <a:pt x="48" y="20"/>
                          <a:pt x="44" y="22"/>
                        </a:cubicBezTo>
                        <a:cubicBezTo>
                          <a:pt x="40" y="24"/>
                          <a:pt x="28" y="32"/>
                          <a:pt x="32" y="30"/>
                        </a:cubicBezTo>
                        <a:cubicBezTo>
                          <a:pt x="33" y="29"/>
                          <a:pt x="35" y="29"/>
                          <a:pt x="36" y="28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89"/>
                  <p:cNvSpPr>
                    <a:spLocks/>
                  </p:cNvSpPr>
                  <p:nvPr/>
                </p:nvSpPr>
                <p:spPr bwMode="auto">
                  <a:xfrm>
                    <a:off x="3973" y="2078"/>
                    <a:ext cx="167" cy="82"/>
                  </a:xfrm>
                  <a:custGeom>
                    <a:avLst/>
                    <a:gdLst>
                      <a:gd name="T0" fmla="*/ 9 w 167"/>
                      <a:gd name="T1" fmla="*/ 16 h 82"/>
                      <a:gd name="T2" fmla="*/ 125 w 167"/>
                      <a:gd name="T3" fmla="*/ 6 h 82"/>
                      <a:gd name="T4" fmla="*/ 163 w 167"/>
                      <a:gd name="T5" fmla="*/ 18 h 82"/>
                      <a:gd name="T6" fmla="*/ 159 w 167"/>
                      <a:gd name="T7" fmla="*/ 48 h 82"/>
                      <a:gd name="T8" fmla="*/ 115 w 167"/>
                      <a:gd name="T9" fmla="*/ 60 h 82"/>
                      <a:gd name="T10" fmla="*/ 87 w 167"/>
                      <a:gd name="T11" fmla="*/ 70 h 82"/>
                      <a:gd name="T12" fmla="*/ 29 w 167"/>
                      <a:gd name="T13" fmla="*/ 74 h 82"/>
                      <a:gd name="T14" fmla="*/ 11 w 167"/>
                      <a:gd name="T15" fmla="*/ 60 h 82"/>
                      <a:gd name="T16" fmla="*/ 3 w 167"/>
                      <a:gd name="T17" fmla="*/ 42 h 82"/>
                      <a:gd name="T18" fmla="*/ 1 w 167"/>
                      <a:gd name="T19" fmla="*/ 36 h 82"/>
                      <a:gd name="T20" fmla="*/ 3 w 167"/>
                      <a:gd name="T21" fmla="*/ 22 h 82"/>
                      <a:gd name="T22" fmla="*/ 9 w 167"/>
                      <a:gd name="T23" fmla="*/ 16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7" h="82">
                        <a:moveTo>
                          <a:pt x="9" y="16"/>
                        </a:moveTo>
                        <a:cubicBezTo>
                          <a:pt x="49" y="15"/>
                          <a:pt x="85" y="8"/>
                          <a:pt x="125" y="6"/>
                        </a:cubicBezTo>
                        <a:cubicBezTo>
                          <a:pt x="142" y="3"/>
                          <a:pt x="157" y="0"/>
                          <a:pt x="163" y="18"/>
                        </a:cubicBezTo>
                        <a:cubicBezTo>
                          <a:pt x="162" y="28"/>
                          <a:pt x="167" y="42"/>
                          <a:pt x="159" y="48"/>
                        </a:cubicBezTo>
                        <a:cubicBezTo>
                          <a:pt x="148" y="56"/>
                          <a:pt x="128" y="56"/>
                          <a:pt x="115" y="60"/>
                        </a:cubicBezTo>
                        <a:cubicBezTo>
                          <a:pt x="106" y="63"/>
                          <a:pt x="87" y="70"/>
                          <a:pt x="87" y="70"/>
                        </a:cubicBezTo>
                        <a:cubicBezTo>
                          <a:pt x="70" y="82"/>
                          <a:pt x="49" y="75"/>
                          <a:pt x="29" y="74"/>
                        </a:cubicBezTo>
                        <a:cubicBezTo>
                          <a:pt x="23" y="70"/>
                          <a:pt x="17" y="64"/>
                          <a:pt x="11" y="60"/>
                        </a:cubicBezTo>
                        <a:cubicBezTo>
                          <a:pt x="5" y="50"/>
                          <a:pt x="8" y="56"/>
                          <a:pt x="3" y="42"/>
                        </a:cubicBezTo>
                        <a:cubicBezTo>
                          <a:pt x="2" y="40"/>
                          <a:pt x="1" y="36"/>
                          <a:pt x="1" y="36"/>
                        </a:cubicBezTo>
                        <a:cubicBezTo>
                          <a:pt x="2" y="31"/>
                          <a:pt x="0" y="26"/>
                          <a:pt x="3" y="22"/>
                        </a:cubicBezTo>
                        <a:cubicBezTo>
                          <a:pt x="9" y="14"/>
                          <a:pt x="19" y="26"/>
                          <a:pt x="9" y="16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90"/>
                  <p:cNvSpPr>
                    <a:spLocks/>
                  </p:cNvSpPr>
                  <p:nvPr/>
                </p:nvSpPr>
                <p:spPr bwMode="auto">
                  <a:xfrm>
                    <a:off x="4198" y="2068"/>
                    <a:ext cx="134" cy="86"/>
                  </a:xfrm>
                  <a:custGeom>
                    <a:avLst/>
                    <a:gdLst>
                      <a:gd name="T0" fmla="*/ 10 w 134"/>
                      <a:gd name="T1" fmla="*/ 20 h 86"/>
                      <a:gd name="T2" fmla="*/ 0 w 134"/>
                      <a:gd name="T3" fmla="*/ 46 h 86"/>
                      <a:gd name="T4" fmla="*/ 84 w 134"/>
                      <a:gd name="T5" fmla="*/ 62 h 86"/>
                      <a:gd name="T6" fmla="*/ 118 w 134"/>
                      <a:gd name="T7" fmla="*/ 56 h 86"/>
                      <a:gd name="T8" fmla="*/ 130 w 134"/>
                      <a:gd name="T9" fmla="*/ 38 h 86"/>
                      <a:gd name="T10" fmla="*/ 134 w 134"/>
                      <a:gd name="T11" fmla="*/ 32 h 86"/>
                      <a:gd name="T12" fmla="*/ 44 w 134"/>
                      <a:gd name="T13" fmla="*/ 12 h 86"/>
                      <a:gd name="T14" fmla="*/ 14 w 134"/>
                      <a:gd name="T15" fmla="*/ 14 h 86"/>
                      <a:gd name="T16" fmla="*/ 10 w 134"/>
                      <a:gd name="T17" fmla="*/ 2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86">
                        <a:moveTo>
                          <a:pt x="10" y="20"/>
                        </a:moveTo>
                        <a:cubicBezTo>
                          <a:pt x="5" y="28"/>
                          <a:pt x="2" y="37"/>
                          <a:pt x="0" y="46"/>
                        </a:cubicBezTo>
                        <a:cubicBezTo>
                          <a:pt x="5" y="86"/>
                          <a:pt x="31" y="63"/>
                          <a:pt x="84" y="62"/>
                        </a:cubicBezTo>
                        <a:cubicBezTo>
                          <a:pt x="97" y="61"/>
                          <a:pt x="106" y="60"/>
                          <a:pt x="118" y="56"/>
                        </a:cubicBezTo>
                        <a:cubicBezTo>
                          <a:pt x="122" y="50"/>
                          <a:pt x="126" y="44"/>
                          <a:pt x="130" y="38"/>
                        </a:cubicBezTo>
                        <a:cubicBezTo>
                          <a:pt x="131" y="36"/>
                          <a:pt x="134" y="32"/>
                          <a:pt x="134" y="32"/>
                        </a:cubicBezTo>
                        <a:cubicBezTo>
                          <a:pt x="113" y="0"/>
                          <a:pt x="87" y="13"/>
                          <a:pt x="44" y="12"/>
                        </a:cubicBezTo>
                        <a:cubicBezTo>
                          <a:pt x="34" y="13"/>
                          <a:pt x="24" y="12"/>
                          <a:pt x="14" y="14"/>
                        </a:cubicBezTo>
                        <a:cubicBezTo>
                          <a:pt x="12" y="15"/>
                          <a:pt x="10" y="20"/>
                          <a:pt x="10" y="2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91"/>
                  <p:cNvSpPr>
                    <a:spLocks/>
                  </p:cNvSpPr>
                  <p:nvPr/>
                </p:nvSpPr>
                <p:spPr bwMode="auto">
                  <a:xfrm>
                    <a:off x="4315" y="2110"/>
                    <a:ext cx="145" cy="132"/>
                  </a:xfrm>
                  <a:custGeom>
                    <a:avLst/>
                    <a:gdLst>
                      <a:gd name="T0" fmla="*/ 77 w 145"/>
                      <a:gd name="T1" fmla="*/ 2 h 132"/>
                      <a:gd name="T2" fmla="*/ 31 w 145"/>
                      <a:gd name="T3" fmla="*/ 38 h 132"/>
                      <a:gd name="T4" fmla="*/ 9 w 145"/>
                      <a:gd name="T5" fmla="*/ 48 h 132"/>
                      <a:gd name="T6" fmla="*/ 1 w 145"/>
                      <a:gd name="T7" fmla="*/ 78 h 132"/>
                      <a:gd name="T8" fmla="*/ 35 w 145"/>
                      <a:gd name="T9" fmla="*/ 132 h 132"/>
                      <a:gd name="T10" fmla="*/ 75 w 145"/>
                      <a:gd name="T11" fmla="*/ 130 h 132"/>
                      <a:gd name="T12" fmla="*/ 97 w 145"/>
                      <a:gd name="T13" fmla="*/ 92 h 132"/>
                      <a:gd name="T14" fmla="*/ 115 w 145"/>
                      <a:gd name="T15" fmla="*/ 82 h 132"/>
                      <a:gd name="T16" fmla="*/ 129 w 145"/>
                      <a:gd name="T17" fmla="*/ 64 h 132"/>
                      <a:gd name="T18" fmla="*/ 141 w 145"/>
                      <a:gd name="T19" fmla="*/ 44 h 132"/>
                      <a:gd name="T20" fmla="*/ 133 w 145"/>
                      <a:gd name="T21" fmla="*/ 16 h 132"/>
                      <a:gd name="T22" fmla="*/ 119 w 145"/>
                      <a:gd name="T23" fmla="*/ 0 h 132"/>
                      <a:gd name="T24" fmla="*/ 77 w 145"/>
                      <a:gd name="T25" fmla="*/ 2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32">
                        <a:moveTo>
                          <a:pt x="77" y="2"/>
                        </a:moveTo>
                        <a:cubicBezTo>
                          <a:pt x="70" y="9"/>
                          <a:pt x="40" y="35"/>
                          <a:pt x="31" y="38"/>
                        </a:cubicBezTo>
                        <a:cubicBezTo>
                          <a:pt x="23" y="46"/>
                          <a:pt x="20" y="46"/>
                          <a:pt x="9" y="48"/>
                        </a:cubicBezTo>
                        <a:cubicBezTo>
                          <a:pt x="3" y="57"/>
                          <a:pt x="3" y="67"/>
                          <a:pt x="1" y="78"/>
                        </a:cubicBezTo>
                        <a:cubicBezTo>
                          <a:pt x="3" y="119"/>
                          <a:pt x="0" y="120"/>
                          <a:pt x="35" y="132"/>
                        </a:cubicBezTo>
                        <a:cubicBezTo>
                          <a:pt x="48" y="131"/>
                          <a:pt x="62" y="132"/>
                          <a:pt x="75" y="130"/>
                        </a:cubicBezTo>
                        <a:cubicBezTo>
                          <a:pt x="86" y="128"/>
                          <a:pt x="77" y="97"/>
                          <a:pt x="97" y="92"/>
                        </a:cubicBezTo>
                        <a:cubicBezTo>
                          <a:pt x="111" y="83"/>
                          <a:pt x="104" y="86"/>
                          <a:pt x="115" y="82"/>
                        </a:cubicBezTo>
                        <a:cubicBezTo>
                          <a:pt x="119" y="76"/>
                          <a:pt x="125" y="70"/>
                          <a:pt x="129" y="64"/>
                        </a:cubicBezTo>
                        <a:cubicBezTo>
                          <a:pt x="131" y="55"/>
                          <a:pt x="134" y="51"/>
                          <a:pt x="141" y="44"/>
                        </a:cubicBezTo>
                        <a:cubicBezTo>
                          <a:pt x="145" y="33"/>
                          <a:pt x="143" y="22"/>
                          <a:pt x="133" y="16"/>
                        </a:cubicBezTo>
                        <a:cubicBezTo>
                          <a:pt x="124" y="2"/>
                          <a:pt x="129" y="7"/>
                          <a:pt x="119" y="0"/>
                        </a:cubicBezTo>
                        <a:cubicBezTo>
                          <a:pt x="70" y="2"/>
                          <a:pt x="69" y="10"/>
                          <a:pt x="77" y="2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92"/>
                  <p:cNvSpPr>
                    <a:spLocks/>
                  </p:cNvSpPr>
                  <p:nvPr/>
                </p:nvSpPr>
                <p:spPr bwMode="auto">
                  <a:xfrm>
                    <a:off x="4452" y="2112"/>
                    <a:ext cx="169" cy="154"/>
                  </a:xfrm>
                  <a:custGeom>
                    <a:avLst/>
                    <a:gdLst>
                      <a:gd name="T0" fmla="*/ 78 w 169"/>
                      <a:gd name="T1" fmla="*/ 0 h 154"/>
                      <a:gd name="T2" fmla="*/ 58 w 169"/>
                      <a:gd name="T3" fmla="*/ 20 h 154"/>
                      <a:gd name="T4" fmla="*/ 50 w 169"/>
                      <a:gd name="T5" fmla="*/ 32 h 154"/>
                      <a:gd name="T6" fmla="*/ 18 w 169"/>
                      <a:gd name="T7" fmla="*/ 92 h 154"/>
                      <a:gd name="T8" fmla="*/ 52 w 169"/>
                      <a:gd name="T9" fmla="*/ 122 h 154"/>
                      <a:gd name="T10" fmla="*/ 70 w 169"/>
                      <a:gd name="T11" fmla="*/ 132 h 154"/>
                      <a:gd name="T12" fmla="*/ 82 w 169"/>
                      <a:gd name="T13" fmla="*/ 140 h 154"/>
                      <a:gd name="T14" fmla="*/ 152 w 169"/>
                      <a:gd name="T15" fmla="*/ 138 h 154"/>
                      <a:gd name="T16" fmla="*/ 126 w 169"/>
                      <a:gd name="T17" fmla="*/ 38 h 154"/>
                      <a:gd name="T18" fmla="*/ 110 w 169"/>
                      <a:gd name="T19" fmla="*/ 0 h 154"/>
                      <a:gd name="T20" fmla="*/ 78 w 169"/>
                      <a:gd name="T21" fmla="*/ 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9" h="154">
                        <a:moveTo>
                          <a:pt x="78" y="0"/>
                        </a:moveTo>
                        <a:cubicBezTo>
                          <a:pt x="62" y="11"/>
                          <a:pt x="69" y="4"/>
                          <a:pt x="58" y="20"/>
                        </a:cubicBezTo>
                        <a:cubicBezTo>
                          <a:pt x="55" y="24"/>
                          <a:pt x="50" y="32"/>
                          <a:pt x="50" y="32"/>
                        </a:cubicBezTo>
                        <a:cubicBezTo>
                          <a:pt x="47" y="57"/>
                          <a:pt x="40" y="78"/>
                          <a:pt x="18" y="92"/>
                        </a:cubicBezTo>
                        <a:cubicBezTo>
                          <a:pt x="0" y="120"/>
                          <a:pt x="35" y="120"/>
                          <a:pt x="52" y="122"/>
                        </a:cubicBezTo>
                        <a:cubicBezTo>
                          <a:pt x="73" y="129"/>
                          <a:pt x="57" y="122"/>
                          <a:pt x="70" y="132"/>
                        </a:cubicBezTo>
                        <a:cubicBezTo>
                          <a:pt x="74" y="135"/>
                          <a:pt x="82" y="140"/>
                          <a:pt x="82" y="140"/>
                        </a:cubicBezTo>
                        <a:cubicBezTo>
                          <a:pt x="105" y="139"/>
                          <a:pt x="135" y="154"/>
                          <a:pt x="152" y="138"/>
                        </a:cubicBezTo>
                        <a:cubicBezTo>
                          <a:pt x="169" y="123"/>
                          <a:pt x="148" y="53"/>
                          <a:pt x="126" y="38"/>
                        </a:cubicBezTo>
                        <a:cubicBezTo>
                          <a:pt x="118" y="26"/>
                          <a:pt x="118" y="12"/>
                          <a:pt x="110" y="0"/>
                        </a:cubicBezTo>
                        <a:cubicBezTo>
                          <a:pt x="79" y="2"/>
                          <a:pt x="87" y="9"/>
                          <a:pt x="78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93"/>
                  <p:cNvSpPr>
                    <a:spLocks/>
                  </p:cNvSpPr>
                  <p:nvPr/>
                </p:nvSpPr>
                <p:spPr bwMode="auto">
                  <a:xfrm>
                    <a:off x="3877" y="2210"/>
                    <a:ext cx="193" cy="164"/>
                  </a:xfrm>
                  <a:custGeom>
                    <a:avLst/>
                    <a:gdLst>
                      <a:gd name="T0" fmla="*/ 95 w 193"/>
                      <a:gd name="T1" fmla="*/ 12 h 164"/>
                      <a:gd name="T2" fmla="*/ 21 w 193"/>
                      <a:gd name="T3" fmla="*/ 40 h 164"/>
                      <a:gd name="T4" fmla="*/ 1 w 193"/>
                      <a:gd name="T5" fmla="*/ 66 h 164"/>
                      <a:gd name="T6" fmla="*/ 7 w 193"/>
                      <a:gd name="T7" fmla="*/ 110 h 164"/>
                      <a:gd name="T8" fmla="*/ 17 w 193"/>
                      <a:gd name="T9" fmla="*/ 134 h 164"/>
                      <a:gd name="T10" fmla="*/ 33 w 193"/>
                      <a:gd name="T11" fmla="*/ 164 h 164"/>
                      <a:gd name="T12" fmla="*/ 123 w 193"/>
                      <a:gd name="T13" fmla="*/ 160 h 164"/>
                      <a:gd name="T14" fmla="*/ 139 w 193"/>
                      <a:gd name="T15" fmla="*/ 144 h 164"/>
                      <a:gd name="T16" fmla="*/ 151 w 193"/>
                      <a:gd name="T17" fmla="*/ 120 h 164"/>
                      <a:gd name="T18" fmla="*/ 163 w 193"/>
                      <a:gd name="T19" fmla="*/ 112 h 164"/>
                      <a:gd name="T20" fmla="*/ 187 w 193"/>
                      <a:gd name="T21" fmla="*/ 84 h 164"/>
                      <a:gd name="T22" fmla="*/ 175 w 193"/>
                      <a:gd name="T23" fmla="*/ 38 h 164"/>
                      <a:gd name="T24" fmla="*/ 151 w 193"/>
                      <a:gd name="T25" fmla="*/ 8 h 164"/>
                      <a:gd name="T26" fmla="*/ 133 w 193"/>
                      <a:gd name="T27" fmla="*/ 0 h 164"/>
                      <a:gd name="T28" fmla="*/ 95 w 193"/>
                      <a:gd name="T29" fmla="*/ 12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3" h="164">
                        <a:moveTo>
                          <a:pt x="95" y="12"/>
                        </a:moveTo>
                        <a:cubicBezTo>
                          <a:pt x="88" y="47"/>
                          <a:pt x="49" y="38"/>
                          <a:pt x="21" y="40"/>
                        </a:cubicBezTo>
                        <a:cubicBezTo>
                          <a:pt x="10" y="44"/>
                          <a:pt x="4" y="56"/>
                          <a:pt x="1" y="66"/>
                        </a:cubicBezTo>
                        <a:cubicBezTo>
                          <a:pt x="3" y="102"/>
                          <a:pt x="0" y="88"/>
                          <a:pt x="7" y="110"/>
                        </a:cubicBezTo>
                        <a:cubicBezTo>
                          <a:pt x="10" y="118"/>
                          <a:pt x="17" y="134"/>
                          <a:pt x="17" y="134"/>
                        </a:cubicBezTo>
                        <a:cubicBezTo>
                          <a:pt x="19" y="151"/>
                          <a:pt x="17" y="159"/>
                          <a:pt x="33" y="164"/>
                        </a:cubicBezTo>
                        <a:cubicBezTo>
                          <a:pt x="63" y="162"/>
                          <a:pt x="93" y="164"/>
                          <a:pt x="123" y="160"/>
                        </a:cubicBezTo>
                        <a:cubicBezTo>
                          <a:pt x="124" y="160"/>
                          <a:pt x="136" y="146"/>
                          <a:pt x="139" y="144"/>
                        </a:cubicBezTo>
                        <a:cubicBezTo>
                          <a:pt x="149" y="128"/>
                          <a:pt x="145" y="137"/>
                          <a:pt x="151" y="120"/>
                        </a:cubicBezTo>
                        <a:cubicBezTo>
                          <a:pt x="153" y="115"/>
                          <a:pt x="163" y="112"/>
                          <a:pt x="163" y="112"/>
                        </a:cubicBezTo>
                        <a:cubicBezTo>
                          <a:pt x="170" y="102"/>
                          <a:pt x="178" y="93"/>
                          <a:pt x="187" y="84"/>
                        </a:cubicBezTo>
                        <a:cubicBezTo>
                          <a:pt x="193" y="67"/>
                          <a:pt x="191" y="49"/>
                          <a:pt x="175" y="38"/>
                        </a:cubicBezTo>
                        <a:cubicBezTo>
                          <a:pt x="168" y="28"/>
                          <a:pt x="161" y="15"/>
                          <a:pt x="151" y="8"/>
                        </a:cubicBezTo>
                        <a:cubicBezTo>
                          <a:pt x="146" y="4"/>
                          <a:pt x="133" y="0"/>
                          <a:pt x="133" y="0"/>
                        </a:cubicBezTo>
                        <a:cubicBezTo>
                          <a:pt x="122" y="3"/>
                          <a:pt x="106" y="12"/>
                          <a:pt x="95" y="12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94"/>
                  <p:cNvSpPr>
                    <a:spLocks/>
                  </p:cNvSpPr>
                  <p:nvPr/>
                </p:nvSpPr>
                <p:spPr bwMode="auto">
                  <a:xfrm>
                    <a:off x="4075" y="2176"/>
                    <a:ext cx="226" cy="167"/>
                  </a:xfrm>
                  <a:custGeom>
                    <a:avLst/>
                    <a:gdLst>
                      <a:gd name="T0" fmla="*/ 147 w 226"/>
                      <a:gd name="T1" fmla="*/ 14 h 167"/>
                      <a:gd name="T2" fmla="*/ 109 w 226"/>
                      <a:gd name="T3" fmla="*/ 22 h 167"/>
                      <a:gd name="T4" fmla="*/ 95 w 226"/>
                      <a:gd name="T5" fmla="*/ 38 h 167"/>
                      <a:gd name="T6" fmla="*/ 45 w 226"/>
                      <a:gd name="T7" fmla="*/ 62 h 167"/>
                      <a:gd name="T8" fmla="*/ 33 w 226"/>
                      <a:gd name="T9" fmla="*/ 72 h 167"/>
                      <a:gd name="T10" fmla="*/ 21 w 226"/>
                      <a:gd name="T11" fmla="*/ 76 h 167"/>
                      <a:gd name="T12" fmla="*/ 119 w 226"/>
                      <a:gd name="T13" fmla="*/ 146 h 167"/>
                      <a:gd name="T14" fmla="*/ 157 w 226"/>
                      <a:gd name="T15" fmla="*/ 160 h 167"/>
                      <a:gd name="T16" fmla="*/ 175 w 226"/>
                      <a:gd name="T17" fmla="*/ 166 h 167"/>
                      <a:gd name="T18" fmla="*/ 207 w 226"/>
                      <a:gd name="T19" fmla="*/ 152 h 167"/>
                      <a:gd name="T20" fmla="*/ 223 w 226"/>
                      <a:gd name="T21" fmla="*/ 76 h 167"/>
                      <a:gd name="T22" fmla="*/ 217 w 226"/>
                      <a:gd name="T23" fmla="*/ 40 h 167"/>
                      <a:gd name="T24" fmla="*/ 205 w 226"/>
                      <a:gd name="T25" fmla="*/ 32 h 167"/>
                      <a:gd name="T26" fmla="*/ 185 w 226"/>
                      <a:gd name="T27" fmla="*/ 12 h 167"/>
                      <a:gd name="T28" fmla="*/ 169 w 226"/>
                      <a:gd name="T29" fmla="*/ 0 h 167"/>
                      <a:gd name="T30" fmla="*/ 147 w 226"/>
                      <a:gd name="T31" fmla="*/ 14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6" h="167">
                        <a:moveTo>
                          <a:pt x="147" y="14"/>
                        </a:moveTo>
                        <a:cubicBezTo>
                          <a:pt x="128" y="15"/>
                          <a:pt x="122" y="13"/>
                          <a:pt x="109" y="22"/>
                        </a:cubicBezTo>
                        <a:cubicBezTo>
                          <a:pt x="100" y="36"/>
                          <a:pt x="105" y="31"/>
                          <a:pt x="95" y="38"/>
                        </a:cubicBezTo>
                        <a:cubicBezTo>
                          <a:pt x="90" y="53"/>
                          <a:pt x="60" y="57"/>
                          <a:pt x="45" y="62"/>
                        </a:cubicBezTo>
                        <a:cubicBezTo>
                          <a:pt x="36" y="65"/>
                          <a:pt x="41" y="67"/>
                          <a:pt x="33" y="72"/>
                        </a:cubicBezTo>
                        <a:cubicBezTo>
                          <a:pt x="29" y="74"/>
                          <a:pt x="21" y="76"/>
                          <a:pt x="21" y="76"/>
                        </a:cubicBezTo>
                        <a:cubicBezTo>
                          <a:pt x="0" y="140"/>
                          <a:pt x="81" y="144"/>
                          <a:pt x="119" y="146"/>
                        </a:cubicBezTo>
                        <a:cubicBezTo>
                          <a:pt x="139" y="149"/>
                          <a:pt x="141" y="155"/>
                          <a:pt x="157" y="160"/>
                        </a:cubicBezTo>
                        <a:cubicBezTo>
                          <a:pt x="163" y="162"/>
                          <a:pt x="175" y="166"/>
                          <a:pt x="175" y="166"/>
                        </a:cubicBezTo>
                        <a:cubicBezTo>
                          <a:pt x="209" y="163"/>
                          <a:pt x="192" y="167"/>
                          <a:pt x="207" y="152"/>
                        </a:cubicBezTo>
                        <a:cubicBezTo>
                          <a:pt x="215" y="127"/>
                          <a:pt x="203" y="96"/>
                          <a:pt x="223" y="76"/>
                        </a:cubicBezTo>
                        <a:cubicBezTo>
                          <a:pt x="226" y="66"/>
                          <a:pt x="226" y="48"/>
                          <a:pt x="217" y="40"/>
                        </a:cubicBezTo>
                        <a:cubicBezTo>
                          <a:pt x="213" y="37"/>
                          <a:pt x="205" y="32"/>
                          <a:pt x="205" y="32"/>
                        </a:cubicBezTo>
                        <a:cubicBezTo>
                          <a:pt x="201" y="24"/>
                          <a:pt x="194" y="15"/>
                          <a:pt x="185" y="12"/>
                        </a:cubicBezTo>
                        <a:cubicBezTo>
                          <a:pt x="180" y="5"/>
                          <a:pt x="177" y="3"/>
                          <a:pt x="169" y="0"/>
                        </a:cubicBezTo>
                        <a:cubicBezTo>
                          <a:pt x="154" y="3"/>
                          <a:pt x="153" y="2"/>
                          <a:pt x="147" y="14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95"/>
                  <p:cNvSpPr>
                    <a:spLocks/>
                  </p:cNvSpPr>
                  <p:nvPr/>
                </p:nvSpPr>
                <p:spPr bwMode="auto">
                  <a:xfrm>
                    <a:off x="4322" y="2269"/>
                    <a:ext cx="168" cy="129"/>
                  </a:xfrm>
                  <a:custGeom>
                    <a:avLst/>
                    <a:gdLst>
                      <a:gd name="T0" fmla="*/ 106 w 168"/>
                      <a:gd name="T1" fmla="*/ 1 h 129"/>
                      <a:gd name="T2" fmla="*/ 78 w 168"/>
                      <a:gd name="T3" fmla="*/ 7 h 129"/>
                      <a:gd name="T4" fmla="*/ 6 w 168"/>
                      <a:gd name="T5" fmla="*/ 25 h 129"/>
                      <a:gd name="T6" fmla="*/ 0 w 168"/>
                      <a:gd name="T7" fmla="*/ 37 h 129"/>
                      <a:gd name="T8" fmla="*/ 48 w 168"/>
                      <a:gd name="T9" fmla="*/ 87 h 129"/>
                      <a:gd name="T10" fmla="*/ 66 w 168"/>
                      <a:gd name="T11" fmla="*/ 99 h 129"/>
                      <a:gd name="T12" fmla="*/ 88 w 168"/>
                      <a:gd name="T13" fmla="*/ 123 h 129"/>
                      <a:gd name="T14" fmla="*/ 166 w 168"/>
                      <a:gd name="T15" fmla="*/ 83 h 129"/>
                      <a:gd name="T16" fmla="*/ 164 w 168"/>
                      <a:gd name="T17" fmla="*/ 17 h 129"/>
                      <a:gd name="T18" fmla="*/ 106 w 168"/>
                      <a:gd name="T19" fmla="*/ 1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8" h="129">
                        <a:moveTo>
                          <a:pt x="106" y="1"/>
                        </a:moveTo>
                        <a:cubicBezTo>
                          <a:pt x="97" y="4"/>
                          <a:pt x="86" y="2"/>
                          <a:pt x="78" y="7"/>
                        </a:cubicBezTo>
                        <a:cubicBezTo>
                          <a:pt x="51" y="22"/>
                          <a:pt x="42" y="23"/>
                          <a:pt x="6" y="25"/>
                        </a:cubicBezTo>
                        <a:cubicBezTo>
                          <a:pt x="4" y="28"/>
                          <a:pt x="0" y="33"/>
                          <a:pt x="0" y="37"/>
                        </a:cubicBezTo>
                        <a:cubicBezTo>
                          <a:pt x="0" y="91"/>
                          <a:pt x="3" y="82"/>
                          <a:pt x="48" y="87"/>
                        </a:cubicBezTo>
                        <a:cubicBezTo>
                          <a:pt x="58" y="89"/>
                          <a:pt x="58" y="94"/>
                          <a:pt x="66" y="99"/>
                        </a:cubicBezTo>
                        <a:cubicBezTo>
                          <a:pt x="71" y="106"/>
                          <a:pt x="81" y="121"/>
                          <a:pt x="88" y="123"/>
                        </a:cubicBezTo>
                        <a:cubicBezTo>
                          <a:pt x="139" y="119"/>
                          <a:pt x="151" y="129"/>
                          <a:pt x="166" y="83"/>
                        </a:cubicBezTo>
                        <a:cubicBezTo>
                          <a:pt x="165" y="61"/>
                          <a:pt x="168" y="39"/>
                          <a:pt x="164" y="17"/>
                        </a:cubicBezTo>
                        <a:cubicBezTo>
                          <a:pt x="161" y="1"/>
                          <a:pt x="114" y="0"/>
                          <a:pt x="106" y="1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96"/>
                  <p:cNvSpPr>
                    <a:spLocks/>
                  </p:cNvSpPr>
                  <p:nvPr/>
                </p:nvSpPr>
                <p:spPr bwMode="auto">
                  <a:xfrm>
                    <a:off x="4438" y="2315"/>
                    <a:ext cx="170" cy="189"/>
                  </a:xfrm>
                  <a:custGeom>
                    <a:avLst/>
                    <a:gdLst>
                      <a:gd name="T0" fmla="*/ 124 w 170"/>
                      <a:gd name="T1" fmla="*/ 1 h 189"/>
                      <a:gd name="T2" fmla="*/ 154 w 170"/>
                      <a:gd name="T3" fmla="*/ 9 h 189"/>
                      <a:gd name="T4" fmla="*/ 128 w 170"/>
                      <a:gd name="T5" fmla="*/ 125 h 189"/>
                      <a:gd name="T6" fmla="*/ 118 w 170"/>
                      <a:gd name="T7" fmla="*/ 157 h 189"/>
                      <a:gd name="T8" fmla="*/ 82 w 170"/>
                      <a:gd name="T9" fmla="*/ 189 h 189"/>
                      <a:gd name="T10" fmla="*/ 12 w 170"/>
                      <a:gd name="T11" fmla="*/ 187 h 189"/>
                      <a:gd name="T12" fmla="*/ 0 w 170"/>
                      <a:gd name="T13" fmla="*/ 163 h 189"/>
                      <a:gd name="T14" fmla="*/ 26 w 170"/>
                      <a:gd name="T15" fmla="*/ 117 h 189"/>
                      <a:gd name="T16" fmla="*/ 56 w 170"/>
                      <a:gd name="T17" fmla="*/ 71 h 189"/>
                      <a:gd name="T18" fmla="*/ 72 w 170"/>
                      <a:gd name="T19" fmla="*/ 57 h 189"/>
                      <a:gd name="T20" fmla="*/ 78 w 170"/>
                      <a:gd name="T21" fmla="*/ 53 h 189"/>
                      <a:gd name="T22" fmla="*/ 86 w 170"/>
                      <a:gd name="T23" fmla="*/ 35 h 189"/>
                      <a:gd name="T24" fmla="*/ 124 w 170"/>
                      <a:gd name="T25" fmla="*/ 1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0" h="189">
                        <a:moveTo>
                          <a:pt x="124" y="1"/>
                        </a:moveTo>
                        <a:cubicBezTo>
                          <a:pt x="137" y="3"/>
                          <a:pt x="143" y="5"/>
                          <a:pt x="154" y="9"/>
                        </a:cubicBezTo>
                        <a:cubicBezTo>
                          <a:pt x="170" y="56"/>
                          <a:pt x="138" y="85"/>
                          <a:pt x="128" y="125"/>
                        </a:cubicBezTo>
                        <a:cubicBezTo>
                          <a:pt x="127" y="138"/>
                          <a:pt x="131" y="153"/>
                          <a:pt x="118" y="157"/>
                        </a:cubicBezTo>
                        <a:cubicBezTo>
                          <a:pt x="108" y="167"/>
                          <a:pt x="96" y="184"/>
                          <a:pt x="82" y="189"/>
                        </a:cubicBezTo>
                        <a:cubicBezTo>
                          <a:pt x="59" y="188"/>
                          <a:pt x="35" y="188"/>
                          <a:pt x="12" y="187"/>
                        </a:cubicBezTo>
                        <a:cubicBezTo>
                          <a:pt x="3" y="187"/>
                          <a:pt x="0" y="163"/>
                          <a:pt x="0" y="163"/>
                        </a:cubicBezTo>
                        <a:cubicBezTo>
                          <a:pt x="2" y="144"/>
                          <a:pt x="6" y="124"/>
                          <a:pt x="26" y="117"/>
                        </a:cubicBezTo>
                        <a:cubicBezTo>
                          <a:pt x="40" y="103"/>
                          <a:pt x="39" y="82"/>
                          <a:pt x="56" y="71"/>
                        </a:cubicBezTo>
                        <a:cubicBezTo>
                          <a:pt x="63" y="61"/>
                          <a:pt x="58" y="66"/>
                          <a:pt x="72" y="57"/>
                        </a:cubicBezTo>
                        <a:cubicBezTo>
                          <a:pt x="74" y="56"/>
                          <a:pt x="78" y="53"/>
                          <a:pt x="78" y="53"/>
                        </a:cubicBezTo>
                        <a:cubicBezTo>
                          <a:pt x="82" y="48"/>
                          <a:pt x="86" y="35"/>
                          <a:pt x="86" y="35"/>
                        </a:cubicBezTo>
                        <a:cubicBezTo>
                          <a:pt x="89" y="0"/>
                          <a:pt x="92" y="6"/>
                          <a:pt x="124" y="1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97"/>
                  <p:cNvSpPr>
                    <a:spLocks/>
                  </p:cNvSpPr>
                  <p:nvPr/>
                </p:nvSpPr>
                <p:spPr bwMode="auto">
                  <a:xfrm>
                    <a:off x="3780" y="2400"/>
                    <a:ext cx="116" cy="124"/>
                  </a:xfrm>
                  <a:custGeom>
                    <a:avLst/>
                    <a:gdLst>
                      <a:gd name="T0" fmla="*/ 90 w 116"/>
                      <a:gd name="T1" fmla="*/ 0 h 124"/>
                      <a:gd name="T2" fmla="*/ 26 w 116"/>
                      <a:gd name="T3" fmla="*/ 10 h 124"/>
                      <a:gd name="T4" fmla="*/ 10 w 116"/>
                      <a:gd name="T5" fmla="*/ 42 h 124"/>
                      <a:gd name="T6" fmla="*/ 44 w 116"/>
                      <a:gd name="T7" fmla="*/ 84 h 124"/>
                      <a:gd name="T8" fmla="*/ 104 w 116"/>
                      <a:gd name="T9" fmla="*/ 124 h 124"/>
                      <a:gd name="T10" fmla="*/ 116 w 116"/>
                      <a:gd name="T11" fmla="*/ 110 h 124"/>
                      <a:gd name="T12" fmla="*/ 112 w 116"/>
                      <a:gd name="T13" fmla="*/ 44 h 124"/>
                      <a:gd name="T14" fmla="*/ 102 w 116"/>
                      <a:gd name="T15" fmla="*/ 14 h 124"/>
                      <a:gd name="T16" fmla="*/ 90 w 116"/>
                      <a:gd name="T17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6" h="124">
                        <a:moveTo>
                          <a:pt x="90" y="0"/>
                        </a:moveTo>
                        <a:cubicBezTo>
                          <a:pt x="67" y="4"/>
                          <a:pt x="50" y="8"/>
                          <a:pt x="26" y="10"/>
                        </a:cubicBezTo>
                        <a:cubicBezTo>
                          <a:pt x="13" y="19"/>
                          <a:pt x="23" y="34"/>
                          <a:pt x="10" y="42"/>
                        </a:cubicBezTo>
                        <a:cubicBezTo>
                          <a:pt x="0" y="73"/>
                          <a:pt x="19" y="76"/>
                          <a:pt x="44" y="84"/>
                        </a:cubicBezTo>
                        <a:cubicBezTo>
                          <a:pt x="51" y="106"/>
                          <a:pt x="83" y="122"/>
                          <a:pt x="104" y="124"/>
                        </a:cubicBezTo>
                        <a:cubicBezTo>
                          <a:pt x="112" y="121"/>
                          <a:pt x="113" y="118"/>
                          <a:pt x="116" y="110"/>
                        </a:cubicBezTo>
                        <a:cubicBezTo>
                          <a:pt x="104" y="93"/>
                          <a:pt x="111" y="63"/>
                          <a:pt x="112" y="44"/>
                        </a:cubicBezTo>
                        <a:cubicBezTo>
                          <a:pt x="111" y="31"/>
                          <a:pt x="113" y="21"/>
                          <a:pt x="102" y="14"/>
                        </a:cubicBezTo>
                        <a:cubicBezTo>
                          <a:pt x="98" y="8"/>
                          <a:pt x="93" y="6"/>
                          <a:pt x="90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98"/>
                  <p:cNvSpPr>
                    <a:spLocks/>
                  </p:cNvSpPr>
                  <p:nvPr/>
                </p:nvSpPr>
                <p:spPr bwMode="auto">
                  <a:xfrm>
                    <a:off x="4079" y="2342"/>
                    <a:ext cx="127" cy="164"/>
                  </a:xfrm>
                  <a:custGeom>
                    <a:avLst/>
                    <a:gdLst>
                      <a:gd name="T0" fmla="*/ 29 w 127"/>
                      <a:gd name="T1" fmla="*/ 4 h 164"/>
                      <a:gd name="T2" fmla="*/ 11 w 127"/>
                      <a:gd name="T3" fmla="*/ 20 h 164"/>
                      <a:gd name="T4" fmla="*/ 7 w 127"/>
                      <a:gd name="T5" fmla="*/ 32 h 164"/>
                      <a:gd name="T6" fmla="*/ 25 w 127"/>
                      <a:gd name="T7" fmla="*/ 132 h 164"/>
                      <a:gd name="T8" fmla="*/ 47 w 127"/>
                      <a:gd name="T9" fmla="*/ 152 h 164"/>
                      <a:gd name="T10" fmla="*/ 61 w 127"/>
                      <a:gd name="T11" fmla="*/ 164 h 164"/>
                      <a:gd name="T12" fmla="*/ 103 w 127"/>
                      <a:gd name="T13" fmla="*/ 154 h 164"/>
                      <a:gd name="T14" fmla="*/ 115 w 127"/>
                      <a:gd name="T15" fmla="*/ 110 h 164"/>
                      <a:gd name="T16" fmla="*/ 127 w 127"/>
                      <a:gd name="T17" fmla="*/ 92 h 164"/>
                      <a:gd name="T18" fmla="*/ 111 w 127"/>
                      <a:gd name="T19" fmla="*/ 64 h 164"/>
                      <a:gd name="T20" fmla="*/ 83 w 127"/>
                      <a:gd name="T21" fmla="*/ 30 h 164"/>
                      <a:gd name="T22" fmla="*/ 47 w 127"/>
                      <a:gd name="T23" fmla="*/ 0 h 164"/>
                      <a:gd name="T24" fmla="*/ 29 w 127"/>
                      <a:gd name="T25" fmla="*/ 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7" h="164">
                        <a:moveTo>
                          <a:pt x="29" y="4"/>
                        </a:moveTo>
                        <a:cubicBezTo>
                          <a:pt x="16" y="8"/>
                          <a:pt x="16" y="8"/>
                          <a:pt x="11" y="20"/>
                        </a:cubicBezTo>
                        <a:cubicBezTo>
                          <a:pt x="9" y="24"/>
                          <a:pt x="7" y="32"/>
                          <a:pt x="7" y="32"/>
                        </a:cubicBezTo>
                        <a:cubicBezTo>
                          <a:pt x="8" y="50"/>
                          <a:pt x="0" y="115"/>
                          <a:pt x="25" y="132"/>
                        </a:cubicBezTo>
                        <a:cubicBezTo>
                          <a:pt x="31" y="141"/>
                          <a:pt x="40" y="145"/>
                          <a:pt x="47" y="152"/>
                        </a:cubicBezTo>
                        <a:cubicBezTo>
                          <a:pt x="50" y="160"/>
                          <a:pt x="54" y="159"/>
                          <a:pt x="61" y="164"/>
                        </a:cubicBezTo>
                        <a:cubicBezTo>
                          <a:pt x="77" y="162"/>
                          <a:pt x="90" y="162"/>
                          <a:pt x="103" y="154"/>
                        </a:cubicBezTo>
                        <a:cubicBezTo>
                          <a:pt x="115" y="137"/>
                          <a:pt x="106" y="126"/>
                          <a:pt x="115" y="110"/>
                        </a:cubicBezTo>
                        <a:cubicBezTo>
                          <a:pt x="119" y="104"/>
                          <a:pt x="127" y="92"/>
                          <a:pt x="127" y="92"/>
                        </a:cubicBezTo>
                        <a:cubicBezTo>
                          <a:pt x="125" y="78"/>
                          <a:pt x="123" y="72"/>
                          <a:pt x="111" y="64"/>
                        </a:cubicBezTo>
                        <a:cubicBezTo>
                          <a:pt x="107" y="51"/>
                          <a:pt x="94" y="37"/>
                          <a:pt x="83" y="30"/>
                        </a:cubicBezTo>
                        <a:cubicBezTo>
                          <a:pt x="75" y="18"/>
                          <a:pt x="59" y="8"/>
                          <a:pt x="47" y="0"/>
                        </a:cubicBezTo>
                        <a:cubicBezTo>
                          <a:pt x="32" y="2"/>
                          <a:pt x="37" y="0"/>
                          <a:pt x="29" y="4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99"/>
                  <p:cNvSpPr>
                    <a:spLocks/>
                  </p:cNvSpPr>
                  <p:nvPr/>
                </p:nvSpPr>
                <p:spPr bwMode="auto">
                  <a:xfrm>
                    <a:off x="4270" y="2375"/>
                    <a:ext cx="112" cy="153"/>
                  </a:xfrm>
                  <a:custGeom>
                    <a:avLst/>
                    <a:gdLst>
                      <a:gd name="T0" fmla="*/ 12 w 112"/>
                      <a:gd name="T1" fmla="*/ 5 h 153"/>
                      <a:gd name="T2" fmla="*/ 64 w 112"/>
                      <a:gd name="T3" fmla="*/ 15 h 153"/>
                      <a:gd name="T4" fmla="*/ 108 w 112"/>
                      <a:gd name="T5" fmla="*/ 41 h 153"/>
                      <a:gd name="T6" fmla="*/ 90 w 112"/>
                      <a:gd name="T7" fmla="*/ 143 h 153"/>
                      <a:gd name="T8" fmla="*/ 68 w 112"/>
                      <a:gd name="T9" fmla="*/ 153 h 153"/>
                      <a:gd name="T10" fmla="*/ 8 w 112"/>
                      <a:gd name="T11" fmla="*/ 143 h 153"/>
                      <a:gd name="T12" fmla="*/ 10 w 112"/>
                      <a:gd name="T13" fmla="*/ 71 h 153"/>
                      <a:gd name="T14" fmla="*/ 12 w 112"/>
                      <a:gd name="T15" fmla="*/ 5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2" h="153">
                        <a:moveTo>
                          <a:pt x="12" y="5"/>
                        </a:moveTo>
                        <a:cubicBezTo>
                          <a:pt x="38" y="6"/>
                          <a:pt x="49" y="0"/>
                          <a:pt x="64" y="15"/>
                        </a:cubicBezTo>
                        <a:cubicBezTo>
                          <a:pt x="67" y="23"/>
                          <a:pt x="98" y="38"/>
                          <a:pt x="108" y="41"/>
                        </a:cubicBezTo>
                        <a:cubicBezTo>
                          <a:pt x="107" y="72"/>
                          <a:pt x="112" y="116"/>
                          <a:pt x="90" y="143"/>
                        </a:cubicBezTo>
                        <a:cubicBezTo>
                          <a:pt x="86" y="149"/>
                          <a:pt x="74" y="150"/>
                          <a:pt x="68" y="153"/>
                        </a:cubicBezTo>
                        <a:cubicBezTo>
                          <a:pt x="47" y="151"/>
                          <a:pt x="29" y="146"/>
                          <a:pt x="8" y="143"/>
                        </a:cubicBezTo>
                        <a:cubicBezTo>
                          <a:pt x="0" y="120"/>
                          <a:pt x="4" y="94"/>
                          <a:pt x="10" y="71"/>
                        </a:cubicBezTo>
                        <a:cubicBezTo>
                          <a:pt x="8" y="49"/>
                          <a:pt x="5" y="26"/>
                          <a:pt x="12" y="5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00"/>
                  <p:cNvSpPr>
                    <a:spLocks/>
                  </p:cNvSpPr>
                  <p:nvPr/>
                </p:nvSpPr>
                <p:spPr bwMode="auto">
                  <a:xfrm>
                    <a:off x="3930" y="2406"/>
                    <a:ext cx="156" cy="150"/>
                  </a:xfrm>
                  <a:custGeom>
                    <a:avLst/>
                    <a:gdLst>
                      <a:gd name="T0" fmla="*/ 54 w 156"/>
                      <a:gd name="T1" fmla="*/ 0 h 150"/>
                      <a:gd name="T2" fmla="*/ 16 w 156"/>
                      <a:gd name="T3" fmla="*/ 72 h 150"/>
                      <a:gd name="T4" fmla="*/ 2 w 156"/>
                      <a:gd name="T5" fmla="*/ 88 h 150"/>
                      <a:gd name="T6" fmla="*/ 4 w 156"/>
                      <a:gd name="T7" fmla="*/ 134 h 150"/>
                      <a:gd name="T8" fmla="*/ 44 w 156"/>
                      <a:gd name="T9" fmla="*/ 150 h 150"/>
                      <a:gd name="T10" fmla="*/ 150 w 156"/>
                      <a:gd name="T11" fmla="*/ 136 h 150"/>
                      <a:gd name="T12" fmla="*/ 130 w 156"/>
                      <a:gd name="T13" fmla="*/ 72 h 150"/>
                      <a:gd name="T14" fmla="*/ 102 w 156"/>
                      <a:gd name="T15" fmla="*/ 48 h 150"/>
                      <a:gd name="T16" fmla="*/ 88 w 156"/>
                      <a:gd name="T17" fmla="*/ 32 h 150"/>
                      <a:gd name="T18" fmla="*/ 76 w 156"/>
                      <a:gd name="T19" fmla="*/ 24 h 150"/>
                      <a:gd name="T20" fmla="*/ 54 w 156"/>
                      <a:gd name="T21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6" h="150">
                        <a:moveTo>
                          <a:pt x="54" y="0"/>
                        </a:moveTo>
                        <a:cubicBezTo>
                          <a:pt x="15" y="6"/>
                          <a:pt x="47" y="52"/>
                          <a:pt x="16" y="72"/>
                        </a:cubicBezTo>
                        <a:cubicBezTo>
                          <a:pt x="7" y="86"/>
                          <a:pt x="12" y="81"/>
                          <a:pt x="2" y="88"/>
                        </a:cubicBezTo>
                        <a:cubicBezTo>
                          <a:pt x="3" y="103"/>
                          <a:pt x="0" y="119"/>
                          <a:pt x="4" y="134"/>
                        </a:cubicBezTo>
                        <a:cubicBezTo>
                          <a:pt x="7" y="144"/>
                          <a:pt x="36" y="147"/>
                          <a:pt x="44" y="150"/>
                        </a:cubicBezTo>
                        <a:cubicBezTo>
                          <a:pt x="86" y="147"/>
                          <a:pt x="105" y="138"/>
                          <a:pt x="150" y="136"/>
                        </a:cubicBezTo>
                        <a:cubicBezTo>
                          <a:pt x="156" y="117"/>
                          <a:pt x="147" y="84"/>
                          <a:pt x="130" y="72"/>
                        </a:cubicBezTo>
                        <a:cubicBezTo>
                          <a:pt x="124" y="63"/>
                          <a:pt x="111" y="54"/>
                          <a:pt x="102" y="48"/>
                        </a:cubicBezTo>
                        <a:cubicBezTo>
                          <a:pt x="98" y="43"/>
                          <a:pt x="93" y="36"/>
                          <a:pt x="88" y="32"/>
                        </a:cubicBezTo>
                        <a:cubicBezTo>
                          <a:pt x="84" y="29"/>
                          <a:pt x="76" y="24"/>
                          <a:pt x="76" y="24"/>
                        </a:cubicBezTo>
                        <a:cubicBezTo>
                          <a:pt x="73" y="15"/>
                          <a:pt x="54" y="5"/>
                          <a:pt x="54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01"/>
                  <p:cNvSpPr>
                    <a:spLocks/>
                  </p:cNvSpPr>
                  <p:nvPr/>
                </p:nvSpPr>
                <p:spPr bwMode="auto">
                  <a:xfrm>
                    <a:off x="3790" y="2560"/>
                    <a:ext cx="147" cy="154"/>
                  </a:xfrm>
                  <a:custGeom>
                    <a:avLst/>
                    <a:gdLst>
                      <a:gd name="T0" fmla="*/ 48 w 147"/>
                      <a:gd name="T1" fmla="*/ 0 h 154"/>
                      <a:gd name="T2" fmla="*/ 26 w 147"/>
                      <a:gd name="T3" fmla="*/ 10 h 154"/>
                      <a:gd name="T4" fmla="*/ 14 w 147"/>
                      <a:gd name="T5" fmla="*/ 34 h 154"/>
                      <a:gd name="T6" fmla="*/ 18 w 147"/>
                      <a:gd name="T7" fmla="*/ 132 h 154"/>
                      <a:gd name="T8" fmla="*/ 52 w 147"/>
                      <a:gd name="T9" fmla="*/ 140 h 154"/>
                      <a:gd name="T10" fmla="*/ 138 w 147"/>
                      <a:gd name="T11" fmla="*/ 154 h 154"/>
                      <a:gd name="T12" fmla="*/ 146 w 147"/>
                      <a:gd name="T13" fmla="*/ 146 h 154"/>
                      <a:gd name="T14" fmla="*/ 142 w 147"/>
                      <a:gd name="T15" fmla="*/ 134 h 154"/>
                      <a:gd name="T16" fmla="*/ 122 w 147"/>
                      <a:gd name="T17" fmla="*/ 98 h 154"/>
                      <a:gd name="T18" fmla="*/ 102 w 147"/>
                      <a:gd name="T19" fmla="*/ 76 h 154"/>
                      <a:gd name="T20" fmla="*/ 90 w 147"/>
                      <a:gd name="T21" fmla="*/ 58 h 154"/>
                      <a:gd name="T22" fmla="*/ 48 w 147"/>
                      <a:gd name="T23" fmla="*/ 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7" h="154">
                        <a:moveTo>
                          <a:pt x="48" y="0"/>
                        </a:moveTo>
                        <a:cubicBezTo>
                          <a:pt x="38" y="2"/>
                          <a:pt x="35" y="7"/>
                          <a:pt x="26" y="10"/>
                        </a:cubicBezTo>
                        <a:cubicBezTo>
                          <a:pt x="23" y="19"/>
                          <a:pt x="17" y="25"/>
                          <a:pt x="14" y="34"/>
                        </a:cubicBezTo>
                        <a:cubicBezTo>
                          <a:pt x="13" y="59"/>
                          <a:pt x="0" y="110"/>
                          <a:pt x="18" y="132"/>
                        </a:cubicBezTo>
                        <a:cubicBezTo>
                          <a:pt x="24" y="140"/>
                          <a:pt x="45" y="139"/>
                          <a:pt x="52" y="140"/>
                        </a:cubicBezTo>
                        <a:cubicBezTo>
                          <a:pt x="80" y="149"/>
                          <a:pt x="108" y="152"/>
                          <a:pt x="138" y="154"/>
                        </a:cubicBezTo>
                        <a:cubicBezTo>
                          <a:pt x="143" y="152"/>
                          <a:pt x="147" y="153"/>
                          <a:pt x="146" y="146"/>
                        </a:cubicBezTo>
                        <a:cubicBezTo>
                          <a:pt x="146" y="142"/>
                          <a:pt x="142" y="134"/>
                          <a:pt x="142" y="134"/>
                        </a:cubicBezTo>
                        <a:cubicBezTo>
                          <a:pt x="140" y="117"/>
                          <a:pt x="137" y="108"/>
                          <a:pt x="122" y="98"/>
                        </a:cubicBezTo>
                        <a:cubicBezTo>
                          <a:pt x="116" y="90"/>
                          <a:pt x="108" y="84"/>
                          <a:pt x="102" y="76"/>
                        </a:cubicBezTo>
                        <a:cubicBezTo>
                          <a:pt x="98" y="70"/>
                          <a:pt x="90" y="58"/>
                          <a:pt x="90" y="58"/>
                        </a:cubicBezTo>
                        <a:cubicBezTo>
                          <a:pt x="84" y="35"/>
                          <a:pt x="77" y="0"/>
                          <a:pt x="48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02"/>
                  <p:cNvSpPr>
                    <a:spLocks/>
                  </p:cNvSpPr>
                  <p:nvPr/>
                </p:nvSpPr>
                <p:spPr bwMode="auto">
                  <a:xfrm>
                    <a:off x="3892" y="2578"/>
                    <a:ext cx="89" cy="66"/>
                  </a:xfrm>
                  <a:custGeom>
                    <a:avLst/>
                    <a:gdLst>
                      <a:gd name="T0" fmla="*/ 12 w 89"/>
                      <a:gd name="T1" fmla="*/ 2 h 66"/>
                      <a:gd name="T2" fmla="*/ 52 w 89"/>
                      <a:gd name="T3" fmla="*/ 52 h 66"/>
                      <a:gd name="T4" fmla="*/ 70 w 89"/>
                      <a:gd name="T5" fmla="*/ 66 h 66"/>
                      <a:gd name="T6" fmla="*/ 82 w 89"/>
                      <a:gd name="T7" fmla="*/ 64 h 66"/>
                      <a:gd name="T8" fmla="*/ 78 w 89"/>
                      <a:gd name="T9" fmla="*/ 46 h 66"/>
                      <a:gd name="T10" fmla="*/ 56 w 89"/>
                      <a:gd name="T11" fmla="*/ 18 h 66"/>
                      <a:gd name="T12" fmla="*/ 30 w 89"/>
                      <a:gd name="T13" fmla="*/ 0 h 66"/>
                      <a:gd name="T14" fmla="*/ 12 w 89"/>
                      <a:gd name="T15" fmla="*/ 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9" h="66">
                        <a:moveTo>
                          <a:pt x="12" y="2"/>
                        </a:moveTo>
                        <a:cubicBezTo>
                          <a:pt x="23" y="48"/>
                          <a:pt x="0" y="48"/>
                          <a:pt x="52" y="52"/>
                        </a:cubicBezTo>
                        <a:cubicBezTo>
                          <a:pt x="66" y="62"/>
                          <a:pt x="61" y="57"/>
                          <a:pt x="70" y="66"/>
                        </a:cubicBezTo>
                        <a:cubicBezTo>
                          <a:pt x="74" y="65"/>
                          <a:pt x="78" y="66"/>
                          <a:pt x="82" y="64"/>
                        </a:cubicBezTo>
                        <a:cubicBezTo>
                          <a:pt x="89" y="60"/>
                          <a:pt x="79" y="49"/>
                          <a:pt x="78" y="46"/>
                        </a:cubicBezTo>
                        <a:cubicBezTo>
                          <a:pt x="72" y="32"/>
                          <a:pt x="67" y="29"/>
                          <a:pt x="56" y="18"/>
                        </a:cubicBezTo>
                        <a:cubicBezTo>
                          <a:pt x="53" y="8"/>
                          <a:pt x="40" y="3"/>
                          <a:pt x="30" y="0"/>
                        </a:cubicBezTo>
                        <a:cubicBezTo>
                          <a:pt x="24" y="1"/>
                          <a:pt x="12" y="2"/>
                          <a:pt x="12" y="2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03"/>
                  <p:cNvSpPr>
                    <a:spLocks/>
                  </p:cNvSpPr>
                  <p:nvPr/>
                </p:nvSpPr>
                <p:spPr bwMode="auto">
                  <a:xfrm>
                    <a:off x="4058" y="2541"/>
                    <a:ext cx="236" cy="129"/>
                  </a:xfrm>
                  <a:custGeom>
                    <a:avLst/>
                    <a:gdLst>
                      <a:gd name="T0" fmla="*/ 44 w 236"/>
                      <a:gd name="T1" fmla="*/ 29 h 129"/>
                      <a:gd name="T2" fmla="*/ 34 w 236"/>
                      <a:gd name="T3" fmla="*/ 61 h 129"/>
                      <a:gd name="T4" fmla="*/ 16 w 236"/>
                      <a:gd name="T5" fmla="*/ 73 h 129"/>
                      <a:gd name="T6" fmla="*/ 42 w 236"/>
                      <a:gd name="T7" fmla="*/ 109 h 129"/>
                      <a:gd name="T8" fmla="*/ 66 w 236"/>
                      <a:gd name="T9" fmla="*/ 125 h 129"/>
                      <a:gd name="T10" fmla="*/ 78 w 236"/>
                      <a:gd name="T11" fmla="*/ 129 h 129"/>
                      <a:gd name="T12" fmla="*/ 118 w 236"/>
                      <a:gd name="T13" fmla="*/ 127 h 129"/>
                      <a:gd name="T14" fmla="*/ 154 w 236"/>
                      <a:gd name="T15" fmla="*/ 115 h 129"/>
                      <a:gd name="T16" fmla="*/ 172 w 236"/>
                      <a:gd name="T17" fmla="*/ 107 h 129"/>
                      <a:gd name="T18" fmla="*/ 190 w 236"/>
                      <a:gd name="T19" fmla="*/ 95 h 129"/>
                      <a:gd name="T20" fmla="*/ 214 w 236"/>
                      <a:gd name="T21" fmla="*/ 67 h 129"/>
                      <a:gd name="T22" fmla="*/ 100 w 236"/>
                      <a:gd name="T23" fmla="*/ 15 h 129"/>
                      <a:gd name="T24" fmla="*/ 40 w 236"/>
                      <a:gd name="T25" fmla="*/ 23 h 129"/>
                      <a:gd name="T26" fmla="*/ 44 w 236"/>
                      <a:gd name="T27" fmla="*/ 29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6" h="129">
                        <a:moveTo>
                          <a:pt x="44" y="29"/>
                        </a:moveTo>
                        <a:cubicBezTo>
                          <a:pt x="43" y="38"/>
                          <a:pt x="42" y="54"/>
                          <a:pt x="34" y="61"/>
                        </a:cubicBezTo>
                        <a:cubicBezTo>
                          <a:pt x="29" y="66"/>
                          <a:pt x="16" y="73"/>
                          <a:pt x="16" y="73"/>
                        </a:cubicBezTo>
                        <a:cubicBezTo>
                          <a:pt x="0" y="96"/>
                          <a:pt x="22" y="106"/>
                          <a:pt x="42" y="109"/>
                        </a:cubicBezTo>
                        <a:cubicBezTo>
                          <a:pt x="50" y="114"/>
                          <a:pt x="58" y="120"/>
                          <a:pt x="66" y="125"/>
                        </a:cubicBezTo>
                        <a:cubicBezTo>
                          <a:pt x="70" y="127"/>
                          <a:pt x="78" y="129"/>
                          <a:pt x="78" y="129"/>
                        </a:cubicBezTo>
                        <a:cubicBezTo>
                          <a:pt x="91" y="128"/>
                          <a:pt x="105" y="129"/>
                          <a:pt x="118" y="127"/>
                        </a:cubicBezTo>
                        <a:cubicBezTo>
                          <a:pt x="129" y="126"/>
                          <a:pt x="142" y="117"/>
                          <a:pt x="154" y="115"/>
                        </a:cubicBezTo>
                        <a:cubicBezTo>
                          <a:pt x="159" y="111"/>
                          <a:pt x="172" y="107"/>
                          <a:pt x="172" y="107"/>
                        </a:cubicBezTo>
                        <a:cubicBezTo>
                          <a:pt x="177" y="100"/>
                          <a:pt x="182" y="98"/>
                          <a:pt x="190" y="95"/>
                        </a:cubicBezTo>
                        <a:cubicBezTo>
                          <a:pt x="198" y="83"/>
                          <a:pt x="201" y="75"/>
                          <a:pt x="214" y="67"/>
                        </a:cubicBezTo>
                        <a:cubicBezTo>
                          <a:pt x="236" y="0"/>
                          <a:pt x="124" y="16"/>
                          <a:pt x="100" y="15"/>
                        </a:cubicBezTo>
                        <a:cubicBezTo>
                          <a:pt x="40" y="18"/>
                          <a:pt x="68" y="14"/>
                          <a:pt x="40" y="23"/>
                        </a:cubicBezTo>
                        <a:cubicBezTo>
                          <a:pt x="42" y="30"/>
                          <a:pt x="40" y="29"/>
                          <a:pt x="44" y="29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04"/>
                  <p:cNvSpPr>
                    <a:spLocks/>
                  </p:cNvSpPr>
                  <p:nvPr/>
                </p:nvSpPr>
                <p:spPr bwMode="auto">
                  <a:xfrm>
                    <a:off x="3984" y="2630"/>
                    <a:ext cx="72" cy="36"/>
                  </a:xfrm>
                  <a:custGeom>
                    <a:avLst/>
                    <a:gdLst>
                      <a:gd name="T0" fmla="*/ 50 w 72"/>
                      <a:gd name="T1" fmla="*/ 6 h 36"/>
                      <a:gd name="T2" fmla="*/ 20 w 72"/>
                      <a:gd name="T3" fmla="*/ 2 h 36"/>
                      <a:gd name="T4" fmla="*/ 26 w 72"/>
                      <a:gd name="T5" fmla="*/ 26 h 36"/>
                      <a:gd name="T6" fmla="*/ 42 w 72"/>
                      <a:gd name="T7" fmla="*/ 36 h 36"/>
                      <a:gd name="T8" fmla="*/ 62 w 72"/>
                      <a:gd name="T9" fmla="*/ 34 h 36"/>
                      <a:gd name="T10" fmla="*/ 54 w 72"/>
                      <a:gd name="T11" fmla="*/ 12 h 36"/>
                      <a:gd name="T12" fmla="*/ 50 w 72"/>
                      <a:gd name="T13" fmla="*/ 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2" h="36">
                        <a:moveTo>
                          <a:pt x="50" y="6"/>
                        </a:moveTo>
                        <a:cubicBezTo>
                          <a:pt x="35" y="1"/>
                          <a:pt x="41" y="0"/>
                          <a:pt x="20" y="2"/>
                        </a:cubicBezTo>
                        <a:cubicBezTo>
                          <a:pt x="0" y="9"/>
                          <a:pt x="18" y="20"/>
                          <a:pt x="26" y="26"/>
                        </a:cubicBezTo>
                        <a:cubicBezTo>
                          <a:pt x="29" y="31"/>
                          <a:pt x="42" y="36"/>
                          <a:pt x="42" y="36"/>
                        </a:cubicBezTo>
                        <a:cubicBezTo>
                          <a:pt x="49" y="35"/>
                          <a:pt x="56" y="36"/>
                          <a:pt x="62" y="34"/>
                        </a:cubicBezTo>
                        <a:cubicBezTo>
                          <a:pt x="72" y="30"/>
                          <a:pt x="58" y="15"/>
                          <a:pt x="54" y="12"/>
                        </a:cubicBezTo>
                        <a:cubicBezTo>
                          <a:pt x="53" y="10"/>
                          <a:pt x="50" y="6"/>
                          <a:pt x="50" y="6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05"/>
                  <p:cNvSpPr>
                    <a:spLocks/>
                  </p:cNvSpPr>
                  <p:nvPr/>
                </p:nvSpPr>
                <p:spPr bwMode="auto">
                  <a:xfrm>
                    <a:off x="3742" y="2714"/>
                    <a:ext cx="84" cy="174"/>
                  </a:xfrm>
                  <a:custGeom>
                    <a:avLst/>
                    <a:gdLst>
                      <a:gd name="T0" fmla="*/ 54 w 84"/>
                      <a:gd name="T1" fmla="*/ 0 h 174"/>
                      <a:gd name="T2" fmla="*/ 26 w 84"/>
                      <a:gd name="T3" fmla="*/ 8 h 174"/>
                      <a:gd name="T4" fmla="*/ 34 w 84"/>
                      <a:gd name="T5" fmla="*/ 174 h 174"/>
                      <a:gd name="T6" fmla="*/ 56 w 84"/>
                      <a:gd name="T7" fmla="*/ 162 h 174"/>
                      <a:gd name="T8" fmla="*/ 74 w 84"/>
                      <a:gd name="T9" fmla="*/ 134 h 174"/>
                      <a:gd name="T10" fmla="*/ 80 w 84"/>
                      <a:gd name="T11" fmla="*/ 116 h 174"/>
                      <a:gd name="T12" fmla="*/ 78 w 84"/>
                      <a:gd name="T13" fmla="*/ 74 h 174"/>
                      <a:gd name="T14" fmla="*/ 72 w 84"/>
                      <a:gd name="T15" fmla="*/ 70 h 174"/>
                      <a:gd name="T16" fmla="*/ 68 w 84"/>
                      <a:gd name="T17" fmla="*/ 58 h 174"/>
                      <a:gd name="T18" fmla="*/ 54 w 84"/>
                      <a:gd name="T19" fmla="*/ 0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4" h="174">
                        <a:moveTo>
                          <a:pt x="54" y="0"/>
                        </a:moveTo>
                        <a:cubicBezTo>
                          <a:pt x="41" y="2"/>
                          <a:pt x="36" y="1"/>
                          <a:pt x="26" y="8"/>
                        </a:cubicBezTo>
                        <a:cubicBezTo>
                          <a:pt x="5" y="40"/>
                          <a:pt x="0" y="151"/>
                          <a:pt x="34" y="174"/>
                        </a:cubicBezTo>
                        <a:cubicBezTo>
                          <a:pt x="45" y="170"/>
                          <a:pt x="46" y="165"/>
                          <a:pt x="56" y="162"/>
                        </a:cubicBezTo>
                        <a:cubicBezTo>
                          <a:pt x="59" y="154"/>
                          <a:pt x="66" y="139"/>
                          <a:pt x="74" y="134"/>
                        </a:cubicBezTo>
                        <a:cubicBezTo>
                          <a:pt x="83" y="120"/>
                          <a:pt x="84" y="127"/>
                          <a:pt x="80" y="116"/>
                        </a:cubicBezTo>
                        <a:cubicBezTo>
                          <a:pt x="79" y="102"/>
                          <a:pt x="80" y="88"/>
                          <a:pt x="78" y="74"/>
                        </a:cubicBezTo>
                        <a:cubicBezTo>
                          <a:pt x="78" y="72"/>
                          <a:pt x="73" y="72"/>
                          <a:pt x="72" y="70"/>
                        </a:cubicBezTo>
                        <a:cubicBezTo>
                          <a:pt x="70" y="66"/>
                          <a:pt x="68" y="58"/>
                          <a:pt x="68" y="58"/>
                        </a:cubicBezTo>
                        <a:cubicBezTo>
                          <a:pt x="66" y="19"/>
                          <a:pt x="77" y="15"/>
                          <a:pt x="54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06"/>
                  <p:cNvSpPr>
                    <a:spLocks/>
                  </p:cNvSpPr>
                  <p:nvPr/>
                </p:nvSpPr>
                <p:spPr bwMode="auto">
                  <a:xfrm>
                    <a:off x="4340" y="2535"/>
                    <a:ext cx="164" cy="147"/>
                  </a:xfrm>
                  <a:custGeom>
                    <a:avLst/>
                    <a:gdLst>
                      <a:gd name="T0" fmla="*/ 54 w 164"/>
                      <a:gd name="T1" fmla="*/ 5 h 147"/>
                      <a:gd name="T2" fmla="*/ 24 w 164"/>
                      <a:gd name="T3" fmla="*/ 15 h 147"/>
                      <a:gd name="T4" fmla="*/ 36 w 164"/>
                      <a:gd name="T5" fmla="*/ 85 h 147"/>
                      <a:gd name="T6" fmla="*/ 46 w 164"/>
                      <a:gd name="T7" fmla="*/ 147 h 147"/>
                      <a:gd name="T8" fmla="*/ 132 w 164"/>
                      <a:gd name="T9" fmla="*/ 141 h 147"/>
                      <a:gd name="T10" fmla="*/ 148 w 164"/>
                      <a:gd name="T11" fmla="*/ 127 h 147"/>
                      <a:gd name="T12" fmla="*/ 164 w 164"/>
                      <a:gd name="T13" fmla="*/ 107 h 147"/>
                      <a:gd name="T14" fmla="*/ 158 w 164"/>
                      <a:gd name="T15" fmla="*/ 85 h 147"/>
                      <a:gd name="T16" fmla="*/ 140 w 164"/>
                      <a:gd name="T17" fmla="*/ 73 h 147"/>
                      <a:gd name="T18" fmla="*/ 120 w 164"/>
                      <a:gd name="T19" fmla="*/ 29 h 147"/>
                      <a:gd name="T20" fmla="*/ 84 w 164"/>
                      <a:gd name="T21" fmla="*/ 1 h 147"/>
                      <a:gd name="T22" fmla="*/ 54 w 164"/>
                      <a:gd name="T23" fmla="*/ 5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4" h="147">
                        <a:moveTo>
                          <a:pt x="54" y="5"/>
                        </a:moveTo>
                        <a:cubicBezTo>
                          <a:pt x="43" y="8"/>
                          <a:pt x="36" y="13"/>
                          <a:pt x="24" y="15"/>
                        </a:cubicBezTo>
                        <a:cubicBezTo>
                          <a:pt x="0" y="31"/>
                          <a:pt x="20" y="69"/>
                          <a:pt x="36" y="85"/>
                        </a:cubicBezTo>
                        <a:cubicBezTo>
                          <a:pt x="43" y="105"/>
                          <a:pt x="34" y="129"/>
                          <a:pt x="46" y="147"/>
                        </a:cubicBezTo>
                        <a:cubicBezTo>
                          <a:pt x="76" y="144"/>
                          <a:pt x="99" y="142"/>
                          <a:pt x="132" y="141"/>
                        </a:cubicBezTo>
                        <a:cubicBezTo>
                          <a:pt x="136" y="135"/>
                          <a:pt x="148" y="127"/>
                          <a:pt x="148" y="127"/>
                        </a:cubicBezTo>
                        <a:cubicBezTo>
                          <a:pt x="154" y="118"/>
                          <a:pt x="160" y="118"/>
                          <a:pt x="164" y="107"/>
                        </a:cubicBezTo>
                        <a:cubicBezTo>
                          <a:pt x="163" y="100"/>
                          <a:pt x="164" y="91"/>
                          <a:pt x="158" y="85"/>
                        </a:cubicBezTo>
                        <a:cubicBezTo>
                          <a:pt x="153" y="80"/>
                          <a:pt x="140" y="73"/>
                          <a:pt x="140" y="73"/>
                        </a:cubicBezTo>
                        <a:cubicBezTo>
                          <a:pt x="135" y="58"/>
                          <a:pt x="134" y="38"/>
                          <a:pt x="120" y="29"/>
                        </a:cubicBezTo>
                        <a:cubicBezTo>
                          <a:pt x="111" y="15"/>
                          <a:pt x="100" y="6"/>
                          <a:pt x="84" y="1"/>
                        </a:cubicBezTo>
                        <a:cubicBezTo>
                          <a:pt x="58" y="3"/>
                          <a:pt x="68" y="0"/>
                          <a:pt x="54" y="5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07"/>
                  <p:cNvSpPr>
                    <a:spLocks/>
                  </p:cNvSpPr>
                  <p:nvPr/>
                </p:nvSpPr>
                <p:spPr bwMode="auto">
                  <a:xfrm>
                    <a:off x="4489" y="2618"/>
                    <a:ext cx="121" cy="186"/>
                  </a:xfrm>
                  <a:custGeom>
                    <a:avLst/>
                    <a:gdLst>
                      <a:gd name="T0" fmla="*/ 49 w 121"/>
                      <a:gd name="T1" fmla="*/ 12 h 186"/>
                      <a:gd name="T2" fmla="*/ 73 w 121"/>
                      <a:gd name="T3" fmla="*/ 4 h 186"/>
                      <a:gd name="T4" fmla="*/ 85 w 121"/>
                      <a:gd name="T5" fmla="*/ 0 h 186"/>
                      <a:gd name="T6" fmla="*/ 111 w 121"/>
                      <a:gd name="T7" fmla="*/ 12 h 186"/>
                      <a:gd name="T8" fmla="*/ 117 w 121"/>
                      <a:gd name="T9" fmla="*/ 30 h 186"/>
                      <a:gd name="T10" fmla="*/ 121 w 121"/>
                      <a:gd name="T11" fmla="*/ 42 h 186"/>
                      <a:gd name="T12" fmla="*/ 115 w 121"/>
                      <a:gd name="T13" fmla="*/ 90 h 186"/>
                      <a:gd name="T14" fmla="*/ 103 w 121"/>
                      <a:gd name="T15" fmla="*/ 114 h 186"/>
                      <a:gd name="T16" fmla="*/ 83 w 121"/>
                      <a:gd name="T17" fmla="*/ 156 h 186"/>
                      <a:gd name="T18" fmla="*/ 25 w 121"/>
                      <a:gd name="T19" fmla="*/ 186 h 186"/>
                      <a:gd name="T20" fmla="*/ 3 w 121"/>
                      <a:gd name="T21" fmla="*/ 162 h 186"/>
                      <a:gd name="T22" fmla="*/ 27 w 121"/>
                      <a:gd name="T23" fmla="*/ 78 h 186"/>
                      <a:gd name="T24" fmla="*/ 55 w 121"/>
                      <a:gd name="T25" fmla="*/ 24 h 186"/>
                      <a:gd name="T26" fmla="*/ 49 w 121"/>
                      <a:gd name="T27" fmla="*/ 12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1" h="186">
                        <a:moveTo>
                          <a:pt x="49" y="12"/>
                        </a:moveTo>
                        <a:cubicBezTo>
                          <a:pt x="57" y="7"/>
                          <a:pt x="64" y="7"/>
                          <a:pt x="73" y="4"/>
                        </a:cubicBezTo>
                        <a:cubicBezTo>
                          <a:pt x="77" y="3"/>
                          <a:pt x="85" y="0"/>
                          <a:pt x="85" y="0"/>
                        </a:cubicBezTo>
                        <a:cubicBezTo>
                          <a:pt x="113" y="3"/>
                          <a:pt x="96" y="2"/>
                          <a:pt x="111" y="12"/>
                        </a:cubicBezTo>
                        <a:cubicBezTo>
                          <a:pt x="113" y="18"/>
                          <a:pt x="115" y="24"/>
                          <a:pt x="117" y="30"/>
                        </a:cubicBezTo>
                        <a:cubicBezTo>
                          <a:pt x="118" y="34"/>
                          <a:pt x="121" y="42"/>
                          <a:pt x="121" y="42"/>
                        </a:cubicBezTo>
                        <a:cubicBezTo>
                          <a:pt x="120" y="55"/>
                          <a:pt x="120" y="76"/>
                          <a:pt x="115" y="90"/>
                        </a:cubicBezTo>
                        <a:cubicBezTo>
                          <a:pt x="112" y="98"/>
                          <a:pt x="106" y="105"/>
                          <a:pt x="103" y="114"/>
                        </a:cubicBezTo>
                        <a:cubicBezTo>
                          <a:pt x="99" y="129"/>
                          <a:pt x="97" y="147"/>
                          <a:pt x="83" y="156"/>
                        </a:cubicBezTo>
                        <a:cubicBezTo>
                          <a:pt x="70" y="176"/>
                          <a:pt x="48" y="183"/>
                          <a:pt x="25" y="186"/>
                        </a:cubicBezTo>
                        <a:cubicBezTo>
                          <a:pt x="13" y="182"/>
                          <a:pt x="7" y="174"/>
                          <a:pt x="3" y="162"/>
                        </a:cubicBezTo>
                        <a:cubicBezTo>
                          <a:pt x="7" y="135"/>
                          <a:pt x="0" y="96"/>
                          <a:pt x="27" y="78"/>
                        </a:cubicBezTo>
                        <a:cubicBezTo>
                          <a:pt x="43" y="55"/>
                          <a:pt x="21" y="30"/>
                          <a:pt x="55" y="24"/>
                        </a:cubicBezTo>
                        <a:cubicBezTo>
                          <a:pt x="61" y="15"/>
                          <a:pt x="61" y="19"/>
                          <a:pt x="49" y="12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08"/>
                  <p:cNvSpPr>
                    <a:spLocks/>
                  </p:cNvSpPr>
                  <p:nvPr/>
                </p:nvSpPr>
                <p:spPr bwMode="auto">
                  <a:xfrm>
                    <a:off x="3966" y="2693"/>
                    <a:ext cx="96" cy="177"/>
                  </a:xfrm>
                  <a:custGeom>
                    <a:avLst/>
                    <a:gdLst>
                      <a:gd name="T0" fmla="*/ 20 w 96"/>
                      <a:gd name="T1" fmla="*/ 35 h 177"/>
                      <a:gd name="T2" fmla="*/ 18 w 96"/>
                      <a:gd name="T3" fmla="*/ 85 h 177"/>
                      <a:gd name="T4" fmla="*/ 12 w 96"/>
                      <a:gd name="T5" fmla="*/ 109 h 177"/>
                      <a:gd name="T6" fmla="*/ 10 w 96"/>
                      <a:gd name="T7" fmla="*/ 115 h 177"/>
                      <a:gd name="T8" fmla="*/ 24 w 96"/>
                      <a:gd name="T9" fmla="*/ 177 h 177"/>
                      <a:gd name="T10" fmla="*/ 36 w 96"/>
                      <a:gd name="T11" fmla="*/ 175 h 177"/>
                      <a:gd name="T12" fmla="*/ 42 w 96"/>
                      <a:gd name="T13" fmla="*/ 171 h 177"/>
                      <a:gd name="T14" fmla="*/ 70 w 96"/>
                      <a:gd name="T15" fmla="*/ 167 h 177"/>
                      <a:gd name="T16" fmla="*/ 88 w 96"/>
                      <a:gd name="T17" fmla="*/ 145 h 177"/>
                      <a:gd name="T18" fmla="*/ 90 w 96"/>
                      <a:gd name="T19" fmla="*/ 81 h 177"/>
                      <a:gd name="T20" fmla="*/ 96 w 96"/>
                      <a:gd name="T21" fmla="*/ 63 h 177"/>
                      <a:gd name="T22" fmla="*/ 66 w 96"/>
                      <a:gd name="T23" fmla="*/ 7 h 177"/>
                      <a:gd name="T24" fmla="*/ 20 w 96"/>
                      <a:gd name="T25" fmla="*/ 35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6" h="177">
                        <a:moveTo>
                          <a:pt x="20" y="35"/>
                        </a:moveTo>
                        <a:cubicBezTo>
                          <a:pt x="19" y="52"/>
                          <a:pt x="19" y="68"/>
                          <a:pt x="18" y="85"/>
                        </a:cubicBezTo>
                        <a:cubicBezTo>
                          <a:pt x="17" y="95"/>
                          <a:pt x="15" y="100"/>
                          <a:pt x="12" y="109"/>
                        </a:cubicBezTo>
                        <a:cubicBezTo>
                          <a:pt x="11" y="111"/>
                          <a:pt x="10" y="115"/>
                          <a:pt x="10" y="115"/>
                        </a:cubicBezTo>
                        <a:cubicBezTo>
                          <a:pt x="12" y="157"/>
                          <a:pt x="0" y="161"/>
                          <a:pt x="24" y="177"/>
                        </a:cubicBezTo>
                        <a:cubicBezTo>
                          <a:pt x="28" y="176"/>
                          <a:pt x="32" y="176"/>
                          <a:pt x="36" y="175"/>
                        </a:cubicBezTo>
                        <a:cubicBezTo>
                          <a:pt x="38" y="174"/>
                          <a:pt x="40" y="172"/>
                          <a:pt x="42" y="171"/>
                        </a:cubicBezTo>
                        <a:cubicBezTo>
                          <a:pt x="51" y="169"/>
                          <a:pt x="70" y="167"/>
                          <a:pt x="70" y="167"/>
                        </a:cubicBezTo>
                        <a:cubicBezTo>
                          <a:pt x="79" y="161"/>
                          <a:pt x="85" y="155"/>
                          <a:pt x="88" y="145"/>
                        </a:cubicBezTo>
                        <a:cubicBezTo>
                          <a:pt x="89" y="124"/>
                          <a:pt x="88" y="102"/>
                          <a:pt x="90" y="81"/>
                        </a:cubicBezTo>
                        <a:cubicBezTo>
                          <a:pt x="90" y="75"/>
                          <a:pt x="96" y="63"/>
                          <a:pt x="96" y="63"/>
                        </a:cubicBezTo>
                        <a:cubicBezTo>
                          <a:pt x="93" y="41"/>
                          <a:pt x="90" y="15"/>
                          <a:pt x="66" y="7"/>
                        </a:cubicBezTo>
                        <a:cubicBezTo>
                          <a:pt x="30" y="9"/>
                          <a:pt x="16" y="0"/>
                          <a:pt x="20" y="35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09"/>
                  <p:cNvSpPr>
                    <a:spLocks/>
                  </p:cNvSpPr>
                  <p:nvPr/>
                </p:nvSpPr>
                <p:spPr bwMode="auto">
                  <a:xfrm>
                    <a:off x="3800" y="2868"/>
                    <a:ext cx="203" cy="118"/>
                  </a:xfrm>
                  <a:custGeom>
                    <a:avLst/>
                    <a:gdLst>
                      <a:gd name="T0" fmla="*/ 12 w 203"/>
                      <a:gd name="T1" fmla="*/ 18 h 118"/>
                      <a:gd name="T2" fmla="*/ 0 w 203"/>
                      <a:gd name="T3" fmla="*/ 40 h 118"/>
                      <a:gd name="T4" fmla="*/ 24 w 203"/>
                      <a:gd name="T5" fmla="*/ 76 h 118"/>
                      <a:gd name="T6" fmla="*/ 42 w 203"/>
                      <a:gd name="T7" fmla="*/ 88 h 118"/>
                      <a:gd name="T8" fmla="*/ 64 w 203"/>
                      <a:gd name="T9" fmla="*/ 104 h 118"/>
                      <a:gd name="T10" fmla="*/ 86 w 203"/>
                      <a:gd name="T11" fmla="*/ 118 h 118"/>
                      <a:gd name="T12" fmla="*/ 152 w 203"/>
                      <a:gd name="T13" fmla="*/ 98 h 118"/>
                      <a:gd name="T14" fmla="*/ 186 w 203"/>
                      <a:gd name="T15" fmla="*/ 88 h 118"/>
                      <a:gd name="T16" fmla="*/ 192 w 203"/>
                      <a:gd name="T17" fmla="*/ 40 h 118"/>
                      <a:gd name="T18" fmla="*/ 98 w 203"/>
                      <a:gd name="T19" fmla="*/ 10 h 118"/>
                      <a:gd name="T20" fmla="*/ 84 w 203"/>
                      <a:gd name="T21" fmla="*/ 4 h 118"/>
                      <a:gd name="T22" fmla="*/ 72 w 203"/>
                      <a:gd name="T23" fmla="*/ 0 h 118"/>
                      <a:gd name="T24" fmla="*/ 16 w 203"/>
                      <a:gd name="T25" fmla="*/ 14 h 118"/>
                      <a:gd name="T26" fmla="*/ 12 w 203"/>
                      <a:gd name="T27" fmla="*/ 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3" h="118">
                        <a:moveTo>
                          <a:pt x="12" y="18"/>
                        </a:moveTo>
                        <a:cubicBezTo>
                          <a:pt x="10" y="27"/>
                          <a:pt x="5" y="32"/>
                          <a:pt x="0" y="40"/>
                        </a:cubicBezTo>
                        <a:cubicBezTo>
                          <a:pt x="5" y="55"/>
                          <a:pt x="11" y="66"/>
                          <a:pt x="24" y="76"/>
                        </a:cubicBezTo>
                        <a:cubicBezTo>
                          <a:pt x="30" y="80"/>
                          <a:pt x="42" y="88"/>
                          <a:pt x="42" y="88"/>
                        </a:cubicBezTo>
                        <a:cubicBezTo>
                          <a:pt x="48" y="96"/>
                          <a:pt x="55" y="101"/>
                          <a:pt x="64" y="104"/>
                        </a:cubicBezTo>
                        <a:cubicBezTo>
                          <a:pt x="82" y="117"/>
                          <a:pt x="74" y="114"/>
                          <a:pt x="86" y="118"/>
                        </a:cubicBezTo>
                        <a:cubicBezTo>
                          <a:pt x="109" y="112"/>
                          <a:pt x="130" y="105"/>
                          <a:pt x="152" y="98"/>
                        </a:cubicBezTo>
                        <a:cubicBezTo>
                          <a:pt x="159" y="87"/>
                          <a:pt x="174" y="90"/>
                          <a:pt x="186" y="88"/>
                        </a:cubicBezTo>
                        <a:cubicBezTo>
                          <a:pt x="203" y="82"/>
                          <a:pt x="195" y="52"/>
                          <a:pt x="192" y="40"/>
                        </a:cubicBezTo>
                        <a:cubicBezTo>
                          <a:pt x="184" y="12"/>
                          <a:pt x="114" y="11"/>
                          <a:pt x="98" y="10"/>
                        </a:cubicBezTo>
                        <a:cubicBezTo>
                          <a:pt x="77" y="5"/>
                          <a:pt x="102" y="12"/>
                          <a:pt x="84" y="4"/>
                        </a:cubicBezTo>
                        <a:cubicBezTo>
                          <a:pt x="80" y="2"/>
                          <a:pt x="72" y="0"/>
                          <a:pt x="72" y="0"/>
                        </a:cubicBezTo>
                        <a:cubicBezTo>
                          <a:pt x="53" y="2"/>
                          <a:pt x="32" y="3"/>
                          <a:pt x="16" y="14"/>
                        </a:cubicBezTo>
                        <a:cubicBezTo>
                          <a:pt x="12" y="21"/>
                          <a:pt x="12" y="22"/>
                          <a:pt x="12" y="18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10"/>
                  <p:cNvSpPr>
                    <a:spLocks/>
                  </p:cNvSpPr>
                  <p:nvPr/>
                </p:nvSpPr>
                <p:spPr bwMode="auto">
                  <a:xfrm>
                    <a:off x="4078" y="2694"/>
                    <a:ext cx="126" cy="135"/>
                  </a:xfrm>
                  <a:custGeom>
                    <a:avLst/>
                    <a:gdLst>
                      <a:gd name="T0" fmla="*/ 8 w 126"/>
                      <a:gd name="T1" fmla="*/ 22 h 135"/>
                      <a:gd name="T2" fmla="*/ 18 w 126"/>
                      <a:gd name="T3" fmla="*/ 90 h 135"/>
                      <a:gd name="T4" fmla="*/ 98 w 126"/>
                      <a:gd name="T5" fmla="*/ 124 h 135"/>
                      <a:gd name="T6" fmla="*/ 126 w 126"/>
                      <a:gd name="T7" fmla="*/ 112 h 135"/>
                      <a:gd name="T8" fmla="*/ 96 w 126"/>
                      <a:gd name="T9" fmla="*/ 68 h 135"/>
                      <a:gd name="T10" fmla="*/ 68 w 126"/>
                      <a:gd name="T11" fmla="*/ 32 h 135"/>
                      <a:gd name="T12" fmla="*/ 42 w 126"/>
                      <a:gd name="T13" fmla="*/ 4 h 135"/>
                      <a:gd name="T14" fmla="*/ 8 w 126"/>
                      <a:gd name="T15" fmla="*/ 22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6" h="135">
                        <a:moveTo>
                          <a:pt x="8" y="22"/>
                        </a:moveTo>
                        <a:cubicBezTo>
                          <a:pt x="7" y="44"/>
                          <a:pt x="0" y="72"/>
                          <a:pt x="18" y="90"/>
                        </a:cubicBezTo>
                        <a:cubicBezTo>
                          <a:pt x="33" y="135"/>
                          <a:pt x="37" y="122"/>
                          <a:pt x="98" y="124"/>
                        </a:cubicBezTo>
                        <a:cubicBezTo>
                          <a:pt x="112" y="123"/>
                          <a:pt x="121" y="126"/>
                          <a:pt x="126" y="112"/>
                        </a:cubicBezTo>
                        <a:cubicBezTo>
                          <a:pt x="122" y="93"/>
                          <a:pt x="112" y="79"/>
                          <a:pt x="96" y="68"/>
                        </a:cubicBezTo>
                        <a:cubicBezTo>
                          <a:pt x="87" y="55"/>
                          <a:pt x="82" y="41"/>
                          <a:pt x="68" y="32"/>
                        </a:cubicBezTo>
                        <a:cubicBezTo>
                          <a:pt x="62" y="23"/>
                          <a:pt x="52" y="10"/>
                          <a:pt x="42" y="4"/>
                        </a:cubicBezTo>
                        <a:cubicBezTo>
                          <a:pt x="18" y="6"/>
                          <a:pt x="12" y="0"/>
                          <a:pt x="8" y="22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11"/>
                  <p:cNvSpPr>
                    <a:spLocks/>
                  </p:cNvSpPr>
                  <p:nvPr/>
                </p:nvSpPr>
                <p:spPr bwMode="auto">
                  <a:xfrm>
                    <a:off x="4043" y="2843"/>
                    <a:ext cx="123" cy="106"/>
                  </a:xfrm>
                  <a:custGeom>
                    <a:avLst/>
                    <a:gdLst>
                      <a:gd name="T0" fmla="*/ 65 w 123"/>
                      <a:gd name="T1" fmla="*/ 3 h 106"/>
                      <a:gd name="T2" fmla="*/ 23 w 123"/>
                      <a:gd name="T3" fmla="*/ 15 h 106"/>
                      <a:gd name="T4" fmla="*/ 5 w 123"/>
                      <a:gd name="T5" fmla="*/ 33 h 106"/>
                      <a:gd name="T6" fmla="*/ 29 w 123"/>
                      <a:gd name="T7" fmla="*/ 97 h 106"/>
                      <a:gd name="T8" fmla="*/ 113 w 123"/>
                      <a:gd name="T9" fmla="*/ 67 h 106"/>
                      <a:gd name="T10" fmla="*/ 123 w 123"/>
                      <a:gd name="T11" fmla="*/ 39 h 106"/>
                      <a:gd name="T12" fmla="*/ 89 w 123"/>
                      <a:gd name="T13" fmla="*/ 3 h 106"/>
                      <a:gd name="T14" fmla="*/ 65 w 123"/>
                      <a:gd name="T15" fmla="*/ 3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3" h="106">
                        <a:moveTo>
                          <a:pt x="65" y="3"/>
                        </a:moveTo>
                        <a:cubicBezTo>
                          <a:pt x="59" y="21"/>
                          <a:pt x="41" y="14"/>
                          <a:pt x="23" y="15"/>
                        </a:cubicBezTo>
                        <a:cubicBezTo>
                          <a:pt x="14" y="21"/>
                          <a:pt x="9" y="22"/>
                          <a:pt x="5" y="33"/>
                        </a:cubicBezTo>
                        <a:cubicBezTo>
                          <a:pt x="8" y="71"/>
                          <a:pt x="0" y="83"/>
                          <a:pt x="29" y="97"/>
                        </a:cubicBezTo>
                        <a:cubicBezTo>
                          <a:pt x="101" y="95"/>
                          <a:pt x="87" y="106"/>
                          <a:pt x="113" y="67"/>
                        </a:cubicBezTo>
                        <a:cubicBezTo>
                          <a:pt x="115" y="56"/>
                          <a:pt x="120" y="49"/>
                          <a:pt x="123" y="39"/>
                        </a:cubicBezTo>
                        <a:cubicBezTo>
                          <a:pt x="120" y="9"/>
                          <a:pt x="117" y="7"/>
                          <a:pt x="89" y="3"/>
                        </a:cubicBezTo>
                        <a:cubicBezTo>
                          <a:pt x="81" y="0"/>
                          <a:pt x="74" y="3"/>
                          <a:pt x="65" y="3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12"/>
                  <p:cNvSpPr>
                    <a:spLocks/>
                  </p:cNvSpPr>
                  <p:nvPr/>
                </p:nvSpPr>
                <p:spPr bwMode="auto">
                  <a:xfrm>
                    <a:off x="4210" y="2688"/>
                    <a:ext cx="152" cy="74"/>
                  </a:xfrm>
                  <a:custGeom>
                    <a:avLst/>
                    <a:gdLst>
                      <a:gd name="T0" fmla="*/ 66 w 152"/>
                      <a:gd name="T1" fmla="*/ 18 h 74"/>
                      <a:gd name="T2" fmla="*/ 30 w 152"/>
                      <a:gd name="T3" fmla="*/ 24 h 74"/>
                      <a:gd name="T4" fmla="*/ 12 w 152"/>
                      <a:gd name="T5" fmla="*/ 36 h 74"/>
                      <a:gd name="T6" fmla="*/ 0 w 152"/>
                      <a:gd name="T7" fmla="*/ 40 h 74"/>
                      <a:gd name="T8" fmla="*/ 56 w 152"/>
                      <a:gd name="T9" fmla="*/ 62 h 74"/>
                      <a:gd name="T10" fmla="*/ 80 w 152"/>
                      <a:gd name="T11" fmla="*/ 72 h 74"/>
                      <a:gd name="T12" fmla="*/ 120 w 152"/>
                      <a:gd name="T13" fmla="*/ 70 h 74"/>
                      <a:gd name="T14" fmla="*/ 128 w 152"/>
                      <a:gd name="T15" fmla="*/ 58 h 74"/>
                      <a:gd name="T16" fmla="*/ 144 w 152"/>
                      <a:gd name="T17" fmla="*/ 26 h 74"/>
                      <a:gd name="T18" fmla="*/ 136 w 152"/>
                      <a:gd name="T19" fmla="*/ 0 h 74"/>
                      <a:gd name="T20" fmla="*/ 90 w 152"/>
                      <a:gd name="T21" fmla="*/ 2 h 74"/>
                      <a:gd name="T22" fmla="*/ 70 w 152"/>
                      <a:gd name="T23" fmla="*/ 8 h 74"/>
                      <a:gd name="T24" fmla="*/ 66 w 152"/>
                      <a:gd name="T25" fmla="*/ 1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2" h="74">
                        <a:moveTo>
                          <a:pt x="66" y="18"/>
                        </a:moveTo>
                        <a:cubicBezTo>
                          <a:pt x="54" y="20"/>
                          <a:pt x="42" y="22"/>
                          <a:pt x="30" y="24"/>
                        </a:cubicBezTo>
                        <a:cubicBezTo>
                          <a:pt x="24" y="28"/>
                          <a:pt x="19" y="34"/>
                          <a:pt x="12" y="36"/>
                        </a:cubicBezTo>
                        <a:cubicBezTo>
                          <a:pt x="8" y="37"/>
                          <a:pt x="0" y="40"/>
                          <a:pt x="0" y="40"/>
                        </a:cubicBezTo>
                        <a:cubicBezTo>
                          <a:pt x="4" y="65"/>
                          <a:pt x="34" y="59"/>
                          <a:pt x="56" y="62"/>
                        </a:cubicBezTo>
                        <a:cubicBezTo>
                          <a:pt x="65" y="65"/>
                          <a:pt x="72" y="67"/>
                          <a:pt x="80" y="72"/>
                        </a:cubicBezTo>
                        <a:cubicBezTo>
                          <a:pt x="93" y="71"/>
                          <a:pt x="107" y="74"/>
                          <a:pt x="120" y="70"/>
                        </a:cubicBezTo>
                        <a:cubicBezTo>
                          <a:pt x="125" y="69"/>
                          <a:pt x="128" y="58"/>
                          <a:pt x="128" y="58"/>
                        </a:cubicBezTo>
                        <a:cubicBezTo>
                          <a:pt x="131" y="45"/>
                          <a:pt x="133" y="34"/>
                          <a:pt x="144" y="26"/>
                        </a:cubicBezTo>
                        <a:cubicBezTo>
                          <a:pt x="152" y="13"/>
                          <a:pt x="151" y="5"/>
                          <a:pt x="136" y="0"/>
                        </a:cubicBezTo>
                        <a:cubicBezTo>
                          <a:pt x="121" y="1"/>
                          <a:pt x="105" y="1"/>
                          <a:pt x="90" y="2"/>
                        </a:cubicBezTo>
                        <a:cubicBezTo>
                          <a:pt x="83" y="3"/>
                          <a:pt x="70" y="8"/>
                          <a:pt x="70" y="8"/>
                        </a:cubicBezTo>
                        <a:cubicBezTo>
                          <a:pt x="65" y="15"/>
                          <a:pt x="66" y="12"/>
                          <a:pt x="66" y="18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13"/>
                  <p:cNvSpPr>
                    <a:spLocks/>
                  </p:cNvSpPr>
                  <p:nvPr/>
                </p:nvSpPr>
                <p:spPr bwMode="auto">
                  <a:xfrm>
                    <a:off x="4192" y="2791"/>
                    <a:ext cx="124" cy="93"/>
                  </a:xfrm>
                  <a:custGeom>
                    <a:avLst/>
                    <a:gdLst>
                      <a:gd name="T0" fmla="*/ 42 w 124"/>
                      <a:gd name="T1" fmla="*/ 3 h 93"/>
                      <a:gd name="T2" fmla="*/ 14 w 124"/>
                      <a:gd name="T3" fmla="*/ 33 h 93"/>
                      <a:gd name="T4" fmla="*/ 0 w 124"/>
                      <a:gd name="T5" fmla="*/ 57 h 93"/>
                      <a:gd name="T6" fmla="*/ 2 w 124"/>
                      <a:gd name="T7" fmla="*/ 85 h 93"/>
                      <a:gd name="T8" fmla="*/ 18 w 124"/>
                      <a:gd name="T9" fmla="*/ 89 h 93"/>
                      <a:gd name="T10" fmla="*/ 84 w 124"/>
                      <a:gd name="T11" fmla="*/ 93 h 93"/>
                      <a:gd name="T12" fmla="*/ 118 w 124"/>
                      <a:gd name="T13" fmla="*/ 87 h 93"/>
                      <a:gd name="T14" fmla="*/ 124 w 124"/>
                      <a:gd name="T15" fmla="*/ 75 h 93"/>
                      <a:gd name="T16" fmla="*/ 120 w 124"/>
                      <a:gd name="T17" fmla="*/ 63 h 93"/>
                      <a:gd name="T18" fmla="*/ 100 w 124"/>
                      <a:gd name="T19" fmla="*/ 21 h 93"/>
                      <a:gd name="T20" fmla="*/ 56 w 124"/>
                      <a:gd name="T21" fmla="*/ 3 h 93"/>
                      <a:gd name="T22" fmla="*/ 42 w 124"/>
                      <a:gd name="T23" fmla="*/ 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4" h="93">
                        <a:moveTo>
                          <a:pt x="42" y="3"/>
                        </a:moveTo>
                        <a:cubicBezTo>
                          <a:pt x="39" y="24"/>
                          <a:pt x="34" y="28"/>
                          <a:pt x="14" y="33"/>
                        </a:cubicBezTo>
                        <a:cubicBezTo>
                          <a:pt x="8" y="41"/>
                          <a:pt x="5" y="49"/>
                          <a:pt x="0" y="57"/>
                        </a:cubicBezTo>
                        <a:cubicBezTo>
                          <a:pt x="1" y="66"/>
                          <a:pt x="0" y="76"/>
                          <a:pt x="2" y="85"/>
                        </a:cubicBezTo>
                        <a:cubicBezTo>
                          <a:pt x="3" y="90"/>
                          <a:pt x="13" y="89"/>
                          <a:pt x="18" y="89"/>
                        </a:cubicBezTo>
                        <a:cubicBezTo>
                          <a:pt x="40" y="91"/>
                          <a:pt x="62" y="92"/>
                          <a:pt x="84" y="93"/>
                        </a:cubicBezTo>
                        <a:cubicBezTo>
                          <a:pt x="96" y="92"/>
                          <a:pt x="106" y="89"/>
                          <a:pt x="118" y="87"/>
                        </a:cubicBezTo>
                        <a:cubicBezTo>
                          <a:pt x="119" y="83"/>
                          <a:pt x="124" y="79"/>
                          <a:pt x="124" y="75"/>
                        </a:cubicBezTo>
                        <a:cubicBezTo>
                          <a:pt x="124" y="71"/>
                          <a:pt x="120" y="63"/>
                          <a:pt x="120" y="63"/>
                        </a:cubicBezTo>
                        <a:cubicBezTo>
                          <a:pt x="118" y="45"/>
                          <a:pt x="115" y="31"/>
                          <a:pt x="100" y="21"/>
                        </a:cubicBezTo>
                        <a:cubicBezTo>
                          <a:pt x="89" y="4"/>
                          <a:pt x="75" y="5"/>
                          <a:pt x="56" y="3"/>
                        </a:cubicBezTo>
                        <a:cubicBezTo>
                          <a:pt x="47" y="0"/>
                          <a:pt x="52" y="0"/>
                          <a:pt x="42" y="3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14"/>
                  <p:cNvSpPr>
                    <a:spLocks/>
                  </p:cNvSpPr>
                  <p:nvPr/>
                </p:nvSpPr>
                <p:spPr bwMode="auto">
                  <a:xfrm>
                    <a:off x="4357" y="2741"/>
                    <a:ext cx="115" cy="211"/>
                  </a:xfrm>
                  <a:custGeom>
                    <a:avLst/>
                    <a:gdLst>
                      <a:gd name="T0" fmla="*/ 41 w 115"/>
                      <a:gd name="T1" fmla="*/ 23 h 211"/>
                      <a:gd name="T2" fmla="*/ 15 w 115"/>
                      <a:gd name="T3" fmla="*/ 59 h 211"/>
                      <a:gd name="T4" fmla="*/ 9 w 115"/>
                      <a:gd name="T5" fmla="*/ 77 h 211"/>
                      <a:gd name="T6" fmla="*/ 7 w 115"/>
                      <a:gd name="T7" fmla="*/ 83 h 211"/>
                      <a:gd name="T8" fmla="*/ 19 w 115"/>
                      <a:gd name="T9" fmla="*/ 135 h 211"/>
                      <a:gd name="T10" fmla="*/ 35 w 115"/>
                      <a:gd name="T11" fmla="*/ 149 h 211"/>
                      <a:gd name="T12" fmla="*/ 45 w 115"/>
                      <a:gd name="T13" fmla="*/ 187 h 211"/>
                      <a:gd name="T14" fmla="*/ 81 w 115"/>
                      <a:gd name="T15" fmla="*/ 211 h 211"/>
                      <a:gd name="T16" fmla="*/ 103 w 115"/>
                      <a:gd name="T17" fmla="*/ 195 h 211"/>
                      <a:gd name="T18" fmla="*/ 109 w 115"/>
                      <a:gd name="T19" fmla="*/ 155 h 211"/>
                      <a:gd name="T20" fmla="*/ 115 w 115"/>
                      <a:gd name="T21" fmla="*/ 101 h 211"/>
                      <a:gd name="T22" fmla="*/ 89 w 115"/>
                      <a:gd name="T23" fmla="*/ 1 h 211"/>
                      <a:gd name="T24" fmla="*/ 39 w 115"/>
                      <a:gd name="T25" fmla="*/ 15 h 211"/>
                      <a:gd name="T26" fmla="*/ 41 w 115"/>
                      <a:gd name="T27" fmla="*/ 23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5" h="211">
                        <a:moveTo>
                          <a:pt x="41" y="23"/>
                        </a:moveTo>
                        <a:cubicBezTo>
                          <a:pt x="33" y="35"/>
                          <a:pt x="23" y="47"/>
                          <a:pt x="15" y="59"/>
                        </a:cubicBezTo>
                        <a:cubicBezTo>
                          <a:pt x="15" y="59"/>
                          <a:pt x="10" y="74"/>
                          <a:pt x="9" y="77"/>
                        </a:cubicBezTo>
                        <a:cubicBezTo>
                          <a:pt x="8" y="79"/>
                          <a:pt x="7" y="83"/>
                          <a:pt x="7" y="83"/>
                        </a:cubicBezTo>
                        <a:cubicBezTo>
                          <a:pt x="8" y="111"/>
                          <a:pt x="0" y="122"/>
                          <a:pt x="19" y="135"/>
                        </a:cubicBezTo>
                        <a:cubicBezTo>
                          <a:pt x="23" y="141"/>
                          <a:pt x="35" y="149"/>
                          <a:pt x="35" y="149"/>
                        </a:cubicBezTo>
                        <a:cubicBezTo>
                          <a:pt x="40" y="163"/>
                          <a:pt x="32" y="178"/>
                          <a:pt x="45" y="187"/>
                        </a:cubicBezTo>
                        <a:cubicBezTo>
                          <a:pt x="53" y="199"/>
                          <a:pt x="67" y="206"/>
                          <a:pt x="81" y="211"/>
                        </a:cubicBezTo>
                        <a:cubicBezTo>
                          <a:pt x="97" y="207"/>
                          <a:pt x="98" y="209"/>
                          <a:pt x="103" y="195"/>
                        </a:cubicBezTo>
                        <a:cubicBezTo>
                          <a:pt x="104" y="179"/>
                          <a:pt x="104" y="169"/>
                          <a:pt x="109" y="155"/>
                        </a:cubicBezTo>
                        <a:cubicBezTo>
                          <a:pt x="110" y="131"/>
                          <a:pt x="109" y="120"/>
                          <a:pt x="115" y="101"/>
                        </a:cubicBezTo>
                        <a:cubicBezTo>
                          <a:pt x="113" y="67"/>
                          <a:pt x="115" y="27"/>
                          <a:pt x="89" y="1"/>
                        </a:cubicBezTo>
                        <a:cubicBezTo>
                          <a:pt x="68" y="3"/>
                          <a:pt x="54" y="0"/>
                          <a:pt x="39" y="15"/>
                        </a:cubicBezTo>
                        <a:cubicBezTo>
                          <a:pt x="37" y="22"/>
                          <a:pt x="35" y="20"/>
                          <a:pt x="41" y="23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15"/>
                  <p:cNvSpPr>
                    <a:spLocks/>
                  </p:cNvSpPr>
                  <p:nvPr/>
                </p:nvSpPr>
                <p:spPr bwMode="auto">
                  <a:xfrm>
                    <a:off x="4494" y="2884"/>
                    <a:ext cx="111" cy="98"/>
                  </a:xfrm>
                  <a:custGeom>
                    <a:avLst/>
                    <a:gdLst>
                      <a:gd name="T0" fmla="*/ 74 w 111"/>
                      <a:gd name="T1" fmla="*/ 0 h 98"/>
                      <a:gd name="T2" fmla="*/ 22 w 111"/>
                      <a:gd name="T3" fmla="*/ 22 h 98"/>
                      <a:gd name="T4" fmla="*/ 0 w 111"/>
                      <a:gd name="T5" fmla="*/ 66 h 98"/>
                      <a:gd name="T6" fmla="*/ 60 w 111"/>
                      <a:gd name="T7" fmla="*/ 84 h 98"/>
                      <a:gd name="T8" fmla="*/ 96 w 111"/>
                      <a:gd name="T9" fmla="*/ 42 h 98"/>
                      <a:gd name="T10" fmla="*/ 74 w 111"/>
                      <a:gd name="T11" fmla="*/ 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1" h="98">
                        <a:moveTo>
                          <a:pt x="74" y="0"/>
                        </a:moveTo>
                        <a:cubicBezTo>
                          <a:pt x="56" y="12"/>
                          <a:pt x="44" y="19"/>
                          <a:pt x="22" y="22"/>
                        </a:cubicBezTo>
                        <a:cubicBezTo>
                          <a:pt x="10" y="30"/>
                          <a:pt x="8" y="53"/>
                          <a:pt x="0" y="66"/>
                        </a:cubicBezTo>
                        <a:cubicBezTo>
                          <a:pt x="5" y="98"/>
                          <a:pt x="37" y="69"/>
                          <a:pt x="60" y="84"/>
                        </a:cubicBezTo>
                        <a:cubicBezTo>
                          <a:pt x="106" y="81"/>
                          <a:pt x="83" y="80"/>
                          <a:pt x="96" y="42"/>
                        </a:cubicBezTo>
                        <a:cubicBezTo>
                          <a:pt x="100" y="13"/>
                          <a:pt x="111" y="5"/>
                          <a:pt x="74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16"/>
                  <p:cNvSpPr>
                    <a:spLocks/>
                  </p:cNvSpPr>
                  <p:nvPr/>
                </p:nvSpPr>
                <p:spPr bwMode="auto">
                  <a:xfrm>
                    <a:off x="4200" y="2898"/>
                    <a:ext cx="185" cy="103"/>
                  </a:xfrm>
                  <a:custGeom>
                    <a:avLst/>
                    <a:gdLst>
                      <a:gd name="T0" fmla="*/ 106 w 185"/>
                      <a:gd name="T1" fmla="*/ 0 h 103"/>
                      <a:gd name="T2" fmla="*/ 64 w 185"/>
                      <a:gd name="T3" fmla="*/ 2 h 103"/>
                      <a:gd name="T4" fmla="*/ 52 w 185"/>
                      <a:gd name="T5" fmla="*/ 6 h 103"/>
                      <a:gd name="T6" fmla="*/ 34 w 185"/>
                      <a:gd name="T7" fmla="*/ 22 h 103"/>
                      <a:gd name="T8" fmla="*/ 16 w 185"/>
                      <a:gd name="T9" fmla="*/ 28 h 103"/>
                      <a:gd name="T10" fmla="*/ 0 w 185"/>
                      <a:gd name="T11" fmla="*/ 48 h 103"/>
                      <a:gd name="T12" fmla="*/ 84 w 185"/>
                      <a:gd name="T13" fmla="*/ 80 h 103"/>
                      <a:gd name="T14" fmla="*/ 112 w 185"/>
                      <a:gd name="T15" fmla="*/ 102 h 103"/>
                      <a:gd name="T16" fmla="*/ 134 w 185"/>
                      <a:gd name="T17" fmla="*/ 98 h 103"/>
                      <a:gd name="T18" fmla="*/ 170 w 185"/>
                      <a:gd name="T19" fmla="*/ 74 h 103"/>
                      <a:gd name="T20" fmla="*/ 164 w 185"/>
                      <a:gd name="T21" fmla="*/ 26 h 103"/>
                      <a:gd name="T22" fmla="*/ 106 w 185"/>
                      <a:gd name="T23" fmla="*/ 0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5" h="103">
                        <a:moveTo>
                          <a:pt x="106" y="0"/>
                        </a:moveTo>
                        <a:cubicBezTo>
                          <a:pt x="92" y="1"/>
                          <a:pt x="78" y="0"/>
                          <a:pt x="64" y="2"/>
                        </a:cubicBezTo>
                        <a:cubicBezTo>
                          <a:pt x="60" y="2"/>
                          <a:pt x="52" y="6"/>
                          <a:pt x="52" y="6"/>
                        </a:cubicBezTo>
                        <a:cubicBezTo>
                          <a:pt x="47" y="11"/>
                          <a:pt x="40" y="19"/>
                          <a:pt x="34" y="22"/>
                        </a:cubicBezTo>
                        <a:cubicBezTo>
                          <a:pt x="28" y="25"/>
                          <a:pt x="16" y="28"/>
                          <a:pt x="16" y="28"/>
                        </a:cubicBezTo>
                        <a:cubicBezTo>
                          <a:pt x="10" y="37"/>
                          <a:pt x="4" y="37"/>
                          <a:pt x="0" y="48"/>
                        </a:cubicBezTo>
                        <a:cubicBezTo>
                          <a:pt x="28" y="69"/>
                          <a:pt x="56" y="66"/>
                          <a:pt x="84" y="80"/>
                        </a:cubicBezTo>
                        <a:cubicBezTo>
                          <a:pt x="96" y="86"/>
                          <a:pt x="99" y="98"/>
                          <a:pt x="112" y="102"/>
                        </a:cubicBezTo>
                        <a:cubicBezTo>
                          <a:pt x="119" y="101"/>
                          <a:pt x="129" y="103"/>
                          <a:pt x="134" y="98"/>
                        </a:cubicBezTo>
                        <a:cubicBezTo>
                          <a:pt x="148" y="84"/>
                          <a:pt x="147" y="79"/>
                          <a:pt x="170" y="74"/>
                        </a:cubicBezTo>
                        <a:cubicBezTo>
                          <a:pt x="185" y="64"/>
                          <a:pt x="177" y="35"/>
                          <a:pt x="164" y="26"/>
                        </a:cubicBezTo>
                        <a:cubicBezTo>
                          <a:pt x="150" y="5"/>
                          <a:pt x="131" y="2"/>
                          <a:pt x="106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17"/>
                  <p:cNvSpPr>
                    <a:spLocks/>
                  </p:cNvSpPr>
                  <p:nvPr/>
                </p:nvSpPr>
                <p:spPr bwMode="auto">
                  <a:xfrm>
                    <a:off x="3821" y="2286"/>
                    <a:ext cx="41" cy="41"/>
                  </a:xfrm>
                  <a:custGeom>
                    <a:avLst/>
                    <a:gdLst>
                      <a:gd name="T0" fmla="*/ 5 w 41"/>
                      <a:gd name="T1" fmla="*/ 10 h 41"/>
                      <a:gd name="T2" fmla="*/ 11 w 41"/>
                      <a:gd name="T3" fmla="*/ 40 h 41"/>
                      <a:gd name="T4" fmla="*/ 41 w 41"/>
                      <a:gd name="T5" fmla="*/ 30 h 41"/>
                      <a:gd name="T6" fmla="*/ 19 w 41"/>
                      <a:gd name="T7" fmla="*/ 2 h 41"/>
                      <a:gd name="T8" fmla="*/ 5 w 41"/>
                      <a:gd name="T9" fmla="*/ 1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1">
                        <a:moveTo>
                          <a:pt x="5" y="10"/>
                        </a:moveTo>
                        <a:cubicBezTo>
                          <a:pt x="1" y="22"/>
                          <a:pt x="0" y="33"/>
                          <a:pt x="11" y="40"/>
                        </a:cubicBezTo>
                        <a:cubicBezTo>
                          <a:pt x="26" y="39"/>
                          <a:pt x="33" y="41"/>
                          <a:pt x="41" y="30"/>
                        </a:cubicBezTo>
                        <a:cubicBezTo>
                          <a:pt x="39" y="23"/>
                          <a:pt x="29" y="0"/>
                          <a:pt x="19" y="2"/>
                        </a:cubicBezTo>
                        <a:cubicBezTo>
                          <a:pt x="14" y="3"/>
                          <a:pt x="10" y="7"/>
                          <a:pt x="5" y="1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18"/>
                  <p:cNvSpPr>
                    <a:spLocks/>
                  </p:cNvSpPr>
                  <p:nvPr/>
                </p:nvSpPr>
                <p:spPr bwMode="auto">
                  <a:xfrm>
                    <a:off x="3787" y="2329"/>
                    <a:ext cx="25" cy="50"/>
                  </a:xfrm>
                  <a:custGeom>
                    <a:avLst/>
                    <a:gdLst>
                      <a:gd name="T0" fmla="*/ 7 w 25"/>
                      <a:gd name="T1" fmla="*/ 11 h 50"/>
                      <a:gd name="T2" fmla="*/ 25 w 25"/>
                      <a:gd name="T3" fmla="*/ 45 h 50"/>
                      <a:gd name="T4" fmla="*/ 7 w 25"/>
                      <a:gd name="T5" fmla="*/ 11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" h="50">
                        <a:moveTo>
                          <a:pt x="7" y="11"/>
                        </a:moveTo>
                        <a:cubicBezTo>
                          <a:pt x="9" y="42"/>
                          <a:pt x="0" y="50"/>
                          <a:pt x="25" y="45"/>
                        </a:cubicBezTo>
                        <a:cubicBezTo>
                          <a:pt x="24" y="39"/>
                          <a:pt x="18" y="0"/>
                          <a:pt x="7" y="11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19"/>
                  <p:cNvSpPr>
                    <a:spLocks/>
                  </p:cNvSpPr>
                  <p:nvPr/>
                </p:nvSpPr>
                <p:spPr bwMode="auto">
                  <a:xfrm>
                    <a:off x="3860" y="2760"/>
                    <a:ext cx="55" cy="52"/>
                  </a:xfrm>
                  <a:custGeom>
                    <a:avLst/>
                    <a:gdLst>
                      <a:gd name="T0" fmla="*/ 8 w 55"/>
                      <a:gd name="T1" fmla="*/ 0 h 52"/>
                      <a:gd name="T2" fmla="*/ 54 w 55"/>
                      <a:gd name="T3" fmla="*/ 26 h 52"/>
                      <a:gd name="T4" fmla="*/ 40 w 55"/>
                      <a:gd name="T5" fmla="*/ 52 h 52"/>
                      <a:gd name="T6" fmla="*/ 8 w 55"/>
                      <a:gd name="T7" fmla="*/ 22 h 52"/>
                      <a:gd name="T8" fmla="*/ 8 w 55"/>
                      <a:gd name="T9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2">
                        <a:moveTo>
                          <a:pt x="8" y="0"/>
                        </a:moveTo>
                        <a:cubicBezTo>
                          <a:pt x="32" y="3"/>
                          <a:pt x="36" y="14"/>
                          <a:pt x="54" y="26"/>
                        </a:cubicBezTo>
                        <a:cubicBezTo>
                          <a:pt x="52" y="45"/>
                          <a:pt x="55" y="47"/>
                          <a:pt x="40" y="52"/>
                        </a:cubicBezTo>
                        <a:cubicBezTo>
                          <a:pt x="23" y="48"/>
                          <a:pt x="21" y="31"/>
                          <a:pt x="8" y="22"/>
                        </a:cubicBezTo>
                        <a:cubicBezTo>
                          <a:pt x="2" y="13"/>
                          <a:pt x="0" y="8"/>
                          <a:pt x="8" y="0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alpha val="99001"/>
                      </a:schemeClr>
                    </a:fgClr>
                    <a:bgClr>
                      <a:schemeClr val="bg1">
                        <a:alpha val="99001"/>
                      </a:schemeClr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" name="Freeform 120"/>
                <p:cNvSpPr>
                  <a:spLocks/>
                </p:cNvSpPr>
                <p:nvPr/>
              </p:nvSpPr>
              <p:spPr bwMode="auto">
                <a:xfrm>
                  <a:off x="1652" y="2832"/>
                  <a:ext cx="93" cy="105"/>
                </a:xfrm>
                <a:custGeom>
                  <a:avLst/>
                  <a:gdLst>
                    <a:gd name="T0" fmla="*/ 67 w 93"/>
                    <a:gd name="T1" fmla="*/ 0 h 105"/>
                    <a:gd name="T2" fmla="*/ 40 w 93"/>
                    <a:gd name="T3" fmla="*/ 45 h 105"/>
                    <a:gd name="T4" fmla="*/ 82 w 93"/>
                    <a:gd name="T5" fmla="*/ 87 h 105"/>
                    <a:gd name="T6" fmla="*/ 67 w 93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05">
                      <a:moveTo>
                        <a:pt x="67" y="0"/>
                      </a:moveTo>
                      <a:cubicBezTo>
                        <a:pt x="64" y="21"/>
                        <a:pt x="58" y="33"/>
                        <a:pt x="40" y="45"/>
                      </a:cubicBezTo>
                      <a:cubicBezTo>
                        <a:pt x="0" y="105"/>
                        <a:pt x="50" y="89"/>
                        <a:pt x="82" y="87"/>
                      </a:cubicBezTo>
                      <a:cubicBezTo>
                        <a:pt x="93" y="53"/>
                        <a:pt x="73" y="3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21"/>
                <p:cNvSpPr>
                  <a:spLocks/>
                </p:cNvSpPr>
                <p:nvPr/>
              </p:nvSpPr>
              <p:spPr bwMode="auto">
                <a:xfrm>
                  <a:off x="1898" y="2790"/>
                  <a:ext cx="93" cy="156"/>
                </a:xfrm>
                <a:custGeom>
                  <a:avLst/>
                  <a:gdLst>
                    <a:gd name="T0" fmla="*/ 67 w 93"/>
                    <a:gd name="T1" fmla="*/ 0 h 105"/>
                    <a:gd name="T2" fmla="*/ 40 w 93"/>
                    <a:gd name="T3" fmla="*/ 45 h 105"/>
                    <a:gd name="T4" fmla="*/ 82 w 93"/>
                    <a:gd name="T5" fmla="*/ 87 h 105"/>
                    <a:gd name="T6" fmla="*/ 67 w 93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05">
                      <a:moveTo>
                        <a:pt x="67" y="0"/>
                      </a:moveTo>
                      <a:cubicBezTo>
                        <a:pt x="64" y="21"/>
                        <a:pt x="58" y="33"/>
                        <a:pt x="40" y="45"/>
                      </a:cubicBezTo>
                      <a:cubicBezTo>
                        <a:pt x="0" y="105"/>
                        <a:pt x="50" y="89"/>
                        <a:pt x="82" y="87"/>
                      </a:cubicBezTo>
                      <a:cubicBezTo>
                        <a:pt x="93" y="53"/>
                        <a:pt x="73" y="3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22"/>
                <p:cNvSpPr>
                  <a:spLocks/>
                </p:cNvSpPr>
                <p:nvPr/>
              </p:nvSpPr>
              <p:spPr bwMode="auto">
                <a:xfrm>
                  <a:off x="1763" y="2868"/>
                  <a:ext cx="93" cy="156"/>
                </a:xfrm>
                <a:custGeom>
                  <a:avLst/>
                  <a:gdLst>
                    <a:gd name="T0" fmla="*/ 67 w 93"/>
                    <a:gd name="T1" fmla="*/ 0 h 105"/>
                    <a:gd name="T2" fmla="*/ 40 w 93"/>
                    <a:gd name="T3" fmla="*/ 45 h 105"/>
                    <a:gd name="T4" fmla="*/ 82 w 93"/>
                    <a:gd name="T5" fmla="*/ 87 h 105"/>
                    <a:gd name="T6" fmla="*/ 67 w 93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05">
                      <a:moveTo>
                        <a:pt x="67" y="0"/>
                      </a:moveTo>
                      <a:cubicBezTo>
                        <a:pt x="64" y="21"/>
                        <a:pt x="58" y="33"/>
                        <a:pt x="40" y="45"/>
                      </a:cubicBezTo>
                      <a:cubicBezTo>
                        <a:pt x="0" y="105"/>
                        <a:pt x="50" y="89"/>
                        <a:pt x="82" y="87"/>
                      </a:cubicBezTo>
                      <a:cubicBezTo>
                        <a:pt x="93" y="53"/>
                        <a:pt x="73" y="3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23"/>
                <p:cNvSpPr>
                  <a:spLocks/>
                </p:cNvSpPr>
                <p:nvPr/>
              </p:nvSpPr>
              <p:spPr bwMode="auto">
                <a:xfrm>
                  <a:off x="2045" y="2850"/>
                  <a:ext cx="93" cy="156"/>
                </a:xfrm>
                <a:custGeom>
                  <a:avLst/>
                  <a:gdLst>
                    <a:gd name="T0" fmla="*/ 67 w 93"/>
                    <a:gd name="T1" fmla="*/ 0 h 105"/>
                    <a:gd name="T2" fmla="*/ 40 w 93"/>
                    <a:gd name="T3" fmla="*/ 45 h 105"/>
                    <a:gd name="T4" fmla="*/ 82 w 93"/>
                    <a:gd name="T5" fmla="*/ 87 h 105"/>
                    <a:gd name="T6" fmla="*/ 67 w 93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05">
                      <a:moveTo>
                        <a:pt x="67" y="0"/>
                      </a:moveTo>
                      <a:cubicBezTo>
                        <a:pt x="64" y="21"/>
                        <a:pt x="58" y="33"/>
                        <a:pt x="40" y="45"/>
                      </a:cubicBezTo>
                      <a:cubicBezTo>
                        <a:pt x="0" y="105"/>
                        <a:pt x="50" y="89"/>
                        <a:pt x="82" y="87"/>
                      </a:cubicBezTo>
                      <a:cubicBezTo>
                        <a:pt x="93" y="53"/>
                        <a:pt x="73" y="3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24"/>
                <p:cNvSpPr>
                  <a:spLocks/>
                </p:cNvSpPr>
                <p:nvPr/>
              </p:nvSpPr>
              <p:spPr bwMode="auto">
                <a:xfrm>
                  <a:off x="2189" y="2856"/>
                  <a:ext cx="93" cy="156"/>
                </a:xfrm>
                <a:custGeom>
                  <a:avLst/>
                  <a:gdLst>
                    <a:gd name="T0" fmla="*/ 67 w 93"/>
                    <a:gd name="T1" fmla="*/ 0 h 105"/>
                    <a:gd name="T2" fmla="*/ 40 w 93"/>
                    <a:gd name="T3" fmla="*/ 45 h 105"/>
                    <a:gd name="T4" fmla="*/ 82 w 93"/>
                    <a:gd name="T5" fmla="*/ 87 h 105"/>
                    <a:gd name="T6" fmla="*/ 67 w 93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05">
                      <a:moveTo>
                        <a:pt x="67" y="0"/>
                      </a:moveTo>
                      <a:cubicBezTo>
                        <a:pt x="64" y="21"/>
                        <a:pt x="58" y="33"/>
                        <a:pt x="40" y="45"/>
                      </a:cubicBezTo>
                      <a:cubicBezTo>
                        <a:pt x="0" y="105"/>
                        <a:pt x="50" y="89"/>
                        <a:pt x="82" y="87"/>
                      </a:cubicBezTo>
                      <a:cubicBezTo>
                        <a:pt x="93" y="53"/>
                        <a:pt x="73" y="3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25"/>
              <p:cNvGrpSpPr>
                <a:grpSpLocks/>
              </p:cNvGrpSpPr>
              <p:nvPr/>
            </p:nvGrpSpPr>
            <p:grpSpPr bwMode="auto">
              <a:xfrm>
                <a:off x="2510" y="3113"/>
                <a:ext cx="778" cy="736"/>
                <a:chOff x="668" y="1912"/>
                <a:chExt cx="778" cy="736"/>
              </a:xfrm>
            </p:grpSpPr>
            <p:grpSp>
              <p:nvGrpSpPr>
                <p:cNvPr id="51" name="Group 126"/>
                <p:cNvGrpSpPr>
                  <a:grpSpLocks/>
                </p:cNvGrpSpPr>
                <p:nvPr/>
              </p:nvGrpSpPr>
              <p:grpSpPr bwMode="auto">
                <a:xfrm rot="5400000">
                  <a:off x="689" y="1891"/>
                  <a:ext cx="736" cy="778"/>
                  <a:chOff x="1973" y="436"/>
                  <a:chExt cx="879" cy="949"/>
                </a:xfrm>
              </p:grpSpPr>
              <p:sp>
                <p:nvSpPr>
                  <p:cNvPr id="63" name="Freeform 127"/>
                  <p:cNvSpPr>
                    <a:spLocks/>
                  </p:cNvSpPr>
                  <p:nvPr/>
                </p:nvSpPr>
                <p:spPr bwMode="auto">
                  <a:xfrm>
                    <a:off x="1973" y="436"/>
                    <a:ext cx="879" cy="949"/>
                  </a:xfrm>
                  <a:custGeom>
                    <a:avLst/>
                    <a:gdLst>
                      <a:gd name="T0" fmla="*/ 93 w 879"/>
                      <a:gd name="T1" fmla="*/ 27 h 949"/>
                      <a:gd name="T2" fmla="*/ 67 w 879"/>
                      <a:gd name="T3" fmla="*/ 35 h 949"/>
                      <a:gd name="T4" fmla="*/ 57 w 879"/>
                      <a:gd name="T5" fmla="*/ 71 h 949"/>
                      <a:gd name="T6" fmla="*/ 59 w 879"/>
                      <a:gd name="T7" fmla="*/ 179 h 949"/>
                      <a:gd name="T8" fmla="*/ 55 w 879"/>
                      <a:gd name="T9" fmla="*/ 211 h 949"/>
                      <a:gd name="T10" fmla="*/ 81 w 879"/>
                      <a:gd name="T11" fmla="*/ 241 h 949"/>
                      <a:gd name="T12" fmla="*/ 75 w 879"/>
                      <a:gd name="T13" fmla="*/ 267 h 949"/>
                      <a:gd name="T14" fmla="*/ 71 w 879"/>
                      <a:gd name="T15" fmla="*/ 273 h 949"/>
                      <a:gd name="T16" fmla="*/ 65 w 879"/>
                      <a:gd name="T17" fmla="*/ 277 h 949"/>
                      <a:gd name="T18" fmla="*/ 55 w 879"/>
                      <a:gd name="T19" fmla="*/ 313 h 949"/>
                      <a:gd name="T20" fmla="*/ 45 w 879"/>
                      <a:gd name="T21" fmla="*/ 339 h 949"/>
                      <a:gd name="T22" fmla="*/ 57 w 879"/>
                      <a:gd name="T23" fmla="*/ 357 h 949"/>
                      <a:gd name="T24" fmla="*/ 57 w 879"/>
                      <a:gd name="T25" fmla="*/ 377 h 949"/>
                      <a:gd name="T26" fmla="*/ 69 w 879"/>
                      <a:gd name="T27" fmla="*/ 467 h 949"/>
                      <a:gd name="T28" fmla="*/ 81 w 879"/>
                      <a:gd name="T29" fmla="*/ 483 h 949"/>
                      <a:gd name="T30" fmla="*/ 65 w 879"/>
                      <a:gd name="T31" fmla="*/ 561 h 949"/>
                      <a:gd name="T32" fmla="*/ 49 w 879"/>
                      <a:gd name="T33" fmla="*/ 621 h 949"/>
                      <a:gd name="T34" fmla="*/ 33 w 879"/>
                      <a:gd name="T35" fmla="*/ 633 h 949"/>
                      <a:gd name="T36" fmla="*/ 25 w 879"/>
                      <a:gd name="T37" fmla="*/ 665 h 949"/>
                      <a:gd name="T38" fmla="*/ 21 w 879"/>
                      <a:gd name="T39" fmla="*/ 677 h 949"/>
                      <a:gd name="T40" fmla="*/ 15 w 879"/>
                      <a:gd name="T41" fmla="*/ 745 h 949"/>
                      <a:gd name="T42" fmla="*/ 41 w 879"/>
                      <a:gd name="T43" fmla="*/ 831 h 949"/>
                      <a:gd name="T44" fmla="*/ 61 w 879"/>
                      <a:gd name="T45" fmla="*/ 875 h 949"/>
                      <a:gd name="T46" fmla="*/ 89 w 879"/>
                      <a:gd name="T47" fmla="*/ 893 h 949"/>
                      <a:gd name="T48" fmla="*/ 107 w 879"/>
                      <a:gd name="T49" fmla="*/ 923 h 949"/>
                      <a:gd name="T50" fmla="*/ 119 w 879"/>
                      <a:gd name="T51" fmla="*/ 927 h 949"/>
                      <a:gd name="T52" fmla="*/ 221 w 879"/>
                      <a:gd name="T53" fmla="*/ 921 h 949"/>
                      <a:gd name="T54" fmla="*/ 243 w 879"/>
                      <a:gd name="T55" fmla="*/ 911 h 949"/>
                      <a:gd name="T56" fmla="*/ 267 w 879"/>
                      <a:gd name="T57" fmla="*/ 899 h 949"/>
                      <a:gd name="T58" fmla="*/ 291 w 879"/>
                      <a:gd name="T59" fmla="*/ 885 h 949"/>
                      <a:gd name="T60" fmla="*/ 445 w 879"/>
                      <a:gd name="T61" fmla="*/ 897 h 949"/>
                      <a:gd name="T62" fmla="*/ 495 w 879"/>
                      <a:gd name="T63" fmla="*/ 907 h 949"/>
                      <a:gd name="T64" fmla="*/ 551 w 879"/>
                      <a:gd name="T65" fmla="*/ 939 h 949"/>
                      <a:gd name="T66" fmla="*/ 579 w 879"/>
                      <a:gd name="T67" fmla="*/ 949 h 949"/>
                      <a:gd name="T68" fmla="*/ 607 w 879"/>
                      <a:gd name="T69" fmla="*/ 935 h 949"/>
                      <a:gd name="T70" fmla="*/ 637 w 879"/>
                      <a:gd name="T71" fmla="*/ 927 h 949"/>
                      <a:gd name="T72" fmla="*/ 709 w 879"/>
                      <a:gd name="T73" fmla="*/ 903 h 949"/>
                      <a:gd name="T74" fmla="*/ 753 w 879"/>
                      <a:gd name="T75" fmla="*/ 915 h 949"/>
                      <a:gd name="T76" fmla="*/ 853 w 879"/>
                      <a:gd name="T77" fmla="*/ 907 h 949"/>
                      <a:gd name="T78" fmla="*/ 853 w 879"/>
                      <a:gd name="T79" fmla="*/ 783 h 949"/>
                      <a:gd name="T80" fmla="*/ 857 w 879"/>
                      <a:gd name="T81" fmla="*/ 685 h 949"/>
                      <a:gd name="T82" fmla="*/ 877 w 879"/>
                      <a:gd name="T83" fmla="*/ 619 h 949"/>
                      <a:gd name="T84" fmla="*/ 873 w 879"/>
                      <a:gd name="T85" fmla="*/ 579 h 949"/>
                      <a:gd name="T86" fmla="*/ 823 w 879"/>
                      <a:gd name="T87" fmla="*/ 545 h 949"/>
                      <a:gd name="T88" fmla="*/ 799 w 879"/>
                      <a:gd name="T89" fmla="*/ 527 h 949"/>
                      <a:gd name="T90" fmla="*/ 785 w 879"/>
                      <a:gd name="T91" fmla="*/ 509 h 949"/>
                      <a:gd name="T92" fmla="*/ 815 w 879"/>
                      <a:gd name="T93" fmla="*/ 459 h 949"/>
                      <a:gd name="T94" fmla="*/ 821 w 879"/>
                      <a:gd name="T95" fmla="*/ 441 h 949"/>
                      <a:gd name="T96" fmla="*/ 823 w 879"/>
                      <a:gd name="T97" fmla="*/ 435 h 949"/>
                      <a:gd name="T98" fmla="*/ 855 w 879"/>
                      <a:gd name="T99" fmla="*/ 341 h 949"/>
                      <a:gd name="T100" fmla="*/ 851 w 879"/>
                      <a:gd name="T101" fmla="*/ 249 h 949"/>
                      <a:gd name="T102" fmla="*/ 871 w 879"/>
                      <a:gd name="T103" fmla="*/ 203 h 949"/>
                      <a:gd name="T104" fmla="*/ 869 w 879"/>
                      <a:gd name="T105" fmla="*/ 139 h 949"/>
                      <a:gd name="T106" fmla="*/ 845 w 879"/>
                      <a:gd name="T107" fmla="*/ 103 h 949"/>
                      <a:gd name="T108" fmla="*/ 827 w 879"/>
                      <a:gd name="T109" fmla="*/ 69 h 949"/>
                      <a:gd name="T110" fmla="*/ 811 w 879"/>
                      <a:gd name="T111" fmla="*/ 55 h 949"/>
                      <a:gd name="T112" fmla="*/ 759 w 879"/>
                      <a:gd name="T113" fmla="*/ 65 h 949"/>
                      <a:gd name="T114" fmla="*/ 693 w 879"/>
                      <a:gd name="T115" fmla="*/ 55 h 949"/>
                      <a:gd name="T116" fmla="*/ 613 w 879"/>
                      <a:gd name="T117" fmla="*/ 45 h 949"/>
                      <a:gd name="T118" fmla="*/ 571 w 879"/>
                      <a:gd name="T119" fmla="*/ 25 h 949"/>
                      <a:gd name="T120" fmla="*/ 259 w 879"/>
                      <a:gd name="T121" fmla="*/ 31 h 949"/>
                      <a:gd name="T122" fmla="*/ 156 w 879"/>
                      <a:gd name="T123" fmla="*/ 1 h 949"/>
                      <a:gd name="T124" fmla="*/ 96 w 879"/>
                      <a:gd name="T125" fmla="*/ 25 h 9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79" h="949">
                        <a:moveTo>
                          <a:pt x="93" y="27"/>
                        </a:moveTo>
                        <a:cubicBezTo>
                          <a:pt x="81" y="29"/>
                          <a:pt x="76" y="29"/>
                          <a:pt x="67" y="35"/>
                        </a:cubicBezTo>
                        <a:cubicBezTo>
                          <a:pt x="63" y="47"/>
                          <a:pt x="60" y="59"/>
                          <a:pt x="57" y="71"/>
                        </a:cubicBezTo>
                        <a:cubicBezTo>
                          <a:pt x="55" y="108"/>
                          <a:pt x="57" y="142"/>
                          <a:pt x="59" y="179"/>
                        </a:cubicBezTo>
                        <a:cubicBezTo>
                          <a:pt x="57" y="191"/>
                          <a:pt x="62" y="201"/>
                          <a:pt x="55" y="211"/>
                        </a:cubicBezTo>
                        <a:cubicBezTo>
                          <a:pt x="60" y="218"/>
                          <a:pt x="74" y="239"/>
                          <a:pt x="81" y="241"/>
                        </a:cubicBezTo>
                        <a:cubicBezTo>
                          <a:pt x="88" y="251"/>
                          <a:pt x="84" y="261"/>
                          <a:pt x="75" y="267"/>
                        </a:cubicBezTo>
                        <a:cubicBezTo>
                          <a:pt x="74" y="269"/>
                          <a:pt x="73" y="271"/>
                          <a:pt x="71" y="273"/>
                        </a:cubicBezTo>
                        <a:cubicBezTo>
                          <a:pt x="69" y="275"/>
                          <a:pt x="67" y="275"/>
                          <a:pt x="65" y="277"/>
                        </a:cubicBezTo>
                        <a:cubicBezTo>
                          <a:pt x="59" y="285"/>
                          <a:pt x="57" y="303"/>
                          <a:pt x="55" y="313"/>
                        </a:cubicBezTo>
                        <a:cubicBezTo>
                          <a:pt x="50" y="339"/>
                          <a:pt x="59" y="334"/>
                          <a:pt x="45" y="339"/>
                        </a:cubicBezTo>
                        <a:cubicBezTo>
                          <a:pt x="47" y="348"/>
                          <a:pt x="49" y="352"/>
                          <a:pt x="57" y="357"/>
                        </a:cubicBezTo>
                        <a:cubicBezTo>
                          <a:pt x="62" y="365"/>
                          <a:pt x="60" y="368"/>
                          <a:pt x="57" y="377"/>
                        </a:cubicBezTo>
                        <a:cubicBezTo>
                          <a:pt x="57" y="385"/>
                          <a:pt x="45" y="451"/>
                          <a:pt x="69" y="467"/>
                        </a:cubicBezTo>
                        <a:cubicBezTo>
                          <a:pt x="73" y="474"/>
                          <a:pt x="78" y="475"/>
                          <a:pt x="81" y="483"/>
                        </a:cubicBezTo>
                        <a:cubicBezTo>
                          <a:pt x="79" y="511"/>
                          <a:pt x="74" y="535"/>
                          <a:pt x="65" y="561"/>
                        </a:cubicBezTo>
                        <a:cubicBezTo>
                          <a:pt x="63" y="578"/>
                          <a:pt x="68" y="615"/>
                          <a:pt x="49" y="621"/>
                        </a:cubicBezTo>
                        <a:cubicBezTo>
                          <a:pt x="44" y="628"/>
                          <a:pt x="40" y="628"/>
                          <a:pt x="33" y="633"/>
                        </a:cubicBezTo>
                        <a:cubicBezTo>
                          <a:pt x="26" y="643"/>
                          <a:pt x="28" y="653"/>
                          <a:pt x="25" y="665"/>
                        </a:cubicBezTo>
                        <a:cubicBezTo>
                          <a:pt x="24" y="669"/>
                          <a:pt x="21" y="677"/>
                          <a:pt x="21" y="677"/>
                        </a:cubicBezTo>
                        <a:cubicBezTo>
                          <a:pt x="20" y="700"/>
                          <a:pt x="21" y="723"/>
                          <a:pt x="15" y="745"/>
                        </a:cubicBezTo>
                        <a:cubicBezTo>
                          <a:pt x="18" y="846"/>
                          <a:pt x="0" y="804"/>
                          <a:pt x="41" y="831"/>
                        </a:cubicBezTo>
                        <a:cubicBezTo>
                          <a:pt x="50" y="844"/>
                          <a:pt x="51" y="863"/>
                          <a:pt x="61" y="875"/>
                        </a:cubicBezTo>
                        <a:cubicBezTo>
                          <a:pt x="68" y="884"/>
                          <a:pt x="80" y="887"/>
                          <a:pt x="89" y="893"/>
                        </a:cubicBezTo>
                        <a:cubicBezTo>
                          <a:pt x="91" y="896"/>
                          <a:pt x="105" y="922"/>
                          <a:pt x="107" y="923"/>
                        </a:cubicBezTo>
                        <a:cubicBezTo>
                          <a:pt x="111" y="924"/>
                          <a:pt x="119" y="927"/>
                          <a:pt x="119" y="927"/>
                        </a:cubicBezTo>
                        <a:cubicBezTo>
                          <a:pt x="187" y="925"/>
                          <a:pt x="180" y="927"/>
                          <a:pt x="221" y="921"/>
                        </a:cubicBezTo>
                        <a:cubicBezTo>
                          <a:pt x="230" y="918"/>
                          <a:pt x="233" y="913"/>
                          <a:pt x="243" y="911"/>
                        </a:cubicBezTo>
                        <a:cubicBezTo>
                          <a:pt x="250" y="906"/>
                          <a:pt x="259" y="902"/>
                          <a:pt x="267" y="899"/>
                        </a:cubicBezTo>
                        <a:cubicBezTo>
                          <a:pt x="274" y="892"/>
                          <a:pt x="282" y="888"/>
                          <a:pt x="291" y="885"/>
                        </a:cubicBezTo>
                        <a:cubicBezTo>
                          <a:pt x="342" y="888"/>
                          <a:pt x="393" y="895"/>
                          <a:pt x="445" y="897"/>
                        </a:cubicBezTo>
                        <a:cubicBezTo>
                          <a:pt x="462" y="900"/>
                          <a:pt x="478" y="904"/>
                          <a:pt x="495" y="907"/>
                        </a:cubicBezTo>
                        <a:cubicBezTo>
                          <a:pt x="505" y="936"/>
                          <a:pt x="524" y="933"/>
                          <a:pt x="551" y="939"/>
                        </a:cubicBezTo>
                        <a:cubicBezTo>
                          <a:pt x="561" y="941"/>
                          <a:pt x="569" y="947"/>
                          <a:pt x="579" y="949"/>
                        </a:cubicBezTo>
                        <a:cubicBezTo>
                          <a:pt x="608" y="945"/>
                          <a:pt x="590" y="943"/>
                          <a:pt x="607" y="935"/>
                        </a:cubicBezTo>
                        <a:cubicBezTo>
                          <a:pt x="616" y="931"/>
                          <a:pt x="627" y="930"/>
                          <a:pt x="637" y="927"/>
                        </a:cubicBezTo>
                        <a:cubicBezTo>
                          <a:pt x="653" y="902"/>
                          <a:pt x="681" y="905"/>
                          <a:pt x="709" y="903"/>
                        </a:cubicBezTo>
                        <a:cubicBezTo>
                          <a:pt x="729" y="896"/>
                          <a:pt x="734" y="909"/>
                          <a:pt x="753" y="915"/>
                        </a:cubicBezTo>
                        <a:cubicBezTo>
                          <a:pt x="786" y="913"/>
                          <a:pt x="822" y="917"/>
                          <a:pt x="853" y="907"/>
                        </a:cubicBezTo>
                        <a:cubicBezTo>
                          <a:pt x="855" y="872"/>
                          <a:pt x="864" y="816"/>
                          <a:pt x="853" y="783"/>
                        </a:cubicBezTo>
                        <a:cubicBezTo>
                          <a:pt x="853" y="771"/>
                          <a:pt x="854" y="711"/>
                          <a:pt x="857" y="685"/>
                        </a:cubicBezTo>
                        <a:cubicBezTo>
                          <a:pt x="860" y="664"/>
                          <a:pt x="873" y="641"/>
                          <a:pt x="877" y="619"/>
                        </a:cubicBezTo>
                        <a:cubicBezTo>
                          <a:pt x="876" y="606"/>
                          <a:pt x="879" y="591"/>
                          <a:pt x="873" y="579"/>
                        </a:cubicBezTo>
                        <a:cubicBezTo>
                          <a:pt x="864" y="561"/>
                          <a:pt x="841" y="551"/>
                          <a:pt x="823" y="545"/>
                        </a:cubicBezTo>
                        <a:cubicBezTo>
                          <a:pt x="816" y="538"/>
                          <a:pt x="808" y="530"/>
                          <a:pt x="799" y="527"/>
                        </a:cubicBezTo>
                        <a:cubicBezTo>
                          <a:pt x="795" y="521"/>
                          <a:pt x="789" y="515"/>
                          <a:pt x="785" y="509"/>
                        </a:cubicBezTo>
                        <a:cubicBezTo>
                          <a:pt x="788" y="480"/>
                          <a:pt x="790" y="471"/>
                          <a:pt x="815" y="459"/>
                        </a:cubicBezTo>
                        <a:cubicBezTo>
                          <a:pt x="817" y="453"/>
                          <a:pt x="819" y="447"/>
                          <a:pt x="821" y="441"/>
                        </a:cubicBezTo>
                        <a:cubicBezTo>
                          <a:pt x="822" y="439"/>
                          <a:pt x="823" y="435"/>
                          <a:pt x="823" y="435"/>
                        </a:cubicBezTo>
                        <a:cubicBezTo>
                          <a:pt x="824" y="413"/>
                          <a:pt x="834" y="355"/>
                          <a:pt x="855" y="341"/>
                        </a:cubicBezTo>
                        <a:cubicBezTo>
                          <a:pt x="872" y="315"/>
                          <a:pt x="868" y="275"/>
                          <a:pt x="851" y="249"/>
                        </a:cubicBezTo>
                        <a:cubicBezTo>
                          <a:pt x="854" y="232"/>
                          <a:pt x="866" y="219"/>
                          <a:pt x="871" y="203"/>
                        </a:cubicBezTo>
                        <a:cubicBezTo>
                          <a:pt x="868" y="181"/>
                          <a:pt x="873" y="161"/>
                          <a:pt x="869" y="139"/>
                        </a:cubicBezTo>
                        <a:cubicBezTo>
                          <a:pt x="866" y="123"/>
                          <a:pt x="850" y="117"/>
                          <a:pt x="845" y="103"/>
                        </a:cubicBezTo>
                        <a:cubicBezTo>
                          <a:pt x="841" y="90"/>
                          <a:pt x="839" y="77"/>
                          <a:pt x="827" y="69"/>
                        </a:cubicBezTo>
                        <a:cubicBezTo>
                          <a:pt x="823" y="63"/>
                          <a:pt x="811" y="55"/>
                          <a:pt x="811" y="55"/>
                        </a:cubicBezTo>
                        <a:cubicBezTo>
                          <a:pt x="778" y="57"/>
                          <a:pt x="782" y="57"/>
                          <a:pt x="759" y="65"/>
                        </a:cubicBezTo>
                        <a:cubicBezTo>
                          <a:pt x="736" y="63"/>
                          <a:pt x="716" y="57"/>
                          <a:pt x="693" y="55"/>
                        </a:cubicBezTo>
                        <a:cubicBezTo>
                          <a:pt x="674" y="36"/>
                          <a:pt x="634" y="46"/>
                          <a:pt x="613" y="45"/>
                        </a:cubicBezTo>
                        <a:cubicBezTo>
                          <a:pt x="600" y="36"/>
                          <a:pt x="584" y="34"/>
                          <a:pt x="571" y="25"/>
                        </a:cubicBezTo>
                        <a:cubicBezTo>
                          <a:pt x="468" y="27"/>
                          <a:pt x="361" y="21"/>
                          <a:pt x="259" y="31"/>
                        </a:cubicBezTo>
                        <a:cubicBezTo>
                          <a:pt x="199" y="30"/>
                          <a:pt x="183" y="2"/>
                          <a:pt x="156" y="1"/>
                        </a:cubicBezTo>
                        <a:cubicBezTo>
                          <a:pt x="129" y="0"/>
                          <a:pt x="108" y="20"/>
                          <a:pt x="96" y="25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973" y="436"/>
                    <a:ext cx="879" cy="939"/>
                    <a:chOff x="3742" y="2062"/>
                    <a:chExt cx="879" cy="939"/>
                  </a:xfrm>
                </p:grpSpPr>
                <p:sp>
                  <p:nvSpPr>
                    <p:cNvPr id="6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770" y="2062"/>
                      <a:ext cx="157" cy="194"/>
                    </a:xfrm>
                    <a:custGeom>
                      <a:avLst/>
                      <a:gdLst>
                        <a:gd name="T0" fmla="*/ 36 w 157"/>
                        <a:gd name="T1" fmla="*/ 28 h 194"/>
                        <a:gd name="T2" fmla="*/ 24 w 157"/>
                        <a:gd name="T3" fmla="*/ 44 h 194"/>
                        <a:gd name="T4" fmla="*/ 20 w 157"/>
                        <a:gd name="T5" fmla="*/ 76 h 194"/>
                        <a:gd name="T6" fmla="*/ 24 w 157"/>
                        <a:gd name="T7" fmla="*/ 122 h 194"/>
                        <a:gd name="T8" fmla="*/ 26 w 157"/>
                        <a:gd name="T9" fmla="*/ 188 h 194"/>
                        <a:gd name="T10" fmla="*/ 32 w 157"/>
                        <a:gd name="T11" fmla="*/ 192 h 194"/>
                        <a:gd name="T12" fmla="*/ 78 w 157"/>
                        <a:gd name="T13" fmla="*/ 174 h 194"/>
                        <a:gd name="T14" fmla="*/ 102 w 157"/>
                        <a:gd name="T15" fmla="*/ 166 h 194"/>
                        <a:gd name="T16" fmla="*/ 130 w 157"/>
                        <a:gd name="T17" fmla="*/ 112 h 194"/>
                        <a:gd name="T18" fmla="*/ 136 w 157"/>
                        <a:gd name="T19" fmla="*/ 92 h 194"/>
                        <a:gd name="T20" fmla="*/ 156 w 157"/>
                        <a:gd name="T21" fmla="*/ 56 h 194"/>
                        <a:gd name="T22" fmla="*/ 130 w 157"/>
                        <a:gd name="T23" fmla="*/ 0 h 194"/>
                        <a:gd name="T24" fmla="*/ 102 w 157"/>
                        <a:gd name="T25" fmla="*/ 4 h 194"/>
                        <a:gd name="T26" fmla="*/ 84 w 157"/>
                        <a:gd name="T27" fmla="*/ 12 h 194"/>
                        <a:gd name="T28" fmla="*/ 62 w 157"/>
                        <a:gd name="T29" fmla="*/ 18 h 194"/>
                        <a:gd name="T30" fmla="*/ 44 w 157"/>
                        <a:gd name="T31" fmla="*/ 22 h 194"/>
                        <a:gd name="T32" fmla="*/ 32 w 157"/>
                        <a:gd name="T33" fmla="*/ 30 h 194"/>
                        <a:gd name="T34" fmla="*/ 36 w 157"/>
                        <a:gd name="T35" fmla="*/ 28 h 1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57" h="194">
                          <a:moveTo>
                            <a:pt x="36" y="28"/>
                          </a:moveTo>
                          <a:cubicBezTo>
                            <a:pt x="33" y="36"/>
                            <a:pt x="31" y="39"/>
                            <a:pt x="24" y="44"/>
                          </a:cubicBezTo>
                          <a:cubicBezTo>
                            <a:pt x="20" y="56"/>
                            <a:pt x="19" y="56"/>
                            <a:pt x="20" y="76"/>
                          </a:cubicBezTo>
                          <a:cubicBezTo>
                            <a:pt x="20" y="91"/>
                            <a:pt x="24" y="122"/>
                            <a:pt x="24" y="122"/>
                          </a:cubicBezTo>
                          <a:cubicBezTo>
                            <a:pt x="25" y="144"/>
                            <a:pt x="24" y="166"/>
                            <a:pt x="26" y="188"/>
                          </a:cubicBezTo>
                          <a:cubicBezTo>
                            <a:pt x="26" y="190"/>
                            <a:pt x="30" y="194"/>
                            <a:pt x="32" y="192"/>
                          </a:cubicBezTo>
                          <a:cubicBezTo>
                            <a:pt x="59" y="170"/>
                            <a:pt x="0" y="178"/>
                            <a:pt x="78" y="174"/>
                          </a:cubicBezTo>
                          <a:cubicBezTo>
                            <a:pt x="87" y="172"/>
                            <a:pt x="94" y="171"/>
                            <a:pt x="102" y="166"/>
                          </a:cubicBezTo>
                          <a:cubicBezTo>
                            <a:pt x="113" y="149"/>
                            <a:pt x="121" y="130"/>
                            <a:pt x="130" y="112"/>
                          </a:cubicBezTo>
                          <a:cubicBezTo>
                            <a:pt x="133" y="106"/>
                            <a:pt x="133" y="98"/>
                            <a:pt x="136" y="92"/>
                          </a:cubicBezTo>
                          <a:cubicBezTo>
                            <a:pt x="142" y="80"/>
                            <a:pt x="152" y="69"/>
                            <a:pt x="156" y="56"/>
                          </a:cubicBezTo>
                          <a:cubicBezTo>
                            <a:pt x="154" y="28"/>
                            <a:pt x="157" y="9"/>
                            <a:pt x="130" y="0"/>
                          </a:cubicBezTo>
                          <a:cubicBezTo>
                            <a:pt x="127" y="0"/>
                            <a:pt x="107" y="2"/>
                            <a:pt x="102" y="4"/>
                          </a:cubicBezTo>
                          <a:cubicBezTo>
                            <a:pt x="96" y="6"/>
                            <a:pt x="84" y="12"/>
                            <a:pt x="84" y="12"/>
                          </a:cubicBezTo>
                          <a:cubicBezTo>
                            <a:pt x="77" y="19"/>
                            <a:pt x="72" y="21"/>
                            <a:pt x="62" y="18"/>
                          </a:cubicBezTo>
                          <a:cubicBezTo>
                            <a:pt x="59" y="19"/>
                            <a:pt x="48" y="20"/>
                            <a:pt x="44" y="22"/>
                          </a:cubicBezTo>
                          <a:cubicBezTo>
                            <a:pt x="40" y="24"/>
                            <a:pt x="28" y="32"/>
                            <a:pt x="32" y="30"/>
                          </a:cubicBezTo>
                          <a:cubicBezTo>
                            <a:pt x="33" y="29"/>
                            <a:pt x="35" y="29"/>
                            <a:pt x="36" y="28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973" y="2078"/>
                      <a:ext cx="167" cy="82"/>
                    </a:xfrm>
                    <a:custGeom>
                      <a:avLst/>
                      <a:gdLst>
                        <a:gd name="T0" fmla="*/ 9 w 167"/>
                        <a:gd name="T1" fmla="*/ 16 h 82"/>
                        <a:gd name="T2" fmla="*/ 125 w 167"/>
                        <a:gd name="T3" fmla="*/ 6 h 82"/>
                        <a:gd name="T4" fmla="*/ 163 w 167"/>
                        <a:gd name="T5" fmla="*/ 18 h 82"/>
                        <a:gd name="T6" fmla="*/ 159 w 167"/>
                        <a:gd name="T7" fmla="*/ 48 h 82"/>
                        <a:gd name="T8" fmla="*/ 115 w 167"/>
                        <a:gd name="T9" fmla="*/ 60 h 82"/>
                        <a:gd name="T10" fmla="*/ 87 w 167"/>
                        <a:gd name="T11" fmla="*/ 70 h 82"/>
                        <a:gd name="T12" fmla="*/ 29 w 167"/>
                        <a:gd name="T13" fmla="*/ 74 h 82"/>
                        <a:gd name="T14" fmla="*/ 11 w 167"/>
                        <a:gd name="T15" fmla="*/ 60 h 82"/>
                        <a:gd name="T16" fmla="*/ 3 w 167"/>
                        <a:gd name="T17" fmla="*/ 42 h 82"/>
                        <a:gd name="T18" fmla="*/ 1 w 167"/>
                        <a:gd name="T19" fmla="*/ 36 h 82"/>
                        <a:gd name="T20" fmla="*/ 3 w 167"/>
                        <a:gd name="T21" fmla="*/ 22 h 82"/>
                        <a:gd name="T22" fmla="*/ 9 w 167"/>
                        <a:gd name="T23" fmla="*/ 16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67" h="82">
                          <a:moveTo>
                            <a:pt x="9" y="16"/>
                          </a:moveTo>
                          <a:cubicBezTo>
                            <a:pt x="49" y="15"/>
                            <a:pt x="85" y="8"/>
                            <a:pt x="125" y="6"/>
                          </a:cubicBezTo>
                          <a:cubicBezTo>
                            <a:pt x="142" y="3"/>
                            <a:pt x="157" y="0"/>
                            <a:pt x="163" y="18"/>
                          </a:cubicBezTo>
                          <a:cubicBezTo>
                            <a:pt x="162" y="28"/>
                            <a:pt x="167" y="42"/>
                            <a:pt x="159" y="48"/>
                          </a:cubicBezTo>
                          <a:cubicBezTo>
                            <a:pt x="148" y="56"/>
                            <a:pt x="128" y="56"/>
                            <a:pt x="115" y="60"/>
                          </a:cubicBezTo>
                          <a:cubicBezTo>
                            <a:pt x="106" y="63"/>
                            <a:pt x="87" y="70"/>
                            <a:pt x="87" y="70"/>
                          </a:cubicBezTo>
                          <a:cubicBezTo>
                            <a:pt x="70" y="82"/>
                            <a:pt x="49" y="75"/>
                            <a:pt x="29" y="74"/>
                          </a:cubicBezTo>
                          <a:cubicBezTo>
                            <a:pt x="23" y="70"/>
                            <a:pt x="17" y="64"/>
                            <a:pt x="11" y="60"/>
                          </a:cubicBezTo>
                          <a:cubicBezTo>
                            <a:pt x="5" y="50"/>
                            <a:pt x="8" y="56"/>
                            <a:pt x="3" y="42"/>
                          </a:cubicBezTo>
                          <a:cubicBezTo>
                            <a:pt x="2" y="40"/>
                            <a:pt x="1" y="36"/>
                            <a:pt x="1" y="36"/>
                          </a:cubicBezTo>
                          <a:cubicBezTo>
                            <a:pt x="2" y="31"/>
                            <a:pt x="0" y="26"/>
                            <a:pt x="3" y="22"/>
                          </a:cubicBezTo>
                          <a:cubicBezTo>
                            <a:pt x="9" y="14"/>
                            <a:pt x="19" y="26"/>
                            <a:pt x="9" y="16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4198" y="2068"/>
                      <a:ext cx="134" cy="86"/>
                    </a:xfrm>
                    <a:custGeom>
                      <a:avLst/>
                      <a:gdLst>
                        <a:gd name="T0" fmla="*/ 10 w 134"/>
                        <a:gd name="T1" fmla="*/ 20 h 86"/>
                        <a:gd name="T2" fmla="*/ 0 w 134"/>
                        <a:gd name="T3" fmla="*/ 46 h 86"/>
                        <a:gd name="T4" fmla="*/ 84 w 134"/>
                        <a:gd name="T5" fmla="*/ 62 h 86"/>
                        <a:gd name="T6" fmla="*/ 118 w 134"/>
                        <a:gd name="T7" fmla="*/ 56 h 86"/>
                        <a:gd name="T8" fmla="*/ 130 w 134"/>
                        <a:gd name="T9" fmla="*/ 38 h 86"/>
                        <a:gd name="T10" fmla="*/ 134 w 134"/>
                        <a:gd name="T11" fmla="*/ 32 h 86"/>
                        <a:gd name="T12" fmla="*/ 44 w 134"/>
                        <a:gd name="T13" fmla="*/ 12 h 86"/>
                        <a:gd name="T14" fmla="*/ 14 w 134"/>
                        <a:gd name="T15" fmla="*/ 14 h 86"/>
                        <a:gd name="T16" fmla="*/ 10 w 134"/>
                        <a:gd name="T17" fmla="*/ 20 h 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4" h="86">
                          <a:moveTo>
                            <a:pt x="10" y="20"/>
                          </a:moveTo>
                          <a:cubicBezTo>
                            <a:pt x="5" y="28"/>
                            <a:pt x="2" y="37"/>
                            <a:pt x="0" y="46"/>
                          </a:cubicBezTo>
                          <a:cubicBezTo>
                            <a:pt x="5" y="86"/>
                            <a:pt x="31" y="63"/>
                            <a:pt x="84" y="62"/>
                          </a:cubicBezTo>
                          <a:cubicBezTo>
                            <a:pt x="97" y="61"/>
                            <a:pt x="106" y="60"/>
                            <a:pt x="118" y="56"/>
                          </a:cubicBezTo>
                          <a:cubicBezTo>
                            <a:pt x="122" y="50"/>
                            <a:pt x="126" y="44"/>
                            <a:pt x="130" y="38"/>
                          </a:cubicBezTo>
                          <a:cubicBezTo>
                            <a:pt x="131" y="36"/>
                            <a:pt x="134" y="32"/>
                            <a:pt x="134" y="32"/>
                          </a:cubicBezTo>
                          <a:cubicBezTo>
                            <a:pt x="113" y="0"/>
                            <a:pt x="87" y="13"/>
                            <a:pt x="44" y="12"/>
                          </a:cubicBezTo>
                          <a:cubicBezTo>
                            <a:pt x="34" y="13"/>
                            <a:pt x="24" y="12"/>
                            <a:pt x="14" y="14"/>
                          </a:cubicBezTo>
                          <a:cubicBezTo>
                            <a:pt x="12" y="15"/>
                            <a:pt x="10" y="20"/>
                            <a:pt x="10" y="2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315" y="2110"/>
                      <a:ext cx="145" cy="132"/>
                    </a:xfrm>
                    <a:custGeom>
                      <a:avLst/>
                      <a:gdLst>
                        <a:gd name="T0" fmla="*/ 77 w 145"/>
                        <a:gd name="T1" fmla="*/ 2 h 132"/>
                        <a:gd name="T2" fmla="*/ 31 w 145"/>
                        <a:gd name="T3" fmla="*/ 38 h 132"/>
                        <a:gd name="T4" fmla="*/ 9 w 145"/>
                        <a:gd name="T5" fmla="*/ 48 h 132"/>
                        <a:gd name="T6" fmla="*/ 1 w 145"/>
                        <a:gd name="T7" fmla="*/ 78 h 132"/>
                        <a:gd name="T8" fmla="*/ 35 w 145"/>
                        <a:gd name="T9" fmla="*/ 132 h 132"/>
                        <a:gd name="T10" fmla="*/ 75 w 145"/>
                        <a:gd name="T11" fmla="*/ 130 h 132"/>
                        <a:gd name="T12" fmla="*/ 97 w 145"/>
                        <a:gd name="T13" fmla="*/ 92 h 132"/>
                        <a:gd name="T14" fmla="*/ 115 w 145"/>
                        <a:gd name="T15" fmla="*/ 82 h 132"/>
                        <a:gd name="T16" fmla="*/ 129 w 145"/>
                        <a:gd name="T17" fmla="*/ 64 h 132"/>
                        <a:gd name="T18" fmla="*/ 141 w 145"/>
                        <a:gd name="T19" fmla="*/ 44 h 132"/>
                        <a:gd name="T20" fmla="*/ 133 w 145"/>
                        <a:gd name="T21" fmla="*/ 16 h 132"/>
                        <a:gd name="T22" fmla="*/ 119 w 145"/>
                        <a:gd name="T23" fmla="*/ 0 h 132"/>
                        <a:gd name="T24" fmla="*/ 77 w 145"/>
                        <a:gd name="T25" fmla="*/ 2 h 1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45" h="132">
                          <a:moveTo>
                            <a:pt x="77" y="2"/>
                          </a:moveTo>
                          <a:cubicBezTo>
                            <a:pt x="70" y="9"/>
                            <a:pt x="40" y="35"/>
                            <a:pt x="31" y="38"/>
                          </a:cubicBezTo>
                          <a:cubicBezTo>
                            <a:pt x="23" y="46"/>
                            <a:pt x="20" y="46"/>
                            <a:pt x="9" y="48"/>
                          </a:cubicBezTo>
                          <a:cubicBezTo>
                            <a:pt x="3" y="57"/>
                            <a:pt x="3" y="67"/>
                            <a:pt x="1" y="78"/>
                          </a:cubicBezTo>
                          <a:cubicBezTo>
                            <a:pt x="3" y="119"/>
                            <a:pt x="0" y="120"/>
                            <a:pt x="35" y="132"/>
                          </a:cubicBezTo>
                          <a:cubicBezTo>
                            <a:pt x="48" y="131"/>
                            <a:pt x="62" y="132"/>
                            <a:pt x="75" y="130"/>
                          </a:cubicBezTo>
                          <a:cubicBezTo>
                            <a:pt x="86" y="128"/>
                            <a:pt x="77" y="97"/>
                            <a:pt x="97" y="92"/>
                          </a:cubicBezTo>
                          <a:cubicBezTo>
                            <a:pt x="111" y="83"/>
                            <a:pt x="104" y="86"/>
                            <a:pt x="115" y="82"/>
                          </a:cubicBezTo>
                          <a:cubicBezTo>
                            <a:pt x="119" y="76"/>
                            <a:pt x="125" y="70"/>
                            <a:pt x="129" y="64"/>
                          </a:cubicBezTo>
                          <a:cubicBezTo>
                            <a:pt x="131" y="55"/>
                            <a:pt x="134" y="51"/>
                            <a:pt x="141" y="44"/>
                          </a:cubicBezTo>
                          <a:cubicBezTo>
                            <a:pt x="145" y="33"/>
                            <a:pt x="143" y="22"/>
                            <a:pt x="133" y="16"/>
                          </a:cubicBezTo>
                          <a:cubicBezTo>
                            <a:pt x="124" y="2"/>
                            <a:pt x="129" y="7"/>
                            <a:pt x="119" y="0"/>
                          </a:cubicBezTo>
                          <a:cubicBezTo>
                            <a:pt x="70" y="2"/>
                            <a:pt x="69" y="10"/>
                            <a:pt x="77" y="2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452" y="2112"/>
                      <a:ext cx="169" cy="154"/>
                    </a:xfrm>
                    <a:custGeom>
                      <a:avLst/>
                      <a:gdLst>
                        <a:gd name="T0" fmla="*/ 78 w 169"/>
                        <a:gd name="T1" fmla="*/ 0 h 154"/>
                        <a:gd name="T2" fmla="*/ 58 w 169"/>
                        <a:gd name="T3" fmla="*/ 20 h 154"/>
                        <a:gd name="T4" fmla="*/ 50 w 169"/>
                        <a:gd name="T5" fmla="*/ 32 h 154"/>
                        <a:gd name="T6" fmla="*/ 18 w 169"/>
                        <a:gd name="T7" fmla="*/ 92 h 154"/>
                        <a:gd name="T8" fmla="*/ 52 w 169"/>
                        <a:gd name="T9" fmla="*/ 122 h 154"/>
                        <a:gd name="T10" fmla="*/ 70 w 169"/>
                        <a:gd name="T11" fmla="*/ 132 h 154"/>
                        <a:gd name="T12" fmla="*/ 82 w 169"/>
                        <a:gd name="T13" fmla="*/ 140 h 154"/>
                        <a:gd name="T14" fmla="*/ 152 w 169"/>
                        <a:gd name="T15" fmla="*/ 138 h 154"/>
                        <a:gd name="T16" fmla="*/ 126 w 169"/>
                        <a:gd name="T17" fmla="*/ 38 h 154"/>
                        <a:gd name="T18" fmla="*/ 110 w 169"/>
                        <a:gd name="T19" fmla="*/ 0 h 154"/>
                        <a:gd name="T20" fmla="*/ 78 w 169"/>
                        <a:gd name="T21" fmla="*/ 0 h 1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9" h="154">
                          <a:moveTo>
                            <a:pt x="78" y="0"/>
                          </a:moveTo>
                          <a:cubicBezTo>
                            <a:pt x="62" y="11"/>
                            <a:pt x="69" y="4"/>
                            <a:pt x="58" y="20"/>
                          </a:cubicBezTo>
                          <a:cubicBezTo>
                            <a:pt x="55" y="24"/>
                            <a:pt x="50" y="32"/>
                            <a:pt x="50" y="32"/>
                          </a:cubicBezTo>
                          <a:cubicBezTo>
                            <a:pt x="47" y="57"/>
                            <a:pt x="40" y="78"/>
                            <a:pt x="18" y="92"/>
                          </a:cubicBezTo>
                          <a:cubicBezTo>
                            <a:pt x="0" y="120"/>
                            <a:pt x="35" y="120"/>
                            <a:pt x="52" y="122"/>
                          </a:cubicBezTo>
                          <a:cubicBezTo>
                            <a:pt x="73" y="129"/>
                            <a:pt x="57" y="122"/>
                            <a:pt x="70" y="132"/>
                          </a:cubicBezTo>
                          <a:cubicBezTo>
                            <a:pt x="74" y="135"/>
                            <a:pt x="82" y="140"/>
                            <a:pt x="82" y="140"/>
                          </a:cubicBezTo>
                          <a:cubicBezTo>
                            <a:pt x="105" y="139"/>
                            <a:pt x="135" y="154"/>
                            <a:pt x="152" y="138"/>
                          </a:cubicBezTo>
                          <a:cubicBezTo>
                            <a:pt x="169" y="123"/>
                            <a:pt x="148" y="53"/>
                            <a:pt x="126" y="38"/>
                          </a:cubicBezTo>
                          <a:cubicBezTo>
                            <a:pt x="118" y="26"/>
                            <a:pt x="118" y="12"/>
                            <a:pt x="110" y="0"/>
                          </a:cubicBezTo>
                          <a:cubicBezTo>
                            <a:pt x="79" y="2"/>
                            <a:pt x="87" y="9"/>
                            <a:pt x="78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877" y="2210"/>
                      <a:ext cx="193" cy="164"/>
                    </a:xfrm>
                    <a:custGeom>
                      <a:avLst/>
                      <a:gdLst>
                        <a:gd name="T0" fmla="*/ 95 w 193"/>
                        <a:gd name="T1" fmla="*/ 12 h 164"/>
                        <a:gd name="T2" fmla="*/ 21 w 193"/>
                        <a:gd name="T3" fmla="*/ 40 h 164"/>
                        <a:gd name="T4" fmla="*/ 1 w 193"/>
                        <a:gd name="T5" fmla="*/ 66 h 164"/>
                        <a:gd name="T6" fmla="*/ 7 w 193"/>
                        <a:gd name="T7" fmla="*/ 110 h 164"/>
                        <a:gd name="T8" fmla="*/ 17 w 193"/>
                        <a:gd name="T9" fmla="*/ 134 h 164"/>
                        <a:gd name="T10" fmla="*/ 33 w 193"/>
                        <a:gd name="T11" fmla="*/ 164 h 164"/>
                        <a:gd name="T12" fmla="*/ 123 w 193"/>
                        <a:gd name="T13" fmla="*/ 160 h 164"/>
                        <a:gd name="T14" fmla="*/ 139 w 193"/>
                        <a:gd name="T15" fmla="*/ 144 h 164"/>
                        <a:gd name="T16" fmla="*/ 151 w 193"/>
                        <a:gd name="T17" fmla="*/ 120 h 164"/>
                        <a:gd name="T18" fmla="*/ 163 w 193"/>
                        <a:gd name="T19" fmla="*/ 112 h 164"/>
                        <a:gd name="T20" fmla="*/ 187 w 193"/>
                        <a:gd name="T21" fmla="*/ 84 h 164"/>
                        <a:gd name="T22" fmla="*/ 175 w 193"/>
                        <a:gd name="T23" fmla="*/ 38 h 164"/>
                        <a:gd name="T24" fmla="*/ 151 w 193"/>
                        <a:gd name="T25" fmla="*/ 8 h 164"/>
                        <a:gd name="T26" fmla="*/ 133 w 193"/>
                        <a:gd name="T27" fmla="*/ 0 h 164"/>
                        <a:gd name="T28" fmla="*/ 95 w 193"/>
                        <a:gd name="T29" fmla="*/ 12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93" h="164">
                          <a:moveTo>
                            <a:pt x="95" y="12"/>
                          </a:moveTo>
                          <a:cubicBezTo>
                            <a:pt x="88" y="47"/>
                            <a:pt x="49" y="38"/>
                            <a:pt x="21" y="40"/>
                          </a:cubicBezTo>
                          <a:cubicBezTo>
                            <a:pt x="10" y="44"/>
                            <a:pt x="4" y="56"/>
                            <a:pt x="1" y="66"/>
                          </a:cubicBezTo>
                          <a:cubicBezTo>
                            <a:pt x="3" y="102"/>
                            <a:pt x="0" y="88"/>
                            <a:pt x="7" y="110"/>
                          </a:cubicBezTo>
                          <a:cubicBezTo>
                            <a:pt x="10" y="118"/>
                            <a:pt x="17" y="134"/>
                            <a:pt x="17" y="134"/>
                          </a:cubicBezTo>
                          <a:cubicBezTo>
                            <a:pt x="19" y="151"/>
                            <a:pt x="17" y="159"/>
                            <a:pt x="33" y="164"/>
                          </a:cubicBezTo>
                          <a:cubicBezTo>
                            <a:pt x="63" y="162"/>
                            <a:pt x="93" y="164"/>
                            <a:pt x="123" y="160"/>
                          </a:cubicBezTo>
                          <a:cubicBezTo>
                            <a:pt x="124" y="160"/>
                            <a:pt x="136" y="146"/>
                            <a:pt x="139" y="144"/>
                          </a:cubicBezTo>
                          <a:cubicBezTo>
                            <a:pt x="149" y="128"/>
                            <a:pt x="145" y="137"/>
                            <a:pt x="151" y="120"/>
                          </a:cubicBezTo>
                          <a:cubicBezTo>
                            <a:pt x="153" y="115"/>
                            <a:pt x="163" y="112"/>
                            <a:pt x="163" y="112"/>
                          </a:cubicBezTo>
                          <a:cubicBezTo>
                            <a:pt x="170" y="102"/>
                            <a:pt x="178" y="93"/>
                            <a:pt x="187" y="84"/>
                          </a:cubicBezTo>
                          <a:cubicBezTo>
                            <a:pt x="193" y="67"/>
                            <a:pt x="191" y="49"/>
                            <a:pt x="175" y="38"/>
                          </a:cubicBezTo>
                          <a:cubicBezTo>
                            <a:pt x="168" y="28"/>
                            <a:pt x="161" y="15"/>
                            <a:pt x="151" y="8"/>
                          </a:cubicBezTo>
                          <a:cubicBezTo>
                            <a:pt x="146" y="4"/>
                            <a:pt x="133" y="0"/>
                            <a:pt x="133" y="0"/>
                          </a:cubicBezTo>
                          <a:cubicBezTo>
                            <a:pt x="122" y="3"/>
                            <a:pt x="106" y="12"/>
                            <a:pt x="95" y="12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075" y="2176"/>
                      <a:ext cx="226" cy="167"/>
                    </a:xfrm>
                    <a:custGeom>
                      <a:avLst/>
                      <a:gdLst>
                        <a:gd name="T0" fmla="*/ 147 w 226"/>
                        <a:gd name="T1" fmla="*/ 14 h 167"/>
                        <a:gd name="T2" fmla="*/ 109 w 226"/>
                        <a:gd name="T3" fmla="*/ 22 h 167"/>
                        <a:gd name="T4" fmla="*/ 95 w 226"/>
                        <a:gd name="T5" fmla="*/ 38 h 167"/>
                        <a:gd name="T6" fmla="*/ 45 w 226"/>
                        <a:gd name="T7" fmla="*/ 62 h 167"/>
                        <a:gd name="T8" fmla="*/ 33 w 226"/>
                        <a:gd name="T9" fmla="*/ 72 h 167"/>
                        <a:gd name="T10" fmla="*/ 21 w 226"/>
                        <a:gd name="T11" fmla="*/ 76 h 167"/>
                        <a:gd name="T12" fmla="*/ 119 w 226"/>
                        <a:gd name="T13" fmla="*/ 146 h 167"/>
                        <a:gd name="T14" fmla="*/ 157 w 226"/>
                        <a:gd name="T15" fmla="*/ 160 h 167"/>
                        <a:gd name="T16" fmla="*/ 175 w 226"/>
                        <a:gd name="T17" fmla="*/ 166 h 167"/>
                        <a:gd name="T18" fmla="*/ 207 w 226"/>
                        <a:gd name="T19" fmla="*/ 152 h 167"/>
                        <a:gd name="T20" fmla="*/ 223 w 226"/>
                        <a:gd name="T21" fmla="*/ 76 h 167"/>
                        <a:gd name="T22" fmla="*/ 217 w 226"/>
                        <a:gd name="T23" fmla="*/ 40 h 167"/>
                        <a:gd name="T24" fmla="*/ 205 w 226"/>
                        <a:gd name="T25" fmla="*/ 32 h 167"/>
                        <a:gd name="T26" fmla="*/ 185 w 226"/>
                        <a:gd name="T27" fmla="*/ 12 h 167"/>
                        <a:gd name="T28" fmla="*/ 169 w 226"/>
                        <a:gd name="T29" fmla="*/ 0 h 167"/>
                        <a:gd name="T30" fmla="*/ 147 w 226"/>
                        <a:gd name="T31" fmla="*/ 14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26" h="167">
                          <a:moveTo>
                            <a:pt x="147" y="14"/>
                          </a:moveTo>
                          <a:cubicBezTo>
                            <a:pt x="128" y="15"/>
                            <a:pt x="122" y="13"/>
                            <a:pt x="109" y="22"/>
                          </a:cubicBezTo>
                          <a:cubicBezTo>
                            <a:pt x="100" y="36"/>
                            <a:pt x="105" y="31"/>
                            <a:pt x="95" y="38"/>
                          </a:cubicBezTo>
                          <a:cubicBezTo>
                            <a:pt x="90" y="53"/>
                            <a:pt x="60" y="57"/>
                            <a:pt x="45" y="62"/>
                          </a:cubicBezTo>
                          <a:cubicBezTo>
                            <a:pt x="36" y="65"/>
                            <a:pt x="41" y="67"/>
                            <a:pt x="33" y="72"/>
                          </a:cubicBezTo>
                          <a:cubicBezTo>
                            <a:pt x="29" y="74"/>
                            <a:pt x="21" y="76"/>
                            <a:pt x="21" y="76"/>
                          </a:cubicBezTo>
                          <a:cubicBezTo>
                            <a:pt x="0" y="140"/>
                            <a:pt x="81" y="144"/>
                            <a:pt x="119" y="146"/>
                          </a:cubicBezTo>
                          <a:cubicBezTo>
                            <a:pt x="139" y="149"/>
                            <a:pt x="141" y="155"/>
                            <a:pt x="157" y="160"/>
                          </a:cubicBezTo>
                          <a:cubicBezTo>
                            <a:pt x="163" y="162"/>
                            <a:pt x="175" y="166"/>
                            <a:pt x="175" y="166"/>
                          </a:cubicBezTo>
                          <a:cubicBezTo>
                            <a:pt x="209" y="163"/>
                            <a:pt x="192" y="167"/>
                            <a:pt x="207" y="152"/>
                          </a:cubicBezTo>
                          <a:cubicBezTo>
                            <a:pt x="215" y="127"/>
                            <a:pt x="203" y="96"/>
                            <a:pt x="223" y="76"/>
                          </a:cubicBezTo>
                          <a:cubicBezTo>
                            <a:pt x="226" y="66"/>
                            <a:pt x="226" y="48"/>
                            <a:pt x="217" y="40"/>
                          </a:cubicBezTo>
                          <a:cubicBezTo>
                            <a:pt x="213" y="37"/>
                            <a:pt x="205" y="32"/>
                            <a:pt x="205" y="32"/>
                          </a:cubicBezTo>
                          <a:cubicBezTo>
                            <a:pt x="201" y="24"/>
                            <a:pt x="194" y="15"/>
                            <a:pt x="185" y="12"/>
                          </a:cubicBezTo>
                          <a:cubicBezTo>
                            <a:pt x="180" y="5"/>
                            <a:pt x="177" y="3"/>
                            <a:pt x="169" y="0"/>
                          </a:cubicBezTo>
                          <a:cubicBezTo>
                            <a:pt x="154" y="3"/>
                            <a:pt x="153" y="2"/>
                            <a:pt x="147" y="14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322" y="2269"/>
                      <a:ext cx="168" cy="129"/>
                    </a:xfrm>
                    <a:custGeom>
                      <a:avLst/>
                      <a:gdLst>
                        <a:gd name="T0" fmla="*/ 106 w 168"/>
                        <a:gd name="T1" fmla="*/ 1 h 129"/>
                        <a:gd name="T2" fmla="*/ 78 w 168"/>
                        <a:gd name="T3" fmla="*/ 7 h 129"/>
                        <a:gd name="T4" fmla="*/ 6 w 168"/>
                        <a:gd name="T5" fmla="*/ 25 h 129"/>
                        <a:gd name="T6" fmla="*/ 0 w 168"/>
                        <a:gd name="T7" fmla="*/ 37 h 129"/>
                        <a:gd name="T8" fmla="*/ 48 w 168"/>
                        <a:gd name="T9" fmla="*/ 87 h 129"/>
                        <a:gd name="T10" fmla="*/ 66 w 168"/>
                        <a:gd name="T11" fmla="*/ 99 h 129"/>
                        <a:gd name="T12" fmla="*/ 88 w 168"/>
                        <a:gd name="T13" fmla="*/ 123 h 129"/>
                        <a:gd name="T14" fmla="*/ 166 w 168"/>
                        <a:gd name="T15" fmla="*/ 83 h 129"/>
                        <a:gd name="T16" fmla="*/ 164 w 168"/>
                        <a:gd name="T17" fmla="*/ 17 h 129"/>
                        <a:gd name="T18" fmla="*/ 106 w 168"/>
                        <a:gd name="T19" fmla="*/ 1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8" h="129">
                          <a:moveTo>
                            <a:pt x="106" y="1"/>
                          </a:moveTo>
                          <a:cubicBezTo>
                            <a:pt x="97" y="4"/>
                            <a:pt x="86" y="2"/>
                            <a:pt x="78" y="7"/>
                          </a:cubicBezTo>
                          <a:cubicBezTo>
                            <a:pt x="51" y="22"/>
                            <a:pt x="42" y="23"/>
                            <a:pt x="6" y="25"/>
                          </a:cubicBezTo>
                          <a:cubicBezTo>
                            <a:pt x="4" y="28"/>
                            <a:pt x="0" y="33"/>
                            <a:pt x="0" y="37"/>
                          </a:cubicBezTo>
                          <a:cubicBezTo>
                            <a:pt x="0" y="91"/>
                            <a:pt x="3" y="82"/>
                            <a:pt x="48" y="87"/>
                          </a:cubicBezTo>
                          <a:cubicBezTo>
                            <a:pt x="58" y="89"/>
                            <a:pt x="58" y="94"/>
                            <a:pt x="66" y="99"/>
                          </a:cubicBezTo>
                          <a:cubicBezTo>
                            <a:pt x="71" y="106"/>
                            <a:pt x="81" y="121"/>
                            <a:pt x="88" y="123"/>
                          </a:cubicBezTo>
                          <a:cubicBezTo>
                            <a:pt x="139" y="119"/>
                            <a:pt x="151" y="129"/>
                            <a:pt x="166" y="83"/>
                          </a:cubicBezTo>
                          <a:cubicBezTo>
                            <a:pt x="165" y="61"/>
                            <a:pt x="168" y="39"/>
                            <a:pt x="164" y="17"/>
                          </a:cubicBezTo>
                          <a:cubicBezTo>
                            <a:pt x="161" y="1"/>
                            <a:pt x="114" y="0"/>
                            <a:pt x="106" y="1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4438" y="2315"/>
                      <a:ext cx="170" cy="189"/>
                    </a:xfrm>
                    <a:custGeom>
                      <a:avLst/>
                      <a:gdLst>
                        <a:gd name="T0" fmla="*/ 124 w 170"/>
                        <a:gd name="T1" fmla="*/ 1 h 189"/>
                        <a:gd name="T2" fmla="*/ 154 w 170"/>
                        <a:gd name="T3" fmla="*/ 9 h 189"/>
                        <a:gd name="T4" fmla="*/ 128 w 170"/>
                        <a:gd name="T5" fmla="*/ 125 h 189"/>
                        <a:gd name="T6" fmla="*/ 118 w 170"/>
                        <a:gd name="T7" fmla="*/ 157 h 189"/>
                        <a:gd name="T8" fmla="*/ 82 w 170"/>
                        <a:gd name="T9" fmla="*/ 189 h 189"/>
                        <a:gd name="T10" fmla="*/ 12 w 170"/>
                        <a:gd name="T11" fmla="*/ 187 h 189"/>
                        <a:gd name="T12" fmla="*/ 0 w 170"/>
                        <a:gd name="T13" fmla="*/ 163 h 189"/>
                        <a:gd name="T14" fmla="*/ 26 w 170"/>
                        <a:gd name="T15" fmla="*/ 117 h 189"/>
                        <a:gd name="T16" fmla="*/ 56 w 170"/>
                        <a:gd name="T17" fmla="*/ 71 h 189"/>
                        <a:gd name="T18" fmla="*/ 72 w 170"/>
                        <a:gd name="T19" fmla="*/ 57 h 189"/>
                        <a:gd name="T20" fmla="*/ 78 w 170"/>
                        <a:gd name="T21" fmla="*/ 53 h 189"/>
                        <a:gd name="T22" fmla="*/ 86 w 170"/>
                        <a:gd name="T23" fmla="*/ 35 h 189"/>
                        <a:gd name="T24" fmla="*/ 124 w 170"/>
                        <a:gd name="T25" fmla="*/ 1 h 1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70" h="189">
                          <a:moveTo>
                            <a:pt x="124" y="1"/>
                          </a:moveTo>
                          <a:cubicBezTo>
                            <a:pt x="137" y="3"/>
                            <a:pt x="143" y="5"/>
                            <a:pt x="154" y="9"/>
                          </a:cubicBezTo>
                          <a:cubicBezTo>
                            <a:pt x="170" y="56"/>
                            <a:pt x="138" y="85"/>
                            <a:pt x="128" y="125"/>
                          </a:cubicBezTo>
                          <a:cubicBezTo>
                            <a:pt x="127" y="138"/>
                            <a:pt x="131" y="153"/>
                            <a:pt x="118" y="157"/>
                          </a:cubicBezTo>
                          <a:cubicBezTo>
                            <a:pt x="108" y="167"/>
                            <a:pt x="96" y="184"/>
                            <a:pt x="82" y="189"/>
                          </a:cubicBezTo>
                          <a:cubicBezTo>
                            <a:pt x="59" y="188"/>
                            <a:pt x="35" y="188"/>
                            <a:pt x="12" y="187"/>
                          </a:cubicBezTo>
                          <a:cubicBezTo>
                            <a:pt x="3" y="187"/>
                            <a:pt x="0" y="163"/>
                            <a:pt x="0" y="163"/>
                          </a:cubicBezTo>
                          <a:cubicBezTo>
                            <a:pt x="2" y="144"/>
                            <a:pt x="6" y="124"/>
                            <a:pt x="26" y="117"/>
                          </a:cubicBezTo>
                          <a:cubicBezTo>
                            <a:pt x="40" y="103"/>
                            <a:pt x="39" y="82"/>
                            <a:pt x="56" y="71"/>
                          </a:cubicBezTo>
                          <a:cubicBezTo>
                            <a:pt x="63" y="61"/>
                            <a:pt x="58" y="66"/>
                            <a:pt x="72" y="57"/>
                          </a:cubicBezTo>
                          <a:cubicBezTo>
                            <a:pt x="74" y="56"/>
                            <a:pt x="78" y="53"/>
                            <a:pt x="78" y="53"/>
                          </a:cubicBezTo>
                          <a:cubicBezTo>
                            <a:pt x="82" y="48"/>
                            <a:pt x="86" y="35"/>
                            <a:pt x="86" y="35"/>
                          </a:cubicBezTo>
                          <a:cubicBezTo>
                            <a:pt x="89" y="0"/>
                            <a:pt x="92" y="6"/>
                            <a:pt x="124" y="1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3780" y="2400"/>
                      <a:ext cx="116" cy="124"/>
                    </a:xfrm>
                    <a:custGeom>
                      <a:avLst/>
                      <a:gdLst>
                        <a:gd name="T0" fmla="*/ 90 w 116"/>
                        <a:gd name="T1" fmla="*/ 0 h 124"/>
                        <a:gd name="T2" fmla="*/ 26 w 116"/>
                        <a:gd name="T3" fmla="*/ 10 h 124"/>
                        <a:gd name="T4" fmla="*/ 10 w 116"/>
                        <a:gd name="T5" fmla="*/ 42 h 124"/>
                        <a:gd name="T6" fmla="*/ 44 w 116"/>
                        <a:gd name="T7" fmla="*/ 84 h 124"/>
                        <a:gd name="T8" fmla="*/ 104 w 116"/>
                        <a:gd name="T9" fmla="*/ 124 h 124"/>
                        <a:gd name="T10" fmla="*/ 116 w 116"/>
                        <a:gd name="T11" fmla="*/ 110 h 124"/>
                        <a:gd name="T12" fmla="*/ 112 w 116"/>
                        <a:gd name="T13" fmla="*/ 44 h 124"/>
                        <a:gd name="T14" fmla="*/ 102 w 116"/>
                        <a:gd name="T15" fmla="*/ 14 h 124"/>
                        <a:gd name="T16" fmla="*/ 90 w 116"/>
                        <a:gd name="T17" fmla="*/ 0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6" h="124">
                          <a:moveTo>
                            <a:pt x="90" y="0"/>
                          </a:moveTo>
                          <a:cubicBezTo>
                            <a:pt x="67" y="4"/>
                            <a:pt x="50" y="8"/>
                            <a:pt x="26" y="10"/>
                          </a:cubicBezTo>
                          <a:cubicBezTo>
                            <a:pt x="13" y="19"/>
                            <a:pt x="23" y="34"/>
                            <a:pt x="10" y="42"/>
                          </a:cubicBezTo>
                          <a:cubicBezTo>
                            <a:pt x="0" y="73"/>
                            <a:pt x="19" y="76"/>
                            <a:pt x="44" y="84"/>
                          </a:cubicBezTo>
                          <a:cubicBezTo>
                            <a:pt x="51" y="106"/>
                            <a:pt x="83" y="122"/>
                            <a:pt x="104" y="124"/>
                          </a:cubicBezTo>
                          <a:cubicBezTo>
                            <a:pt x="112" y="121"/>
                            <a:pt x="113" y="118"/>
                            <a:pt x="116" y="110"/>
                          </a:cubicBezTo>
                          <a:cubicBezTo>
                            <a:pt x="104" y="93"/>
                            <a:pt x="111" y="63"/>
                            <a:pt x="112" y="44"/>
                          </a:cubicBezTo>
                          <a:cubicBezTo>
                            <a:pt x="111" y="31"/>
                            <a:pt x="113" y="21"/>
                            <a:pt x="102" y="14"/>
                          </a:cubicBezTo>
                          <a:cubicBezTo>
                            <a:pt x="98" y="8"/>
                            <a:pt x="93" y="6"/>
                            <a:pt x="90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079" y="2342"/>
                      <a:ext cx="127" cy="164"/>
                    </a:xfrm>
                    <a:custGeom>
                      <a:avLst/>
                      <a:gdLst>
                        <a:gd name="T0" fmla="*/ 29 w 127"/>
                        <a:gd name="T1" fmla="*/ 4 h 164"/>
                        <a:gd name="T2" fmla="*/ 11 w 127"/>
                        <a:gd name="T3" fmla="*/ 20 h 164"/>
                        <a:gd name="T4" fmla="*/ 7 w 127"/>
                        <a:gd name="T5" fmla="*/ 32 h 164"/>
                        <a:gd name="T6" fmla="*/ 25 w 127"/>
                        <a:gd name="T7" fmla="*/ 132 h 164"/>
                        <a:gd name="T8" fmla="*/ 47 w 127"/>
                        <a:gd name="T9" fmla="*/ 152 h 164"/>
                        <a:gd name="T10" fmla="*/ 61 w 127"/>
                        <a:gd name="T11" fmla="*/ 164 h 164"/>
                        <a:gd name="T12" fmla="*/ 103 w 127"/>
                        <a:gd name="T13" fmla="*/ 154 h 164"/>
                        <a:gd name="T14" fmla="*/ 115 w 127"/>
                        <a:gd name="T15" fmla="*/ 110 h 164"/>
                        <a:gd name="T16" fmla="*/ 127 w 127"/>
                        <a:gd name="T17" fmla="*/ 92 h 164"/>
                        <a:gd name="T18" fmla="*/ 111 w 127"/>
                        <a:gd name="T19" fmla="*/ 64 h 164"/>
                        <a:gd name="T20" fmla="*/ 83 w 127"/>
                        <a:gd name="T21" fmla="*/ 30 h 164"/>
                        <a:gd name="T22" fmla="*/ 47 w 127"/>
                        <a:gd name="T23" fmla="*/ 0 h 164"/>
                        <a:gd name="T24" fmla="*/ 29 w 127"/>
                        <a:gd name="T25" fmla="*/ 4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27" h="164">
                          <a:moveTo>
                            <a:pt x="29" y="4"/>
                          </a:moveTo>
                          <a:cubicBezTo>
                            <a:pt x="16" y="8"/>
                            <a:pt x="16" y="8"/>
                            <a:pt x="11" y="20"/>
                          </a:cubicBezTo>
                          <a:cubicBezTo>
                            <a:pt x="9" y="24"/>
                            <a:pt x="7" y="32"/>
                            <a:pt x="7" y="32"/>
                          </a:cubicBezTo>
                          <a:cubicBezTo>
                            <a:pt x="8" y="50"/>
                            <a:pt x="0" y="115"/>
                            <a:pt x="25" y="132"/>
                          </a:cubicBezTo>
                          <a:cubicBezTo>
                            <a:pt x="31" y="141"/>
                            <a:pt x="40" y="145"/>
                            <a:pt x="47" y="152"/>
                          </a:cubicBezTo>
                          <a:cubicBezTo>
                            <a:pt x="50" y="160"/>
                            <a:pt x="54" y="159"/>
                            <a:pt x="61" y="164"/>
                          </a:cubicBezTo>
                          <a:cubicBezTo>
                            <a:pt x="77" y="162"/>
                            <a:pt x="90" y="162"/>
                            <a:pt x="103" y="154"/>
                          </a:cubicBezTo>
                          <a:cubicBezTo>
                            <a:pt x="115" y="137"/>
                            <a:pt x="106" y="126"/>
                            <a:pt x="115" y="110"/>
                          </a:cubicBezTo>
                          <a:cubicBezTo>
                            <a:pt x="119" y="104"/>
                            <a:pt x="127" y="92"/>
                            <a:pt x="127" y="92"/>
                          </a:cubicBezTo>
                          <a:cubicBezTo>
                            <a:pt x="125" y="78"/>
                            <a:pt x="123" y="72"/>
                            <a:pt x="111" y="64"/>
                          </a:cubicBezTo>
                          <a:cubicBezTo>
                            <a:pt x="107" y="51"/>
                            <a:pt x="94" y="37"/>
                            <a:pt x="83" y="30"/>
                          </a:cubicBezTo>
                          <a:cubicBezTo>
                            <a:pt x="75" y="18"/>
                            <a:pt x="59" y="8"/>
                            <a:pt x="47" y="0"/>
                          </a:cubicBezTo>
                          <a:cubicBezTo>
                            <a:pt x="32" y="2"/>
                            <a:pt x="37" y="0"/>
                            <a:pt x="29" y="4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270" y="2375"/>
                      <a:ext cx="112" cy="153"/>
                    </a:xfrm>
                    <a:custGeom>
                      <a:avLst/>
                      <a:gdLst>
                        <a:gd name="T0" fmla="*/ 12 w 112"/>
                        <a:gd name="T1" fmla="*/ 5 h 153"/>
                        <a:gd name="T2" fmla="*/ 64 w 112"/>
                        <a:gd name="T3" fmla="*/ 15 h 153"/>
                        <a:gd name="T4" fmla="*/ 108 w 112"/>
                        <a:gd name="T5" fmla="*/ 41 h 153"/>
                        <a:gd name="T6" fmla="*/ 90 w 112"/>
                        <a:gd name="T7" fmla="*/ 143 h 153"/>
                        <a:gd name="T8" fmla="*/ 68 w 112"/>
                        <a:gd name="T9" fmla="*/ 153 h 153"/>
                        <a:gd name="T10" fmla="*/ 8 w 112"/>
                        <a:gd name="T11" fmla="*/ 143 h 153"/>
                        <a:gd name="T12" fmla="*/ 10 w 112"/>
                        <a:gd name="T13" fmla="*/ 71 h 153"/>
                        <a:gd name="T14" fmla="*/ 12 w 112"/>
                        <a:gd name="T15" fmla="*/ 5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2" h="153">
                          <a:moveTo>
                            <a:pt x="12" y="5"/>
                          </a:moveTo>
                          <a:cubicBezTo>
                            <a:pt x="38" y="6"/>
                            <a:pt x="49" y="0"/>
                            <a:pt x="64" y="15"/>
                          </a:cubicBezTo>
                          <a:cubicBezTo>
                            <a:pt x="67" y="23"/>
                            <a:pt x="98" y="38"/>
                            <a:pt x="108" y="41"/>
                          </a:cubicBezTo>
                          <a:cubicBezTo>
                            <a:pt x="107" y="72"/>
                            <a:pt x="112" y="116"/>
                            <a:pt x="90" y="143"/>
                          </a:cubicBezTo>
                          <a:cubicBezTo>
                            <a:pt x="86" y="149"/>
                            <a:pt x="74" y="150"/>
                            <a:pt x="68" y="153"/>
                          </a:cubicBezTo>
                          <a:cubicBezTo>
                            <a:pt x="47" y="151"/>
                            <a:pt x="29" y="146"/>
                            <a:pt x="8" y="143"/>
                          </a:cubicBezTo>
                          <a:cubicBezTo>
                            <a:pt x="0" y="120"/>
                            <a:pt x="4" y="94"/>
                            <a:pt x="10" y="71"/>
                          </a:cubicBezTo>
                          <a:cubicBezTo>
                            <a:pt x="8" y="49"/>
                            <a:pt x="5" y="26"/>
                            <a:pt x="12" y="5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930" y="2406"/>
                      <a:ext cx="156" cy="150"/>
                    </a:xfrm>
                    <a:custGeom>
                      <a:avLst/>
                      <a:gdLst>
                        <a:gd name="T0" fmla="*/ 54 w 156"/>
                        <a:gd name="T1" fmla="*/ 0 h 150"/>
                        <a:gd name="T2" fmla="*/ 16 w 156"/>
                        <a:gd name="T3" fmla="*/ 72 h 150"/>
                        <a:gd name="T4" fmla="*/ 2 w 156"/>
                        <a:gd name="T5" fmla="*/ 88 h 150"/>
                        <a:gd name="T6" fmla="*/ 4 w 156"/>
                        <a:gd name="T7" fmla="*/ 134 h 150"/>
                        <a:gd name="T8" fmla="*/ 44 w 156"/>
                        <a:gd name="T9" fmla="*/ 150 h 150"/>
                        <a:gd name="T10" fmla="*/ 150 w 156"/>
                        <a:gd name="T11" fmla="*/ 136 h 150"/>
                        <a:gd name="T12" fmla="*/ 130 w 156"/>
                        <a:gd name="T13" fmla="*/ 72 h 150"/>
                        <a:gd name="T14" fmla="*/ 102 w 156"/>
                        <a:gd name="T15" fmla="*/ 48 h 150"/>
                        <a:gd name="T16" fmla="*/ 88 w 156"/>
                        <a:gd name="T17" fmla="*/ 32 h 150"/>
                        <a:gd name="T18" fmla="*/ 76 w 156"/>
                        <a:gd name="T19" fmla="*/ 24 h 150"/>
                        <a:gd name="T20" fmla="*/ 54 w 156"/>
                        <a:gd name="T21" fmla="*/ 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56" h="150">
                          <a:moveTo>
                            <a:pt x="54" y="0"/>
                          </a:moveTo>
                          <a:cubicBezTo>
                            <a:pt x="15" y="6"/>
                            <a:pt x="47" y="52"/>
                            <a:pt x="16" y="72"/>
                          </a:cubicBezTo>
                          <a:cubicBezTo>
                            <a:pt x="7" y="86"/>
                            <a:pt x="12" y="81"/>
                            <a:pt x="2" y="88"/>
                          </a:cubicBezTo>
                          <a:cubicBezTo>
                            <a:pt x="3" y="103"/>
                            <a:pt x="0" y="119"/>
                            <a:pt x="4" y="134"/>
                          </a:cubicBezTo>
                          <a:cubicBezTo>
                            <a:pt x="7" y="144"/>
                            <a:pt x="36" y="147"/>
                            <a:pt x="44" y="150"/>
                          </a:cubicBezTo>
                          <a:cubicBezTo>
                            <a:pt x="86" y="147"/>
                            <a:pt x="105" y="138"/>
                            <a:pt x="150" y="136"/>
                          </a:cubicBezTo>
                          <a:cubicBezTo>
                            <a:pt x="156" y="117"/>
                            <a:pt x="147" y="84"/>
                            <a:pt x="130" y="72"/>
                          </a:cubicBezTo>
                          <a:cubicBezTo>
                            <a:pt x="124" y="63"/>
                            <a:pt x="111" y="54"/>
                            <a:pt x="102" y="48"/>
                          </a:cubicBezTo>
                          <a:cubicBezTo>
                            <a:pt x="98" y="43"/>
                            <a:pt x="93" y="36"/>
                            <a:pt x="88" y="32"/>
                          </a:cubicBezTo>
                          <a:cubicBezTo>
                            <a:pt x="84" y="29"/>
                            <a:pt x="76" y="24"/>
                            <a:pt x="76" y="24"/>
                          </a:cubicBezTo>
                          <a:cubicBezTo>
                            <a:pt x="73" y="15"/>
                            <a:pt x="54" y="5"/>
                            <a:pt x="54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3790" y="2560"/>
                      <a:ext cx="147" cy="154"/>
                    </a:xfrm>
                    <a:custGeom>
                      <a:avLst/>
                      <a:gdLst>
                        <a:gd name="T0" fmla="*/ 48 w 147"/>
                        <a:gd name="T1" fmla="*/ 0 h 154"/>
                        <a:gd name="T2" fmla="*/ 26 w 147"/>
                        <a:gd name="T3" fmla="*/ 10 h 154"/>
                        <a:gd name="T4" fmla="*/ 14 w 147"/>
                        <a:gd name="T5" fmla="*/ 34 h 154"/>
                        <a:gd name="T6" fmla="*/ 18 w 147"/>
                        <a:gd name="T7" fmla="*/ 132 h 154"/>
                        <a:gd name="T8" fmla="*/ 52 w 147"/>
                        <a:gd name="T9" fmla="*/ 140 h 154"/>
                        <a:gd name="T10" fmla="*/ 138 w 147"/>
                        <a:gd name="T11" fmla="*/ 154 h 154"/>
                        <a:gd name="T12" fmla="*/ 146 w 147"/>
                        <a:gd name="T13" fmla="*/ 146 h 154"/>
                        <a:gd name="T14" fmla="*/ 142 w 147"/>
                        <a:gd name="T15" fmla="*/ 134 h 154"/>
                        <a:gd name="T16" fmla="*/ 122 w 147"/>
                        <a:gd name="T17" fmla="*/ 98 h 154"/>
                        <a:gd name="T18" fmla="*/ 102 w 147"/>
                        <a:gd name="T19" fmla="*/ 76 h 154"/>
                        <a:gd name="T20" fmla="*/ 90 w 147"/>
                        <a:gd name="T21" fmla="*/ 58 h 154"/>
                        <a:gd name="T22" fmla="*/ 48 w 147"/>
                        <a:gd name="T23" fmla="*/ 0 h 1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47" h="154">
                          <a:moveTo>
                            <a:pt x="48" y="0"/>
                          </a:moveTo>
                          <a:cubicBezTo>
                            <a:pt x="38" y="2"/>
                            <a:pt x="35" y="7"/>
                            <a:pt x="26" y="10"/>
                          </a:cubicBezTo>
                          <a:cubicBezTo>
                            <a:pt x="23" y="19"/>
                            <a:pt x="17" y="25"/>
                            <a:pt x="14" y="34"/>
                          </a:cubicBezTo>
                          <a:cubicBezTo>
                            <a:pt x="13" y="59"/>
                            <a:pt x="0" y="110"/>
                            <a:pt x="18" y="132"/>
                          </a:cubicBezTo>
                          <a:cubicBezTo>
                            <a:pt x="24" y="140"/>
                            <a:pt x="45" y="139"/>
                            <a:pt x="52" y="140"/>
                          </a:cubicBezTo>
                          <a:cubicBezTo>
                            <a:pt x="80" y="149"/>
                            <a:pt x="108" y="152"/>
                            <a:pt x="138" y="154"/>
                          </a:cubicBezTo>
                          <a:cubicBezTo>
                            <a:pt x="143" y="152"/>
                            <a:pt x="147" y="153"/>
                            <a:pt x="146" y="146"/>
                          </a:cubicBezTo>
                          <a:cubicBezTo>
                            <a:pt x="146" y="142"/>
                            <a:pt x="142" y="134"/>
                            <a:pt x="142" y="134"/>
                          </a:cubicBezTo>
                          <a:cubicBezTo>
                            <a:pt x="140" y="117"/>
                            <a:pt x="137" y="108"/>
                            <a:pt x="122" y="98"/>
                          </a:cubicBezTo>
                          <a:cubicBezTo>
                            <a:pt x="116" y="90"/>
                            <a:pt x="108" y="84"/>
                            <a:pt x="102" y="76"/>
                          </a:cubicBezTo>
                          <a:cubicBezTo>
                            <a:pt x="98" y="70"/>
                            <a:pt x="90" y="58"/>
                            <a:pt x="90" y="58"/>
                          </a:cubicBezTo>
                          <a:cubicBezTo>
                            <a:pt x="84" y="35"/>
                            <a:pt x="77" y="0"/>
                            <a:pt x="48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892" y="2578"/>
                      <a:ext cx="89" cy="66"/>
                    </a:xfrm>
                    <a:custGeom>
                      <a:avLst/>
                      <a:gdLst>
                        <a:gd name="T0" fmla="*/ 12 w 89"/>
                        <a:gd name="T1" fmla="*/ 2 h 66"/>
                        <a:gd name="T2" fmla="*/ 52 w 89"/>
                        <a:gd name="T3" fmla="*/ 52 h 66"/>
                        <a:gd name="T4" fmla="*/ 70 w 89"/>
                        <a:gd name="T5" fmla="*/ 66 h 66"/>
                        <a:gd name="T6" fmla="*/ 82 w 89"/>
                        <a:gd name="T7" fmla="*/ 64 h 66"/>
                        <a:gd name="T8" fmla="*/ 78 w 89"/>
                        <a:gd name="T9" fmla="*/ 46 h 66"/>
                        <a:gd name="T10" fmla="*/ 56 w 89"/>
                        <a:gd name="T11" fmla="*/ 18 h 66"/>
                        <a:gd name="T12" fmla="*/ 30 w 89"/>
                        <a:gd name="T13" fmla="*/ 0 h 66"/>
                        <a:gd name="T14" fmla="*/ 12 w 89"/>
                        <a:gd name="T15" fmla="*/ 2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9" h="66">
                          <a:moveTo>
                            <a:pt x="12" y="2"/>
                          </a:moveTo>
                          <a:cubicBezTo>
                            <a:pt x="23" y="48"/>
                            <a:pt x="0" y="48"/>
                            <a:pt x="52" y="52"/>
                          </a:cubicBezTo>
                          <a:cubicBezTo>
                            <a:pt x="66" y="62"/>
                            <a:pt x="61" y="57"/>
                            <a:pt x="70" y="66"/>
                          </a:cubicBezTo>
                          <a:cubicBezTo>
                            <a:pt x="74" y="65"/>
                            <a:pt x="78" y="66"/>
                            <a:pt x="82" y="64"/>
                          </a:cubicBezTo>
                          <a:cubicBezTo>
                            <a:pt x="89" y="60"/>
                            <a:pt x="79" y="49"/>
                            <a:pt x="78" y="46"/>
                          </a:cubicBezTo>
                          <a:cubicBezTo>
                            <a:pt x="72" y="32"/>
                            <a:pt x="67" y="29"/>
                            <a:pt x="56" y="18"/>
                          </a:cubicBezTo>
                          <a:cubicBezTo>
                            <a:pt x="53" y="8"/>
                            <a:pt x="40" y="3"/>
                            <a:pt x="30" y="0"/>
                          </a:cubicBezTo>
                          <a:cubicBezTo>
                            <a:pt x="24" y="1"/>
                            <a:pt x="12" y="2"/>
                            <a:pt x="12" y="2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4058" y="2541"/>
                      <a:ext cx="236" cy="129"/>
                    </a:xfrm>
                    <a:custGeom>
                      <a:avLst/>
                      <a:gdLst>
                        <a:gd name="T0" fmla="*/ 44 w 236"/>
                        <a:gd name="T1" fmla="*/ 29 h 129"/>
                        <a:gd name="T2" fmla="*/ 34 w 236"/>
                        <a:gd name="T3" fmla="*/ 61 h 129"/>
                        <a:gd name="T4" fmla="*/ 16 w 236"/>
                        <a:gd name="T5" fmla="*/ 73 h 129"/>
                        <a:gd name="T6" fmla="*/ 42 w 236"/>
                        <a:gd name="T7" fmla="*/ 109 h 129"/>
                        <a:gd name="T8" fmla="*/ 66 w 236"/>
                        <a:gd name="T9" fmla="*/ 125 h 129"/>
                        <a:gd name="T10" fmla="*/ 78 w 236"/>
                        <a:gd name="T11" fmla="*/ 129 h 129"/>
                        <a:gd name="T12" fmla="*/ 118 w 236"/>
                        <a:gd name="T13" fmla="*/ 127 h 129"/>
                        <a:gd name="T14" fmla="*/ 154 w 236"/>
                        <a:gd name="T15" fmla="*/ 115 h 129"/>
                        <a:gd name="T16" fmla="*/ 172 w 236"/>
                        <a:gd name="T17" fmla="*/ 107 h 129"/>
                        <a:gd name="T18" fmla="*/ 190 w 236"/>
                        <a:gd name="T19" fmla="*/ 95 h 129"/>
                        <a:gd name="T20" fmla="*/ 214 w 236"/>
                        <a:gd name="T21" fmla="*/ 67 h 129"/>
                        <a:gd name="T22" fmla="*/ 100 w 236"/>
                        <a:gd name="T23" fmla="*/ 15 h 129"/>
                        <a:gd name="T24" fmla="*/ 40 w 236"/>
                        <a:gd name="T25" fmla="*/ 23 h 129"/>
                        <a:gd name="T26" fmla="*/ 44 w 236"/>
                        <a:gd name="T27" fmla="*/ 29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36" h="129">
                          <a:moveTo>
                            <a:pt x="44" y="29"/>
                          </a:moveTo>
                          <a:cubicBezTo>
                            <a:pt x="43" y="38"/>
                            <a:pt x="42" y="54"/>
                            <a:pt x="34" y="61"/>
                          </a:cubicBezTo>
                          <a:cubicBezTo>
                            <a:pt x="29" y="66"/>
                            <a:pt x="16" y="73"/>
                            <a:pt x="16" y="73"/>
                          </a:cubicBezTo>
                          <a:cubicBezTo>
                            <a:pt x="0" y="96"/>
                            <a:pt x="22" y="106"/>
                            <a:pt x="42" y="109"/>
                          </a:cubicBezTo>
                          <a:cubicBezTo>
                            <a:pt x="50" y="114"/>
                            <a:pt x="58" y="120"/>
                            <a:pt x="66" y="125"/>
                          </a:cubicBezTo>
                          <a:cubicBezTo>
                            <a:pt x="70" y="127"/>
                            <a:pt x="78" y="129"/>
                            <a:pt x="78" y="129"/>
                          </a:cubicBezTo>
                          <a:cubicBezTo>
                            <a:pt x="91" y="128"/>
                            <a:pt x="105" y="129"/>
                            <a:pt x="118" y="127"/>
                          </a:cubicBezTo>
                          <a:cubicBezTo>
                            <a:pt x="129" y="126"/>
                            <a:pt x="142" y="117"/>
                            <a:pt x="154" y="115"/>
                          </a:cubicBezTo>
                          <a:cubicBezTo>
                            <a:pt x="159" y="111"/>
                            <a:pt x="172" y="107"/>
                            <a:pt x="172" y="107"/>
                          </a:cubicBezTo>
                          <a:cubicBezTo>
                            <a:pt x="177" y="100"/>
                            <a:pt x="182" y="98"/>
                            <a:pt x="190" y="95"/>
                          </a:cubicBezTo>
                          <a:cubicBezTo>
                            <a:pt x="198" y="83"/>
                            <a:pt x="201" y="75"/>
                            <a:pt x="214" y="67"/>
                          </a:cubicBezTo>
                          <a:cubicBezTo>
                            <a:pt x="236" y="0"/>
                            <a:pt x="124" y="16"/>
                            <a:pt x="100" y="15"/>
                          </a:cubicBezTo>
                          <a:cubicBezTo>
                            <a:pt x="40" y="18"/>
                            <a:pt x="68" y="14"/>
                            <a:pt x="40" y="23"/>
                          </a:cubicBezTo>
                          <a:cubicBezTo>
                            <a:pt x="42" y="30"/>
                            <a:pt x="40" y="29"/>
                            <a:pt x="44" y="29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984" y="2630"/>
                      <a:ext cx="72" cy="36"/>
                    </a:xfrm>
                    <a:custGeom>
                      <a:avLst/>
                      <a:gdLst>
                        <a:gd name="T0" fmla="*/ 50 w 72"/>
                        <a:gd name="T1" fmla="*/ 6 h 36"/>
                        <a:gd name="T2" fmla="*/ 20 w 72"/>
                        <a:gd name="T3" fmla="*/ 2 h 36"/>
                        <a:gd name="T4" fmla="*/ 26 w 72"/>
                        <a:gd name="T5" fmla="*/ 26 h 36"/>
                        <a:gd name="T6" fmla="*/ 42 w 72"/>
                        <a:gd name="T7" fmla="*/ 36 h 36"/>
                        <a:gd name="T8" fmla="*/ 62 w 72"/>
                        <a:gd name="T9" fmla="*/ 34 h 36"/>
                        <a:gd name="T10" fmla="*/ 54 w 72"/>
                        <a:gd name="T11" fmla="*/ 12 h 36"/>
                        <a:gd name="T12" fmla="*/ 50 w 72"/>
                        <a:gd name="T13" fmla="*/ 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36">
                          <a:moveTo>
                            <a:pt x="50" y="6"/>
                          </a:moveTo>
                          <a:cubicBezTo>
                            <a:pt x="35" y="1"/>
                            <a:pt x="41" y="0"/>
                            <a:pt x="20" y="2"/>
                          </a:cubicBezTo>
                          <a:cubicBezTo>
                            <a:pt x="0" y="9"/>
                            <a:pt x="18" y="20"/>
                            <a:pt x="26" y="26"/>
                          </a:cubicBezTo>
                          <a:cubicBezTo>
                            <a:pt x="29" y="31"/>
                            <a:pt x="42" y="36"/>
                            <a:pt x="42" y="36"/>
                          </a:cubicBezTo>
                          <a:cubicBezTo>
                            <a:pt x="49" y="35"/>
                            <a:pt x="56" y="36"/>
                            <a:pt x="62" y="34"/>
                          </a:cubicBezTo>
                          <a:cubicBezTo>
                            <a:pt x="72" y="30"/>
                            <a:pt x="58" y="15"/>
                            <a:pt x="54" y="12"/>
                          </a:cubicBezTo>
                          <a:cubicBezTo>
                            <a:pt x="53" y="10"/>
                            <a:pt x="50" y="6"/>
                            <a:pt x="50" y="6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742" y="2714"/>
                      <a:ext cx="84" cy="174"/>
                    </a:xfrm>
                    <a:custGeom>
                      <a:avLst/>
                      <a:gdLst>
                        <a:gd name="T0" fmla="*/ 54 w 84"/>
                        <a:gd name="T1" fmla="*/ 0 h 174"/>
                        <a:gd name="T2" fmla="*/ 26 w 84"/>
                        <a:gd name="T3" fmla="*/ 8 h 174"/>
                        <a:gd name="T4" fmla="*/ 34 w 84"/>
                        <a:gd name="T5" fmla="*/ 174 h 174"/>
                        <a:gd name="T6" fmla="*/ 56 w 84"/>
                        <a:gd name="T7" fmla="*/ 162 h 174"/>
                        <a:gd name="T8" fmla="*/ 74 w 84"/>
                        <a:gd name="T9" fmla="*/ 134 h 174"/>
                        <a:gd name="T10" fmla="*/ 80 w 84"/>
                        <a:gd name="T11" fmla="*/ 116 h 174"/>
                        <a:gd name="T12" fmla="*/ 78 w 84"/>
                        <a:gd name="T13" fmla="*/ 74 h 174"/>
                        <a:gd name="T14" fmla="*/ 72 w 84"/>
                        <a:gd name="T15" fmla="*/ 70 h 174"/>
                        <a:gd name="T16" fmla="*/ 68 w 84"/>
                        <a:gd name="T17" fmla="*/ 58 h 174"/>
                        <a:gd name="T18" fmla="*/ 54 w 84"/>
                        <a:gd name="T19" fmla="*/ 0 h 1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4" h="174">
                          <a:moveTo>
                            <a:pt x="54" y="0"/>
                          </a:moveTo>
                          <a:cubicBezTo>
                            <a:pt x="41" y="2"/>
                            <a:pt x="36" y="1"/>
                            <a:pt x="26" y="8"/>
                          </a:cubicBezTo>
                          <a:cubicBezTo>
                            <a:pt x="5" y="40"/>
                            <a:pt x="0" y="151"/>
                            <a:pt x="34" y="174"/>
                          </a:cubicBezTo>
                          <a:cubicBezTo>
                            <a:pt x="45" y="170"/>
                            <a:pt x="46" y="165"/>
                            <a:pt x="56" y="162"/>
                          </a:cubicBezTo>
                          <a:cubicBezTo>
                            <a:pt x="59" y="154"/>
                            <a:pt x="66" y="139"/>
                            <a:pt x="74" y="134"/>
                          </a:cubicBezTo>
                          <a:cubicBezTo>
                            <a:pt x="83" y="120"/>
                            <a:pt x="84" y="127"/>
                            <a:pt x="80" y="116"/>
                          </a:cubicBezTo>
                          <a:cubicBezTo>
                            <a:pt x="79" y="102"/>
                            <a:pt x="80" y="88"/>
                            <a:pt x="78" y="74"/>
                          </a:cubicBezTo>
                          <a:cubicBezTo>
                            <a:pt x="78" y="72"/>
                            <a:pt x="73" y="72"/>
                            <a:pt x="72" y="70"/>
                          </a:cubicBezTo>
                          <a:cubicBezTo>
                            <a:pt x="70" y="66"/>
                            <a:pt x="68" y="58"/>
                            <a:pt x="68" y="58"/>
                          </a:cubicBezTo>
                          <a:cubicBezTo>
                            <a:pt x="66" y="19"/>
                            <a:pt x="77" y="15"/>
                            <a:pt x="54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340" y="2535"/>
                      <a:ext cx="164" cy="147"/>
                    </a:xfrm>
                    <a:custGeom>
                      <a:avLst/>
                      <a:gdLst>
                        <a:gd name="T0" fmla="*/ 54 w 164"/>
                        <a:gd name="T1" fmla="*/ 5 h 147"/>
                        <a:gd name="T2" fmla="*/ 24 w 164"/>
                        <a:gd name="T3" fmla="*/ 15 h 147"/>
                        <a:gd name="T4" fmla="*/ 36 w 164"/>
                        <a:gd name="T5" fmla="*/ 85 h 147"/>
                        <a:gd name="T6" fmla="*/ 46 w 164"/>
                        <a:gd name="T7" fmla="*/ 147 h 147"/>
                        <a:gd name="T8" fmla="*/ 132 w 164"/>
                        <a:gd name="T9" fmla="*/ 141 h 147"/>
                        <a:gd name="T10" fmla="*/ 148 w 164"/>
                        <a:gd name="T11" fmla="*/ 127 h 147"/>
                        <a:gd name="T12" fmla="*/ 164 w 164"/>
                        <a:gd name="T13" fmla="*/ 107 h 147"/>
                        <a:gd name="T14" fmla="*/ 158 w 164"/>
                        <a:gd name="T15" fmla="*/ 85 h 147"/>
                        <a:gd name="T16" fmla="*/ 140 w 164"/>
                        <a:gd name="T17" fmla="*/ 73 h 147"/>
                        <a:gd name="T18" fmla="*/ 120 w 164"/>
                        <a:gd name="T19" fmla="*/ 29 h 147"/>
                        <a:gd name="T20" fmla="*/ 84 w 164"/>
                        <a:gd name="T21" fmla="*/ 1 h 147"/>
                        <a:gd name="T22" fmla="*/ 54 w 164"/>
                        <a:gd name="T23" fmla="*/ 5 h 1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64" h="147">
                          <a:moveTo>
                            <a:pt x="54" y="5"/>
                          </a:moveTo>
                          <a:cubicBezTo>
                            <a:pt x="43" y="8"/>
                            <a:pt x="36" y="13"/>
                            <a:pt x="24" y="15"/>
                          </a:cubicBezTo>
                          <a:cubicBezTo>
                            <a:pt x="0" y="31"/>
                            <a:pt x="20" y="69"/>
                            <a:pt x="36" y="85"/>
                          </a:cubicBezTo>
                          <a:cubicBezTo>
                            <a:pt x="43" y="105"/>
                            <a:pt x="34" y="129"/>
                            <a:pt x="46" y="147"/>
                          </a:cubicBezTo>
                          <a:cubicBezTo>
                            <a:pt x="76" y="144"/>
                            <a:pt x="99" y="142"/>
                            <a:pt x="132" y="141"/>
                          </a:cubicBezTo>
                          <a:cubicBezTo>
                            <a:pt x="136" y="135"/>
                            <a:pt x="148" y="127"/>
                            <a:pt x="148" y="127"/>
                          </a:cubicBezTo>
                          <a:cubicBezTo>
                            <a:pt x="154" y="118"/>
                            <a:pt x="160" y="118"/>
                            <a:pt x="164" y="107"/>
                          </a:cubicBezTo>
                          <a:cubicBezTo>
                            <a:pt x="163" y="100"/>
                            <a:pt x="164" y="91"/>
                            <a:pt x="158" y="85"/>
                          </a:cubicBezTo>
                          <a:cubicBezTo>
                            <a:pt x="153" y="80"/>
                            <a:pt x="140" y="73"/>
                            <a:pt x="140" y="73"/>
                          </a:cubicBezTo>
                          <a:cubicBezTo>
                            <a:pt x="135" y="58"/>
                            <a:pt x="134" y="38"/>
                            <a:pt x="120" y="29"/>
                          </a:cubicBezTo>
                          <a:cubicBezTo>
                            <a:pt x="111" y="15"/>
                            <a:pt x="100" y="6"/>
                            <a:pt x="84" y="1"/>
                          </a:cubicBezTo>
                          <a:cubicBezTo>
                            <a:pt x="58" y="3"/>
                            <a:pt x="68" y="0"/>
                            <a:pt x="54" y="5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489" y="2618"/>
                      <a:ext cx="121" cy="186"/>
                    </a:xfrm>
                    <a:custGeom>
                      <a:avLst/>
                      <a:gdLst>
                        <a:gd name="T0" fmla="*/ 49 w 121"/>
                        <a:gd name="T1" fmla="*/ 12 h 186"/>
                        <a:gd name="T2" fmla="*/ 73 w 121"/>
                        <a:gd name="T3" fmla="*/ 4 h 186"/>
                        <a:gd name="T4" fmla="*/ 85 w 121"/>
                        <a:gd name="T5" fmla="*/ 0 h 186"/>
                        <a:gd name="T6" fmla="*/ 111 w 121"/>
                        <a:gd name="T7" fmla="*/ 12 h 186"/>
                        <a:gd name="T8" fmla="*/ 117 w 121"/>
                        <a:gd name="T9" fmla="*/ 30 h 186"/>
                        <a:gd name="T10" fmla="*/ 121 w 121"/>
                        <a:gd name="T11" fmla="*/ 42 h 186"/>
                        <a:gd name="T12" fmla="*/ 115 w 121"/>
                        <a:gd name="T13" fmla="*/ 90 h 186"/>
                        <a:gd name="T14" fmla="*/ 103 w 121"/>
                        <a:gd name="T15" fmla="*/ 114 h 186"/>
                        <a:gd name="T16" fmla="*/ 83 w 121"/>
                        <a:gd name="T17" fmla="*/ 156 h 186"/>
                        <a:gd name="T18" fmla="*/ 25 w 121"/>
                        <a:gd name="T19" fmla="*/ 186 h 186"/>
                        <a:gd name="T20" fmla="*/ 3 w 121"/>
                        <a:gd name="T21" fmla="*/ 162 h 186"/>
                        <a:gd name="T22" fmla="*/ 27 w 121"/>
                        <a:gd name="T23" fmla="*/ 78 h 186"/>
                        <a:gd name="T24" fmla="*/ 55 w 121"/>
                        <a:gd name="T25" fmla="*/ 24 h 186"/>
                        <a:gd name="T26" fmla="*/ 49 w 121"/>
                        <a:gd name="T27" fmla="*/ 12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1" h="186">
                          <a:moveTo>
                            <a:pt x="49" y="12"/>
                          </a:moveTo>
                          <a:cubicBezTo>
                            <a:pt x="57" y="7"/>
                            <a:pt x="64" y="7"/>
                            <a:pt x="73" y="4"/>
                          </a:cubicBezTo>
                          <a:cubicBezTo>
                            <a:pt x="77" y="3"/>
                            <a:pt x="85" y="0"/>
                            <a:pt x="85" y="0"/>
                          </a:cubicBezTo>
                          <a:cubicBezTo>
                            <a:pt x="113" y="3"/>
                            <a:pt x="96" y="2"/>
                            <a:pt x="111" y="12"/>
                          </a:cubicBezTo>
                          <a:cubicBezTo>
                            <a:pt x="113" y="18"/>
                            <a:pt x="115" y="24"/>
                            <a:pt x="117" y="30"/>
                          </a:cubicBezTo>
                          <a:cubicBezTo>
                            <a:pt x="118" y="34"/>
                            <a:pt x="121" y="42"/>
                            <a:pt x="121" y="42"/>
                          </a:cubicBezTo>
                          <a:cubicBezTo>
                            <a:pt x="120" y="55"/>
                            <a:pt x="120" y="76"/>
                            <a:pt x="115" y="90"/>
                          </a:cubicBezTo>
                          <a:cubicBezTo>
                            <a:pt x="112" y="98"/>
                            <a:pt x="106" y="105"/>
                            <a:pt x="103" y="114"/>
                          </a:cubicBezTo>
                          <a:cubicBezTo>
                            <a:pt x="99" y="129"/>
                            <a:pt x="97" y="147"/>
                            <a:pt x="83" y="156"/>
                          </a:cubicBezTo>
                          <a:cubicBezTo>
                            <a:pt x="70" y="176"/>
                            <a:pt x="48" y="183"/>
                            <a:pt x="25" y="186"/>
                          </a:cubicBezTo>
                          <a:cubicBezTo>
                            <a:pt x="13" y="182"/>
                            <a:pt x="7" y="174"/>
                            <a:pt x="3" y="162"/>
                          </a:cubicBezTo>
                          <a:cubicBezTo>
                            <a:pt x="7" y="135"/>
                            <a:pt x="0" y="96"/>
                            <a:pt x="27" y="78"/>
                          </a:cubicBezTo>
                          <a:cubicBezTo>
                            <a:pt x="43" y="55"/>
                            <a:pt x="21" y="30"/>
                            <a:pt x="55" y="24"/>
                          </a:cubicBezTo>
                          <a:cubicBezTo>
                            <a:pt x="61" y="15"/>
                            <a:pt x="61" y="19"/>
                            <a:pt x="49" y="12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3966" y="2693"/>
                      <a:ext cx="96" cy="177"/>
                    </a:xfrm>
                    <a:custGeom>
                      <a:avLst/>
                      <a:gdLst>
                        <a:gd name="T0" fmla="*/ 20 w 96"/>
                        <a:gd name="T1" fmla="*/ 35 h 177"/>
                        <a:gd name="T2" fmla="*/ 18 w 96"/>
                        <a:gd name="T3" fmla="*/ 85 h 177"/>
                        <a:gd name="T4" fmla="*/ 12 w 96"/>
                        <a:gd name="T5" fmla="*/ 109 h 177"/>
                        <a:gd name="T6" fmla="*/ 10 w 96"/>
                        <a:gd name="T7" fmla="*/ 115 h 177"/>
                        <a:gd name="T8" fmla="*/ 24 w 96"/>
                        <a:gd name="T9" fmla="*/ 177 h 177"/>
                        <a:gd name="T10" fmla="*/ 36 w 96"/>
                        <a:gd name="T11" fmla="*/ 175 h 177"/>
                        <a:gd name="T12" fmla="*/ 42 w 96"/>
                        <a:gd name="T13" fmla="*/ 171 h 177"/>
                        <a:gd name="T14" fmla="*/ 70 w 96"/>
                        <a:gd name="T15" fmla="*/ 167 h 177"/>
                        <a:gd name="T16" fmla="*/ 88 w 96"/>
                        <a:gd name="T17" fmla="*/ 145 h 177"/>
                        <a:gd name="T18" fmla="*/ 90 w 96"/>
                        <a:gd name="T19" fmla="*/ 81 h 177"/>
                        <a:gd name="T20" fmla="*/ 96 w 96"/>
                        <a:gd name="T21" fmla="*/ 63 h 177"/>
                        <a:gd name="T22" fmla="*/ 66 w 96"/>
                        <a:gd name="T23" fmla="*/ 7 h 177"/>
                        <a:gd name="T24" fmla="*/ 20 w 96"/>
                        <a:gd name="T25" fmla="*/ 35 h 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96" h="177">
                          <a:moveTo>
                            <a:pt x="20" y="35"/>
                          </a:moveTo>
                          <a:cubicBezTo>
                            <a:pt x="19" y="52"/>
                            <a:pt x="19" y="68"/>
                            <a:pt x="18" y="85"/>
                          </a:cubicBezTo>
                          <a:cubicBezTo>
                            <a:pt x="17" y="95"/>
                            <a:pt x="15" y="100"/>
                            <a:pt x="12" y="109"/>
                          </a:cubicBezTo>
                          <a:cubicBezTo>
                            <a:pt x="11" y="111"/>
                            <a:pt x="10" y="115"/>
                            <a:pt x="10" y="115"/>
                          </a:cubicBezTo>
                          <a:cubicBezTo>
                            <a:pt x="12" y="157"/>
                            <a:pt x="0" y="161"/>
                            <a:pt x="24" y="177"/>
                          </a:cubicBezTo>
                          <a:cubicBezTo>
                            <a:pt x="28" y="176"/>
                            <a:pt x="32" y="176"/>
                            <a:pt x="36" y="175"/>
                          </a:cubicBezTo>
                          <a:cubicBezTo>
                            <a:pt x="38" y="174"/>
                            <a:pt x="40" y="172"/>
                            <a:pt x="42" y="171"/>
                          </a:cubicBezTo>
                          <a:cubicBezTo>
                            <a:pt x="51" y="169"/>
                            <a:pt x="70" y="167"/>
                            <a:pt x="70" y="167"/>
                          </a:cubicBezTo>
                          <a:cubicBezTo>
                            <a:pt x="79" y="161"/>
                            <a:pt x="85" y="155"/>
                            <a:pt x="88" y="145"/>
                          </a:cubicBezTo>
                          <a:cubicBezTo>
                            <a:pt x="89" y="124"/>
                            <a:pt x="88" y="102"/>
                            <a:pt x="90" y="81"/>
                          </a:cubicBezTo>
                          <a:cubicBezTo>
                            <a:pt x="90" y="75"/>
                            <a:pt x="96" y="63"/>
                            <a:pt x="96" y="63"/>
                          </a:cubicBezTo>
                          <a:cubicBezTo>
                            <a:pt x="93" y="41"/>
                            <a:pt x="90" y="15"/>
                            <a:pt x="66" y="7"/>
                          </a:cubicBezTo>
                          <a:cubicBezTo>
                            <a:pt x="30" y="9"/>
                            <a:pt x="16" y="0"/>
                            <a:pt x="20" y="35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3800" y="2868"/>
                      <a:ext cx="203" cy="118"/>
                    </a:xfrm>
                    <a:custGeom>
                      <a:avLst/>
                      <a:gdLst>
                        <a:gd name="T0" fmla="*/ 12 w 203"/>
                        <a:gd name="T1" fmla="*/ 18 h 118"/>
                        <a:gd name="T2" fmla="*/ 0 w 203"/>
                        <a:gd name="T3" fmla="*/ 40 h 118"/>
                        <a:gd name="T4" fmla="*/ 24 w 203"/>
                        <a:gd name="T5" fmla="*/ 76 h 118"/>
                        <a:gd name="T6" fmla="*/ 42 w 203"/>
                        <a:gd name="T7" fmla="*/ 88 h 118"/>
                        <a:gd name="T8" fmla="*/ 64 w 203"/>
                        <a:gd name="T9" fmla="*/ 104 h 118"/>
                        <a:gd name="T10" fmla="*/ 86 w 203"/>
                        <a:gd name="T11" fmla="*/ 118 h 118"/>
                        <a:gd name="T12" fmla="*/ 152 w 203"/>
                        <a:gd name="T13" fmla="*/ 98 h 118"/>
                        <a:gd name="T14" fmla="*/ 186 w 203"/>
                        <a:gd name="T15" fmla="*/ 88 h 118"/>
                        <a:gd name="T16" fmla="*/ 192 w 203"/>
                        <a:gd name="T17" fmla="*/ 40 h 118"/>
                        <a:gd name="T18" fmla="*/ 98 w 203"/>
                        <a:gd name="T19" fmla="*/ 10 h 118"/>
                        <a:gd name="T20" fmla="*/ 84 w 203"/>
                        <a:gd name="T21" fmla="*/ 4 h 118"/>
                        <a:gd name="T22" fmla="*/ 72 w 203"/>
                        <a:gd name="T23" fmla="*/ 0 h 118"/>
                        <a:gd name="T24" fmla="*/ 16 w 203"/>
                        <a:gd name="T25" fmla="*/ 14 h 118"/>
                        <a:gd name="T26" fmla="*/ 12 w 203"/>
                        <a:gd name="T27" fmla="*/ 18 h 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3" h="118">
                          <a:moveTo>
                            <a:pt x="12" y="18"/>
                          </a:moveTo>
                          <a:cubicBezTo>
                            <a:pt x="10" y="27"/>
                            <a:pt x="5" y="32"/>
                            <a:pt x="0" y="40"/>
                          </a:cubicBezTo>
                          <a:cubicBezTo>
                            <a:pt x="5" y="55"/>
                            <a:pt x="11" y="66"/>
                            <a:pt x="24" y="76"/>
                          </a:cubicBezTo>
                          <a:cubicBezTo>
                            <a:pt x="30" y="80"/>
                            <a:pt x="42" y="88"/>
                            <a:pt x="42" y="88"/>
                          </a:cubicBezTo>
                          <a:cubicBezTo>
                            <a:pt x="48" y="96"/>
                            <a:pt x="55" y="101"/>
                            <a:pt x="64" y="104"/>
                          </a:cubicBezTo>
                          <a:cubicBezTo>
                            <a:pt x="82" y="117"/>
                            <a:pt x="74" y="114"/>
                            <a:pt x="86" y="118"/>
                          </a:cubicBezTo>
                          <a:cubicBezTo>
                            <a:pt x="109" y="112"/>
                            <a:pt x="130" y="105"/>
                            <a:pt x="152" y="98"/>
                          </a:cubicBezTo>
                          <a:cubicBezTo>
                            <a:pt x="159" y="87"/>
                            <a:pt x="174" y="90"/>
                            <a:pt x="186" y="88"/>
                          </a:cubicBezTo>
                          <a:cubicBezTo>
                            <a:pt x="203" y="82"/>
                            <a:pt x="195" y="52"/>
                            <a:pt x="192" y="40"/>
                          </a:cubicBezTo>
                          <a:cubicBezTo>
                            <a:pt x="184" y="12"/>
                            <a:pt x="114" y="11"/>
                            <a:pt x="98" y="10"/>
                          </a:cubicBezTo>
                          <a:cubicBezTo>
                            <a:pt x="77" y="5"/>
                            <a:pt x="102" y="12"/>
                            <a:pt x="84" y="4"/>
                          </a:cubicBezTo>
                          <a:cubicBezTo>
                            <a:pt x="80" y="2"/>
                            <a:pt x="72" y="0"/>
                            <a:pt x="72" y="0"/>
                          </a:cubicBezTo>
                          <a:cubicBezTo>
                            <a:pt x="53" y="2"/>
                            <a:pt x="32" y="3"/>
                            <a:pt x="16" y="14"/>
                          </a:cubicBezTo>
                          <a:cubicBezTo>
                            <a:pt x="12" y="21"/>
                            <a:pt x="12" y="22"/>
                            <a:pt x="12" y="18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078" y="2694"/>
                      <a:ext cx="126" cy="135"/>
                    </a:xfrm>
                    <a:custGeom>
                      <a:avLst/>
                      <a:gdLst>
                        <a:gd name="T0" fmla="*/ 8 w 126"/>
                        <a:gd name="T1" fmla="*/ 22 h 135"/>
                        <a:gd name="T2" fmla="*/ 18 w 126"/>
                        <a:gd name="T3" fmla="*/ 90 h 135"/>
                        <a:gd name="T4" fmla="*/ 98 w 126"/>
                        <a:gd name="T5" fmla="*/ 124 h 135"/>
                        <a:gd name="T6" fmla="*/ 126 w 126"/>
                        <a:gd name="T7" fmla="*/ 112 h 135"/>
                        <a:gd name="T8" fmla="*/ 96 w 126"/>
                        <a:gd name="T9" fmla="*/ 68 h 135"/>
                        <a:gd name="T10" fmla="*/ 68 w 126"/>
                        <a:gd name="T11" fmla="*/ 32 h 135"/>
                        <a:gd name="T12" fmla="*/ 42 w 126"/>
                        <a:gd name="T13" fmla="*/ 4 h 135"/>
                        <a:gd name="T14" fmla="*/ 8 w 126"/>
                        <a:gd name="T15" fmla="*/ 22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6" h="135">
                          <a:moveTo>
                            <a:pt x="8" y="22"/>
                          </a:moveTo>
                          <a:cubicBezTo>
                            <a:pt x="7" y="44"/>
                            <a:pt x="0" y="72"/>
                            <a:pt x="18" y="90"/>
                          </a:cubicBezTo>
                          <a:cubicBezTo>
                            <a:pt x="33" y="135"/>
                            <a:pt x="37" y="122"/>
                            <a:pt x="98" y="124"/>
                          </a:cubicBezTo>
                          <a:cubicBezTo>
                            <a:pt x="112" y="123"/>
                            <a:pt x="121" y="126"/>
                            <a:pt x="126" y="112"/>
                          </a:cubicBezTo>
                          <a:cubicBezTo>
                            <a:pt x="122" y="93"/>
                            <a:pt x="112" y="79"/>
                            <a:pt x="96" y="68"/>
                          </a:cubicBezTo>
                          <a:cubicBezTo>
                            <a:pt x="87" y="55"/>
                            <a:pt x="82" y="41"/>
                            <a:pt x="68" y="32"/>
                          </a:cubicBezTo>
                          <a:cubicBezTo>
                            <a:pt x="62" y="23"/>
                            <a:pt x="52" y="10"/>
                            <a:pt x="42" y="4"/>
                          </a:cubicBezTo>
                          <a:cubicBezTo>
                            <a:pt x="18" y="6"/>
                            <a:pt x="12" y="0"/>
                            <a:pt x="8" y="22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43" y="2843"/>
                      <a:ext cx="123" cy="106"/>
                    </a:xfrm>
                    <a:custGeom>
                      <a:avLst/>
                      <a:gdLst>
                        <a:gd name="T0" fmla="*/ 65 w 123"/>
                        <a:gd name="T1" fmla="*/ 3 h 106"/>
                        <a:gd name="T2" fmla="*/ 23 w 123"/>
                        <a:gd name="T3" fmla="*/ 15 h 106"/>
                        <a:gd name="T4" fmla="*/ 5 w 123"/>
                        <a:gd name="T5" fmla="*/ 33 h 106"/>
                        <a:gd name="T6" fmla="*/ 29 w 123"/>
                        <a:gd name="T7" fmla="*/ 97 h 106"/>
                        <a:gd name="T8" fmla="*/ 113 w 123"/>
                        <a:gd name="T9" fmla="*/ 67 h 106"/>
                        <a:gd name="T10" fmla="*/ 123 w 123"/>
                        <a:gd name="T11" fmla="*/ 39 h 106"/>
                        <a:gd name="T12" fmla="*/ 89 w 123"/>
                        <a:gd name="T13" fmla="*/ 3 h 106"/>
                        <a:gd name="T14" fmla="*/ 65 w 123"/>
                        <a:gd name="T15" fmla="*/ 3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3" h="106">
                          <a:moveTo>
                            <a:pt x="65" y="3"/>
                          </a:moveTo>
                          <a:cubicBezTo>
                            <a:pt x="59" y="21"/>
                            <a:pt x="41" y="14"/>
                            <a:pt x="23" y="15"/>
                          </a:cubicBezTo>
                          <a:cubicBezTo>
                            <a:pt x="14" y="21"/>
                            <a:pt x="9" y="22"/>
                            <a:pt x="5" y="33"/>
                          </a:cubicBezTo>
                          <a:cubicBezTo>
                            <a:pt x="8" y="71"/>
                            <a:pt x="0" y="83"/>
                            <a:pt x="29" y="97"/>
                          </a:cubicBezTo>
                          <a:cubicBezTo>
                            <a:pt x="101" y="95"/>
                            <a:pt x="87" y="106"/>
                            <a:pt x="113" y="67"/>
                          </a:cubicBezTo>
                          <a:cubicBezTo>
                            <a:pt x="115" y="56"/>
                            <a:pt x="120" y="49"/>
                            <a:pt x="123" y="39"/>
                          </a:cubicBezTo>
                          <a:cubicBezTo>
                            <a:pt x="120" y="9"/>
                            <a:pt x="117" y="7"/>
                            <a:pt x="89" y="3"/>
                          </a:cubicBezTo>
                          <a:cubicBezTo>
                            <a:pt x="81" y="0"/>
                            <a:pt x="74" y="3"/>
                            <a:pt x="65" y="3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210" y="2688"/>
                      <a:ext cx="152" cy="74"/>
                    </a:xfrm>
                    <a:custGeom>
                      <a:avLst/>
                      <a:gdLst>
                        <a:gd name="T0" fmla="*/ 66 w 152"/>
                        <a:gd name="T1" fmla="*/ 18 h 74"/>
                        <a:gd name="T2" fmla="*/ 30 w 152"/>
                        <a:gd name="T3" fmla="*/ 24 h 74"/>
                        <a:gd name="T4" fmla="*/ 12 w 152"/>
                        <a:gd name="T5" fmla="*/ 36 h 74"/>
                        <a:gd name="T6" fmla="*/ 0 w 152"/>
                        <a:gd name="T7" fmla="*/ 40 h 74"/>
                        <a:gd name="T8" fmla="*/ 56 w 152"/>
                        <a:gd name="T9" fmla="*/ 62 h 74"/>
                        <a:gd name="T10" fmla="*/ 80 w 152"/>
                        <a:gd name="T11" fmla="*/ 72 h 74"/>
                        <a:gd name="T12" fmla="*/ 120 w 152"/>
                        <a:gd name="T13" fmla="*/ 70 h 74"/>
                        <a:gd name="T14" fmla="*/ 128 w 152"/>
                        <a:gd name="T15" fmla="*/ 58 h 74"/>
                        <a:gd name="T16" fmla="*/ 144 w 152"/>
                        <a:gd name="T17" fmla="*/ 26 h 74"/>
                        <a:gd name="T18" fmla="*/ 136 w 152"/>
                        <a:gd name="T19" fmla="*/ 0 h 74"/>
                        <a:gd name="T20" fmla="*/ 90 w 152"/>
                        <a:gd name="T21" fmla="*/ 2 h 74"/>
                        <a:gd name="T22" fmla="*/ 70 w 152"/>
                        <a:gd name="T23" fmla="*/ 8 h 74"/>
                        <a:gd name="T24" fmla="*/ 66 w 152"/>
                        <a:gd name="T25" fmla="*/ 18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52" h="74">
                          <a:moveTo>
                            <a:pt x="66" y="18"/>
                          </a:moveTo>
                          <a:cubicBezTo>
                            <a:pt x="54" y="20"/>
                            <a:pt x="42" y="22"/>
                            <a:pt x="30" y="24"/>
                          </a:cubicBezTo>
                          <a:cubicBezTo>
                            <a:pt x="24" y="28"/>
                            <a:pt x="19" y="34"/>
                            <a:pt x="12" y="36"/>
                          </a:cubicBezTo>
                          <a:cubicBezTo>
                            <a:pt x="8" y="37"/>
                            <a:pt x="0" y="40"/>
                            <a:pt x="0" y="40"/>
                          </a:cubicBezTo>
                          <a:cubicBezTo>
                            <a:pt x="4" y="65"/>
                            <a:pt x="34" y="59"/>
                            <a:pt x="56" y="62"/>
                          </a:cubicBezTo>
                          <a:cubicBezTo>
                            <a:pt x="65" y="65"/>
                            <a:pt x="72" y="67"/>
                            <a:pt x="80" y="72"/>
                          </a:cubicBezTo>
                          <a:cubicBezTo>
                            <a:pt x="93" y="71"/>
                            <a:pt x="107" y="74"/>
                            <a:pt x="120" y="70"/>
                          </a:cubicBezTo>
                          <a:cubicBezTo>
                            <a:pt x="125" y="69"/>
                            <a:pt x="128" y="58"/>
                            <a:pt x="128" y="58"/>
                          </a:cubicBezTo>
                          <a:cubicBezTo>
                            <a:pt x="131" y="45"/>
                            <a:pt x="133" y="34"/>
                            <a:pt x="144" y="26"/>
                          </a:cubicBezTo>
                          <a:cubicBezTo>
                            <a:pt x="152" y="13"/>
                            <a:pt x="151" y="5"/>
                            <a:pt x="136" y="0"/>
                          </a:cubicBezTo>
                          <a:cubicBezTo>
                            <a:pt x="121" y="1"/>
                            <a:pt x="105" y="1"/>
                            <a:pt x="90" y="2"/>
                          </a:cubicBezTo>
                          <a:cubicBezTo>
                            <a:pt x="83" y="3"/>
                            <a:pt x="70" y="8"/>
                            <a:pt x="70" y="8"/>
                          </a:cubicBezTo>
                          <a:cubicBezTo>
                            <a:pt x="65" y="15"/>
                            <a:pt x="66" y="12"/>
                            <a:pt x="66" y="18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192" y="2791"/>
                      <a:ext cx="124" cy="93"/>
                    </a:xfrm>
                    <a:custGeom>
                      <a:avLst/>
                      <a:gdLst>
                        <a:gd name="T0" fmla="*/ 42 w 124"/>
                        <a:gd name="T1" fmla="*/ 3 h 93"/>
                        <a:gd name="T2" fmla="*/ 14 w 124"/>
                        <a:gd name="T3" fmla="*/ 33 h 93"/>
                        <a:gd name="T4" fmla="*/ 0 w 124"/>
                        <a:gd name="T5" fmla="*/ 57 h 93"/>
                        <a:gd name="T6" fmla="*/ 2 w 124"/>
                        <a:gd name="T7" fmla="*/ 85 h 93"/>
                        <a:gd name="T8" fmla="*/ 18 w 124"/>
                        <a:gd name="T9" fmla="*/ 89 h 93"/>
                        <a:gd name="T10" fmla="*/ 84 w 124"/>
                        <a:gd name="T11" fmla="*/ 93 h 93"/>
                        <a:gd name="T12" fmla="*/ 118 w 124"/>
                        <a:gd name="T13" fmla="*/ 87 h 93"/>
                        <a:gd name="T14" fmla="*/ 124 w 124"/>
                        <a:gd name="T15" fmla="*/ 75 h 93"/>
                        <a:gd name="T16" fmla="*/ 120 w 124"/>
                        <a:gd name="T17" fmla="*/ 63 h 93"/>
                        <a:gd name="T18" fmla="*/ 100 w 124"/>
                        <a:gd name="T19" fmla="*/ 21 h 93"/>
                        <a:gd name="T20" fmla="*/ 56 w 124"/>
                        <a:gd name="T21" fmla="*/ 3 h 93"/>
                        <a:gd name="T22" fmla="*/ 42 w 124"/>
                        <a:gd name="T23" fmla="*/ 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24" h="93">
                          <a:moveTo>
                            <a:pt x="42" y="3"/>
                          </a:moveTo>
                          <a:cubicBezTo>
                            <a:pt x="39" y="24"/>
                            <a:pt x="34" y="28"/>
                            <a:pt x="14" y="33"/>
                          </a:cubicBezTo>
                          <a:cubicBezTo>
                            <a:pt x="8" y="41"/>
                            <a:pt x="5" y="49"/>
                            <a:pt x="0" y="57"/>
                          </a:cubicBezTo>
                          <a:cubicBezTo>
                            <a:pt x="1" y="66"/>
                            <a:pt x="0" y="76"/>
                            <a:pt x="2" y="85"/>
                          </a:cubicBezTo>
                          <a:cubicBezTo>
                            <a:pt x="3" y="90"/>
                            <a:pt x="13" y="89"/>
                            <a:pt x="18" y="89"/>
                          </a:cubicBezTo>
                          <a:cubicBezTo>
                            <a:pt x="40" y="91"/>
                            <a:pt x="62" y="92"/>
                            <a:pt x="84" y="93"/>
                          </a:cubicBezTo>
                          <a:cubicBezTo>
                            <a:pt x="96" y="92"/>
                            <a:pt x="106" y="89"/>
                            <a:pt x="118" y="87"/>
                          </a:cubicBezTo>
                          <a:cubicBezTo>
                            <a:pt x="119" y="83"/>
                            <a:pt x="124" y="79"/>
                            <a:pt x="124" y="75"/>
                          </a:cubicBezTo>
                          <a:cubicBezTo>
                            <a:pt x="124" y="71"/>
                            <a:pt x="120" y="63"/>
                            <a:pt x="120" y="63"/>
                          </a:cubicBezTo>
                          <a:cubicBezTo>
                            <a:pt x="118" y="45"/>
                            <a:pt x="115" y="31"/>
                            <a:pt x="100" y="21"/>
                          </a:cubicBezTo>
                          <a:cubicBezTo>
                            <a:pt x="89" y="4"/>
                            <a:pt x="75" y="5"/>
                            <a:pt x="56" y="3"/>
                          </a:cubicBezTo>
                          <a:cubicBezTo>
                            <a:pt x="47" y="0"/>
                            <a:pt x="52" y="0"/>
                            <a:pt x="42" y="3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4357" y="2741"/>
                      <a:ext cx="115" cy="211"/>
                    </a:xfrm>
                    <a:custGeom>
                      <a:avLst/>
                      <a:gdLst>
                        <a:gd name="T0" fmla="*/ 41 w 115"/>
                        <a:gd name="T1" fmla="*/ 23 h 211"/>
                        <a:gd name="T2" fmla="*/ 15 w 115"/>
                        <a:gd name="T3" fmla="*/ 59 h 211"/>
                        <a:gd name="T4" fmla="*/ 9 w 115"/>
                        <a:gd name="T5" fmla="*/ 77 h 211"/>
                        <a:gd name="T6" fmla="*/ 7 w 115"/>
                        <a:gd name="T7" fmla="*/ 83 h 211"/>
                        <a:gd name="T8" fmla="*/ 19 w 115"/>
                        <a:gd name="T9" fmla="*/ 135 h 211"/>
                        <a:gd name="T10" fmla="*/ 35 w 115"/>
                        <a:gd name="T11" fmla="*/ 149 h 211"/>
                        <a:gd name="T12" fmla="*/ 45 w 115"/>
                        <a:gd name="T13" fmla="*/ 187 h 211"/>
                        <a:gd name="T14" fmla="*/ 81 w 115"/>
                        <a:gd name="T15" fmla="*/ 211 h 211"/>
                        <a:gd name="T16" fmla="*/ 103 w 115"/>
                        <a:gd name="T17" fmla="*/ 195 h 211"/>
                        <a:gd name="T18" fmla="*/ 109 w 115"/>
                        <a:gd name="T19" fmla="*/ 155 h 211"/>
                        <a:gd name="T20" fmla="*/ 115 w 115"/>
                        <a:gd name="T21" fmla="*/ 101 h 211"/>
                        <a:gd name="T22" fmla="*/ 89 w 115"/>
                        <a:gd name="T23" fmla="*/ 1 h 211"/>
                        <a:gd name="T24" fmla="*/ 39 w 115"/>
                        <a:gd name="T25" fmla="*/ 15 h 211"/>
                        <a:gd name="T26" fmla="*/ 41 w 115"/>
                        <a:gd name="T27" fmla="*/ 23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15" h="211">
                          <a:moveTo>
                            <a:pt x="41" y="23"/>
                          </a:moveTo>
                          <a:cubicBezTo>
                            <a:pt x="33" y="35"/>
                            <a:pt x="23" y="47"/>
                            <a:pt x="15" y="59"/>
                          </a:cubicBezTo>
                          <a:cubicBezTo>
                            <a:pt x="15" y="59"/>
                            <a:pt x="10" y="74"/>
                            <a:pt x="9" y="77"/>
                          </a:cubicBezTo>
                          <a:cubicBezTo>
                            <a:pt x="8" y="79"/>
                            <a:pt x="7" y="83"/>
                            <a:pt x="7" y="83"/>
                          </a:cubicBezTo>
                          <a:cubicBezTo>
                            <a:pt x="8" y="111"/>
                            <a:pt x="0" y="122"/>
                            <a:pt x="19" y="135"/>
                          </a:cubicBezTo>
                          <a:cubicBezTo>
                            <a:pt x="23" y="141"/>
                            <a:pt x="35" y="149"/>
                            <a:pt x="35" y="149"/>
                          </a:cubicBezTo>
                          <a:cubicBezTo>
                            <a:pt x="40" y="163"/>
                            <a:pt x="32" y="178"/>
                            <a:pt x="45" y="187"/>
                          </a:cubicBezTo>
                          <a:cubicBezTo>
                            <a:pt x="53" y="199"/>
                            <a:pt x="67" y="206"/>
                            <a:pt x="81" y="211"/>
                          </a:cubicBezTo>
                          <a:cubicBezTo>
                            <a:pt x="97" y="207"/>
                            <a:pt x="98" y="209"/>
                            <a:pt x="103" y="195"/>
                          </a:cubicBezTo>
                          <a:cubicBezTo>
                            <a:pt x="104" y="179"/>
                            <a:pt x="104" y="169"/>
                            <a:pt x="109" y="155"/>
                          </a:cubicBezTo>
                          <a:cubicBezTo>
                            <a:pt x="110" y="131"/>
                            <a:pt x="109" y="120"/>
                            <a:pt x="115" y="101"/>
                          </a:cubicBezTo>
                          <a:cubicBezTo>
                            <a:pt x="113" y="67"/>
                            <a:pt x="115" y="27"/>
                            <a:pt x="89" y="1"/>
                          </a:cubicBezTo>
                          <a:cubicBezTo>
                            <a:pt x="68" y="3"/>
                            <a:pt x="54" y="0"/>
                            <a:pt x="39" y="15"/>
                          </a:cubicBezTo>
                          <a:cubicBezTo>
                            <a:pt x="37" y="22"/>
                            <a:pt x="35" y="20"/>
                            <a:pt x="41" y="23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494" y="2884"/>
                      <a:ext cx="111" cy="98"/>
                    </a:xfrm>
                    <a:custGeom>
                      <a:avLst/>
                      <a:gdLst>
                        <a:gd name="T0" fmla="*/ 74 w 111"/>
                        <a:gd name="T1" fmla="*/ 0 h 98"/>
                        <a:gd name="T2" fmla="*/ 22 w 111"/>
                        <a:gd name="T3" fmla="*/ 22 h 98"/>
                        <a:gd name="T4" fmla="*/ 0 w 111"/>
                        <a:gd name="T5" fmla="*/ 66 h 98"/>
                        <a:gd name="T6" fmla="*/ 60 w 111"/>
                        <a:gd name="T7" fmla="*/ 84 h 98"/>
                        <a:gd name="T8" fmla="*/ 96 w 111"/>
                        <a:gd name="T9" fmla="*/ 42 h 98"/>
                        <a:gd name="T10" fmla="*/ 74 w 111"/>
                        <a:gd name="T11" fmla="*/ 0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1" h="98">
                          <a:moveTo>
                            <a:pt x="74" y="0"/>
                          </a:moveTo>
                          <a:cubicBezTo>
                            <a:pt x="56" y="12"/>
                            <a:pt x="44" y="19"/>
                            <a:pt x="22" y="22"/>
                          </a:cubicBezTo>
                          <a:cubicBezTo>
                            <a:pt x="10" y="30"/>
                            <a:pt x="8" y="53"/>
                            <a:pt x="0" y="66"/>
                          </a:cubicBezTo>
                          <a:cubicBezTo>
                            <a:pt x="5" y="98"/>
                            <a:pt x="37" y="69"/>
                            <a:pt x="60" y="84"/>
                          </a:cubicBezTo>
                          <a:cubicBezTo>
                            <a:pt x="106" y="81"/>
                            <a:pt x="83" y="80"/>
                            <a:pt x="96" y="42"/>
                          </a:cubicBezTo>
                          <a:cubicBezTo>
                            <a:pt x="100" y="13"/>
                            <a:pt x="111" y="5"/>
                            <a:pt x="74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200" y="2898"/>
                      <a:ext cx="185" cy="103"/>
                    </a:xfrm>
                    <a:custGeom>
                      <a:avLst/>
                      <a:gdLst>
                        <a:gd name="T0" fmla="*/ 106 w 185"/>
                        <a:gd name="T1" fmla="*/ 0 h 103"/>
                        <a:gd name="T2" fmla="*/ 64 w 185"/>
                        <a:gd name="T3" fmla="*/ 2 h 103"/>
                        <a:gd name="T4" fmla="*/ 52 w 185"/>
                        <a:gd name="T5" fmla="*/ 6 h 103"/>
                        <a:gd name="T6" fmla="*/ 34 w 185"/>
                        <a:gd name="T7" fmla="*/ 22 h 103"/>
                        <a:gd name="T8" fmla="*/ 16 w 185"/>
                        <a:gd name="T9" fmla="*/ 28 h 103"/>
                        <a:gd name="T10" fmla="*/ 0 w 185"/>
                        <a:gd name="T11" fmla="*/ 48 h 103"/>
                        <a:gd name="T12" fmla="*/ 84 w 185"/>
                        <a:gd name="T13" fmla="*/ 80 h 103"/>
                        <a:gd name="T14" fmla="*/ 112 w 185"/>
                        <a:gd name="T15" fmla="*/ 102 h 103"/>
                        <a:gd name="T16" fmla="*/ 134 w 185"/>
                        <a:gd name="T17" fmla="*/ 98 h 103"/>
                        <a:gd name="T18" fmla="*/ 170 w 185"/>
                        <a:gd name="T19" fmla="*/ 74 h 103"/>
                        <a:gd name="T20" fmla="*/ 164 w 185"/>
                        <a:gd name="T21" fmla="*/ 26 h 103"/>
                        <a:gd name="T22" fmla="*/ 106 w 185"/>
                        <a:gd name="T23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85" h="103">
                          <a:moveTo>
                            <a:pt x="106" y="0"/>
                          </a:moveTo>
                          <a:cubicBezTo>
                            <a:pt x="92" y="1"/>
                            <a:pt x="78" y="0"/>
                            <a:pt x="64" y="2"/>
                          </a:cubicBezTo>
                          <a:cubicBezTo>
                            <a:pt x="60" y="2"/>
                            <a:pt x="52" y="6"/>
                            <a:pt x="52" y="6"/>
                          </a:cubicBezTo>
                          <a:cubicBezTo>
                            <a:pt x="47" y="11"/>
                            <a:pt x="40" y="19"/>
                            <a:pt x="34" y="22"/>
                          </a:cubicBezTo>
                          <a:cubicBezTo>
                            <a:pt x="28" y="25"/>
                            <a:pt x="16" y="28"/>
                            <a:pt x="16" y="28"/>
                          </a:cubicBezTo>
                          <a:cubicBezTo>
                            <a:pt x="10" y="37"/>
                            <a:pt x="4" y="37"/>
                            <a:pt x="0" y="48"/>
                          </a:cubicBezTo>
                          <a:cubicBezTo>
                            <a:pt x="28" y="69"/>
                            <a:pt x="56" y="66"/>
                            <a:pt x="84" y="80"/>
                          </a:cubicBezTo>
                          <a:cubicBezTo>
                            <a:pt x="96" y="86"/>
                            <a:pt x="99" y="98"/>
                            <a:pt x="112" y="102"/>
                          </a:cubicBezTo>
                          <a:cubicBezTo>
                            <a:pt x="119" y="101"/>
                            <a:pt x="129" y="103"/>
                            <a:pt x="134" y="98"/>
                          </a:cubicBezTo>
                          <a:cubicBezTo>
                            <a:pt x="148" y="84"/>
                            <a:pt x="147" y="79"/>
                            <a:pt x="170" y="74"/>
                          </a:cubicBezTo>
                          <a:cubicBezTo>
                            <a:pt x="185" y="64"/>
                            <a:pt x="177" y="35"/>
                            <a:pt x="164" y="26"/>
                          </a:cubicBezTo>
                          <a:cubicBezTo>
                            <a:pt x="150" y="5"/>
                            <a:pt x="131" y="2"/>
                            <a:pt x="106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3821" y="2286"/>
                      <a:ext cx="41" cy="41"/>
                    </a:xfrm>
                    <a:custGeom>
                      <a:avLst/>
                      <a:gdLst>
                        <a:gd name="T0" fmla="*/ 5 w 41"/>
                        <a:gd name="T1" fmla="*/ 10 h 41"/>
                        <a:gd name="T2" fmla="*/ 11 w 41"/>
                        <a:gd name="T3" fmla="*/ 40 h 41"/>
                        <a:gd name="T4" fmla="*/ 41 w 41"/>
                        <a:gd name="T5" fmla="*/ 30 h 41"/>
                        <a:gd name="T6" fmla="*/ 19 w 41"/>
                        <a:gd name="T7" fmla="*/ 2 h 41"/>
                        <a:gd name="T8" fmla="*/ 5 w 41"/>
                        <a:gd name="T9" fmla="*/ 10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" h="41">
                          <a:moveTo>
                            <a:pt x="5" y="10"/>
                          </a:moveTo>
                          <a:cubicBezTo>
                            <a:pt x="1" y="22"/>
                            <a:pt x="0" y="33"/>
                            <a:pt x="11" y="40"/>
                          </a:cubicBezTo>
                          <a:cubicBezTo>
                            <a:pt x="26" y="39"/>
                            <a:pt x="33" y="41"/>
                            <a:pt x="41" y="30"/>
                          </a:cubicBezTo>
                          <a:cubicBezTo>
                            <a:pt x="39" y="23"/>
                            <a:pt x="29" y="0"/>
                            <a:pt x="19" y="2"/>
                          </a:cubicBezTo>
                          <a:cubicBezTo>
                            <a:pt x="14" y="3"/>
                            <a:pt x="10" y="7"/>
                            <a:pt x="5" y="1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3787" y="2329"/>
                      <a:ext cx="25" cy="50"/>
                    </a:xfrm>
                    <a:custGeom>
                      <a:avLst/>
                      <a:gdLst>
                        <a:gd name="T0" fmla="*/ 7 w 25"/>
                        <a:gd name="T1" fmla="*/ 11 h 50"/>
                        <a:gd name="T2" fmla="*/ 25 w 25"/>
                        <a:gd name="T3" fmla="*/ 45 h 50"/>
                        <a:gd name="T4" fmla="*/ 7 w 25"/>
                        <a:gd name="T5" fmla="*/ 11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5" h="50">
                          <a:moveTo>
                            <a:pt x="7" y="11"/>
                          </a:moveTo>
                          <a:cubicBezTo>
                            <a:pt x="9" y="42"/>
                            <a:pt x="0" y="50"/>
                            <a:pt x="25" y="45"/>
                          </a:cubicBezTo>
                          <a:cubicBezTo>
                            <a:pt x="24" y="39"/>
                            <a:pt x="18" y="0"/>
                            <a:pt x="7" y="11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3860" y="2760"/>
                      <a:ext cx="55" cy="52"/>
                    </a:xfrm>
                    <a:custGeom>
                      <a:avLst/>
                      <a:gdLst>
                        <a:gd name="T0" fmla="*/ 8 w 55"/>
                        <a:gd name="T1" fmla="*/ 0 h 52"/>
                        <a:gd name="T2" fmla="*/ 54 w 55"/>
                        <a:gd name="T3" fmla="*/ 26 h 52"/>
                        <a:gd name="T4" fmla="*/ 40 w 55"/>
                        <a:gd name="T5" fmla="*/ 52 h 52"/>
                        <a:gd name="T6" fmla="*/ 8 w 55"/>
                        <a:gd name="T7" fmla="*/ 22 h 52"/>
                        <a:gd name="T8" fmla="*/ 8 w 55"/>
                        <a:gd name="T9" fmla="*/ 0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5" h="52">
                          <a:moveTo>
                            <a:pt x="8" y="0"/>
                          </a:moveTo>
                          <a:cubicBezTo>
                            <a:pt x="32" y="3"/>
                            <a:pt x="36" y="14"/>
                            <a:pt x="54" y="26"/>
                          </a:cubicBezTo>
                          <a:cubicBezTo>
                            <a:pt x="52" y="45"/>
                            <a:pt x="55" y="47"/>
                            <a:pt x="40" y="52"/>
                          </a:cubicBezTo>
                          <a:cubicBezTo>
                            <a:pt x="23" y="48"/>
                            <a:pt x="21" y="31"/>
                            <a:pt x="8" y="22"/>
                          </a:cubicBezTo>
                          <a:cubicBezTo>
                            <a:pt x="2" y="13"/>
                            <a:pt x="0" y="8"/>
                            <a:pt x="8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chemeClr val="tx1">
                          <a:alpha val="99001"/>
                        </a:schemeClr>
                      </a:fgClr>
                      <a:bgClr>
                        <a:schemeClr val="bg1">
                          <a:alpha val="99001"/>
                        </a:schemeClr>
                      </a:bgClr>
                    </a:patt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2" name="Freeform 161"/>
                <p:cNvSpPr>
                  <a:spLocks/>
                </p:cNvSpPr>
                <p:nvPr/>
              </p:nvSpPr>
              <p:spPr bwMode="auto">
                <a:xfrm>
                  <a:off x="965" y="2374"/>
                  <a:ext cx="56" cy="38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62"/>
                <p:cNvSpPr>
                  <a:spLocks/>
                </p:cNvSpPr>
                <p:nvPr/>
              </p:nvSpPr>
              <p:spPr bwMode="auto">
                <a:xfrm>
                  <a:off x="1050" y="2303"/>
                  <a:ext cx="87" cy="38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63"/>
                <p:cNvSpPr>
                  <a:spLocks/>
                </p:cNvSpPr>
                <p:nvPr/>
              </p:nvSpPr>
              <p:spPr bwMode="auto">
                <a:xfrm rot="1455797">
                  <a:off x="1286" y="2052"/>
                  <a:ext cx="87" cy="38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64"/>
                <p:cNvSpPr>
                  <a:spLocks/>
                </p:cNvSpPr>
                <p:nvPr/>
              </p:nvSpPr>
              <p:spPr bwMode="auto">
                <a:xfrm>
                  <a:off x="846" y="2067"/>
                  <a:ext cx="53" cy="27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65"/>
                <p:cNvSpPr>
                  <a:spLocks/>
                </p:cNvSpPr>
                <p:nvPr/>
              </p:nvSpPr>
              <p:spPr bwMode="auto">
                <a:xfrm>
                  <a:off x="1158" y="2152"/>
                  <a:ext cx="33" cy="27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166"/>
                <p:cNvSpPr>
                  <a:spLocks/>
                </p:cNvSpPr>
                <p:nvPr/>
              </p:nvSpPr>
              <p:spPr bwMode="auto">
                <a:xfrm>
                  <a:off x="798" y="1997"/>
                  <a:ext cx="33" cy="27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167"/>
                <p:cNvSpPr>
                  <a:spLocks/>
                </p:cNvSpPr>
                <p:nvPr/>
              </p:nvSpPr>
              <p:spPr bwMode="auto">
                <a:xfrm rot="-1355603">
                  <a:off x="1331" y="2192"/>
                  <a:ext cx="33" cy="81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168"/>
                <p:cNvSpPr>
                  <a:spLocks/>
                </p:cNvSpPr>
                <p:nvPr/>
              </p:nvSpPr>
              <p:spPr bwMode="auto">
                <a:xfrm rot="-1355603">
                  <a:off x="893" y="2441"/>
                  <a:ext cx="27" cy="81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169"/>
                <p:cNvSpPr>
                  <a:spLocks/>
                </p:cNvSpPr>
                <p:nvPr/>
              </p:nvSpPr>
              <p:spPr bwMode="auto">
                <a:xfrm rot="-4215264">
                  <a:off x="1101" y="2435"/>
                  <a:ext cx="27" cy="81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170"/>
                <p:cNvSpPr>
                  <a:spLocks/>
                </p:cNvSpPr>
                <p:nvPr/>
              </p:nvSpPr>
              <p:spPr bwMode="auto">
                <a:xfrm>
                  <a:off x="989" y="2124"/>
                  <a:ext cx="33" cy="42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171"/>
                <p:cNvSpPr>
                  <a:spLocks/>
                </p:cNvSpPr>
                <p:nvPr/>
              </p:nvSpPr>
              <p:spPr bwMode="auto">
                <a:xfrm>
                  <a:off x="825" y="2395"/>
                  <a:ext cx="33" cy="27"/>
                </a:xfrm>
                <a:custGeom>
                  <a:avLst/>
                  <a:gdLst>
                    <a:gd name="T0" fmla="*/ 43 w 53"/>
                    <a:gd name="T1" fmla="*/ 2 h 23"/>
                    <a:gd name="T2" fmla="*/ 16 w 53"/>
                    <a:gd name="T3" fmla="*/ 5 h 23"/>
                    <a:gd name="T4" fmla="*/ 28 w 53"/>
                    <a:gd name="T5" fmla="*/ 23 h 23"/>
                    <a:gd name="T6" fmla="*/ 49 w 53"/>
                    <a:gd name="T7" fmla="*/ 20 h 23"/>
                    <a:gd name="T8" fmla="*/ 52 w 53"/>
                    <a:gd name="T9" fmla="*/ 11 h 23"/>
                    <a:gd name="T10" fmla="*/ 43 w 53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23">
                      <a:moveTo>
                        <a:pt x="43" y="2"/>
                      </a:moveTo>
                      <a:cubicBezTo>
                        <a:pt x="34" y="3"/>
                        <a:pt x="23" y="0"/>
                        <a:pt x="16" y="5"/>
                      </a:cubicBezTo>
                      <a:cubicBezTo>
                        <a:pt x="0" y="17"/>
                        <a:pt x="26" y="22"/>
                        <a:pt x="28" y="23"/>
                      </a:cubicBezTo>
                      <a:cubicBezTo>
                        <a:pt x="35" y="22"/>
                        <a:pt x="43" y="23"/>
                        <a:pt x="49" y="20"/>
                      </a:cubicBezTo>
                      <a:cubicBezTo>
                        <a:pt x="52" y="19"/>
                        <a:pt x="53" y="14"/>
                        <a:pt x="52" y="11"/>
                      </a:cubicBezTo>
                      <a:cubicBezTo>
                        <a:pt x="51" y="7"/>
                        <a:pt x="43" y="2"/>
                        <a:pt x="4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2"/>
              <p:cNvGrpSpPr>
                <a:grpSpLocks/>
              </p:cNvGrpSpPr>
              <p:nvPr/>
            </p:nvGrpSpPr>
            <p:grpSpPr bwMode="auto">
              <a:xfrm>
                <a:off x="4394" y="3113"/>
                <a:ext cx="779" cy="726"/>
                <a:chOff x="3065" y="2117"/>
                <a:chExt cx="779" cy="726"/>
              </a:xfrm>
            </p:grpSpPr>
            <p:sp>
              <p:nvSpPr>
                <p:cNvPr id="19" name="Freeform 173"/>
                <p:cNvSpPr>
                  <a:spLocks noChangeAspect="1"/>
                </p:cNvSpPr>
                <p:nvPr/>
              </p:nvSpPr>
              <p:spPr bwMode="auto">
                <a:xfrm rot="5400000">
                  <a:off x="3699" y="2124"/>
                  <a:ext cx="130" cy="161"/>
                </a:xfrm>
                <a:custGeom>
                  <a:avLst/>
                  <a:gdLst>
                    <a:gd name="T0" fmla="*/ 36 w 157"/>
                    <a:gd name="T1" fmla="*/ 28 h 194"/>
                    <a:gd name="T2" fmla="*/ 24 w 157"/>
                    <a:gd name="T3" fmla="*/ 44 h 194"/>
                    <a:gd name="T4" fmla="*/ 20 w 157"/>
                    <a:gd name="T5" fmla="*/ 76 h 194"/>
                    <a:gd name="T6" fmla="*/ 24 w 157"/>
                    <a:gd name="T7" fmla="*/ 122 h 194"/>
                    <a:gd name="T8" fmla="*/ 26 w 157"/>
                    <a:gd name="T9" fmla="*/ 188 h 194"/>
                    <a:gd name="T10" fmla="*/ 32 w 157"/>
                    <a:gd name="T11" fmla="*/ 192 h 194"/>
                    <a:gd name="T12" fmla="*/ 78 w 157"/>
                    <a:gd name="T13" fmla="*/ 174 h 194"/>
                    <a:gd name="T14" fmla="*/ 102 w 157"/>
                    <a:gd name="T15" fmla="*/ 166 h 194"/>
                    <a:gd name="T16" fmla="*/ 130 w 157"/>
                    <a:gd name="T17" fmla="*/ 112 h 194"/>
                    <a:gd name="T18" fmla="*/ 136 w 157"/>
                    <a:gd name="T19" fmla="*/ 92 h 194"/>
                    <a:gd name="T20" fmla="*/ 156 w 157"/>
                    <a:gd name="T21" fmla="*/ 56 h 194"/>
                    <a:gd name="T22" fmla="*/ 130 w 157"/>
                    <a:gd name="T23" fmla="*/ 0 h 194"/>
                    <a:gd name="T24" fmla="*/ 102 w 157"/>
                    <a:gd name="T25" fmla="*/ 4 h 194"/>
                    <a:gd name="T26" fmla="*/ 84 w 157"/>
                    <a:gd name="T27" fmla="*/ 12 h 194"/>
                    <a:gd name="T28" fmla="*/ 62 w 157"/>
                    <a:gd name="T29" fmla="*/ 18 h 194"/>
                    <a:gd name="T30" fmla="*/ 44 w 157"/>
                    <a:gd name="T31" fmla="*/ 22 h 194"/>
                    <a:gd name="T32" fmla="*/ 32 w 157"/>
                    <a:gd name="T33" fmla="*/ 30 h 194"/>
                    <a:gd name="T34" fmla="*/ 36 w 157"/>
                    <a:gd name="T35" fmla="*/ 2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194">
                      <a:moveTo>
                        <a:pt x="36" y="28"/>
                      </a:moveTo>
                      <a:cubicBezTo>
                        <a:pt x="33" y="36"/>
                        <a:pt x="31" y="39"/>
                        <a:pt x="24" y="44"/>
                      </a:cubicBezTo>
                      <a:cubicBezTo>
                        <a:pt x="20" y="56"/>
                        <a:pt x="19" y="56"/>
                        <a:pt x="20" y="76"/>
                      </a:cubicBezTo>
                      <a:cubicBezTo>
                        <a:pt x="20" y="91"/>
                        <a:pt x="24" y="122"/>
                        <a:pt x="24" y="122"/>
                      </a:cubicBezTo>
                      <a:cubicBezTo>
                        <a:pt x="25" y="144"/>
                        <a:pt x="24" y="166"/>
                        <a:pt x="26" y="188"/>
                      </a:cubicBezTo>
                      <a:cubicBezTo>
                        <a:pt x="26" y="190"/>
                        <a:pt x="30" y="194"/>
                        <a:pt x="32" y="192"/>
                      </a:cubicBezTo>
                      <a:cubicBezTo>
                        <a:pt x="59" y="170"/>
                        <a:pt x="0" y="178"/>
                        <a:pt x="78" y="174"/>
                      </a:cubicBezTo>
                      <a:cubicBezTo>
                        <a:pt x="87" y="172"/>
                        <a:pt x="94" y="171"/>
                        <a:pt x="102" y="166"/>
                      </a:cubicBezTo>
                      <a:cubicBezTo>
                        <a:pt x="113" y="149"/>
                        <a:pt x="121" y="130"/>
                        <a:pt x="130" y="112"/>
                      </a:cubicBezTo>
                      <a:cubicBezTo>
                        <a:pt x="133" y="106"/>
                        <a:pt x="133" y="98"/>
                        <a:pt x="136" y="92"/>
                      </a:cubicBezTo>
                      <a:cubicBezTo>
                        <a:pt x="142" y="80"/>
                        <a:pt x="152" y="69"/>
                        <a:pt x="156" y="56"/>
                      </a:cubicBezTo>
                      <a:cubicBezTo>
                        <a:pt x="154" y="28"/>
                        <a:pt x="157" y="9"/>
                        <a:pt x="130" y="0"/>
                      </a:cubicBezTo>
                      <a:cubicBezTo>
                        <a:pt x="127" y="0"/>
                        <a:pt x="107" y="2"/>
                        <a:pt x="102" y="4"/>
                      </a:cubicBezTo>
                      <a:cubicBezTo>
                        <a:pt x="96" y="6"/>
                        <a:pt x="84" y="12"/>
                        <a:pt x="84" y="12"/>
                      </a:cubicBezTo>
                      <a:cubicBezTo>
                        <a:pt x="77" y="19"/>
                        <a:pt x="72" y="21"/>
                        <a:pt x="62" y="18"/>
                      </a:cubicBezTo>
                      <a:cubicBezTo>
                        <a:pt x="59" y="19"/>
                        <a:pt x="48" y="20"/>
                        <a:pt x="44" y="22"/>
                      </a:cubicBezTo>
                      <a:cubicBezTo>
                        <a:pt x="40" y="24"/>
                        <a:pt x="28" y="32"/>
                        <a:pt x="32" y="30"/>
                      </a:cubicBezTo>
                      <a:cubicBezTo>
                        <a:pt x="33" y="29"/>
                        <a:pt x="35" y="29"/>
                        <a:pt x="36" y="28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174"/>
                <p:cNvSpPr>
                  <a:spLocks noChangeAspect="1"/>
                </p:cNvSpPr>
                <p:nvPr/>
              </p:nvSpPr>
              <p:spPr bwMode="auto">
                <a:xfrm rot="5400000">
                  <a:off x="3729" y="2343"/>
                  <a:ext cx="138" cy="68"/>
                </a:xfrm>
                <a:custGeom>
                  <a:avLst/>
                  <a:gdLst>
                    <a:gd name="T0" fmla="*/ 9 w 167"/>
                    <a:gd name="T1" fmla="*/ 16 h 82"/>
                    <a:gd name="T2" fmla="*/ 125 w 167"/>
                    <a:gd name="T3" fmla="*/ 6 h 82"/>
                    <a:gd name="T4" fmla="*/ 163 w 167"/>
                    <a:gd name="T5" fmla="*/ 18 h 82"/>
                    <a:gd name="T6" fmla="*/ 159 w 167"/>
                    <a:gd name="T7" fmla="*/ 48 h 82"/>
                    <a:gd name="T8" fmla="*/ 115 w 167"/>
                    <a:gd name="T9" fmla="*/ 60 h 82"/>
                    <a:gd name="T10" fmla="*/ 87 w 167"/>
                    <a:gd name="T11" fmla="*/ 70 h 82"/>
                    <a:gd name="T12" fmla="*/ 29 w 167"/>
                    <a:gd name="T13" fmla="*/ 74 h 82"/>
                    <a:gd name="T14" fmla="*/ 11 w 167"/>
                    <a:gd name="T15" fmla="*/ 60 h 82"/>
                    <a:gd name="T16" fmla="*/ 3 w 167"/>
                    <a:gd name="T17" fmla="*/ 42 h 82"/>
                    <a:gd name="T18" fmla="*/ 1 w 167"/>
                    <a:gd name="T19" fmla="*/ 36 h 82"/>
                    <a:gd name="T20" fmla="*/ 3 w 167"/>
                    <a:gd name="T21" fmla="*/ 22 h 82"/>
                    <a:gd name="T22" fmla="*/ 9 w 167"/>
                    <a:gd name="T23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82">
                      <a:moveTo>
                        <a:pt x="9" y="16"/>
                      </a:moveTo>
                      <a:cubicBezTo>
                        <a:pt x="49" y="15"/>
                        <a:pt x="85" y="8"/>
                        <a:pt x="125" y="6"/>
                      </a:cubicBezTo>
                      <a:cubicBezTo>
                        <a:pt x="142" y="3"/>
                        <a:pt x="157" y="0"/>
                        <a:pt x="163" y="18"/>
                      </a:cubicBezTo>
                      <a:cubicBezTo>
                        <a:pt x="162" y="28"/>
                        <a:pt x="167" y="42"/>
                        <a:pt x="159" y="48"/>
                      </a:cubicBezTo>
                      <a:cubicBezTo>
                        <a:pt x="148" y="56"/>
                        <a:pt x="128" y="56"/>
                        <a:pt x="115" y="60"/>
                      </a:cubicBezTo>
                      <a:cubicBezTo>
                        <a:pt x="106" y="63"/>
                        <a:pt x="87" y="70"/>
                        <a:pt x="87" y="70"/>
                      </a:cubicBezTo>
                      <a:cubicBezTo>
                        <a:pt x="70" y="82"/>
                        <a:pt x="49" y="75"/>
                        <a:pt x="29" y="74"/>
                      </a:cubicBezTo>
                      <a:cubicBezTo>
                        <a:pt x="23" y="70"/>
                        <a:pt x="17" y="64"/>
                        <a:pt x="11" y="60"/>
                      </a:cubicBezTo>
                      <a:cubicBezTo>
                        <a:pt x="5" y="50"/>
                        <a:pt x="8" y="56"/>
                        <a:pt x="3" y="42"/>
                      </a:cubicBezTo>
                      <a:cubicBezTo>
                        <a:pt x="2" y="40"/>
                        <a:pt x="1" y="36"/>
                        <a:pt x="1" y="36"/>
                      </a:cubicBezTo>
                      <a:cubicBezTo>
                        <a:pt x="2" y="31"/>
                        <a:pt x="0" y="26"/>
                        <a:pt x="3" y="22"/>
                      </a:cubicBezTo>
                      <a:cubicBezTo>
                        <a:pt x="9" y="14"/>
                        <a:pt x="19" y="26"/>
                        <a:pt x="9" y="16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175"/>
                <p:cNvSpPr>
                  <a:spLocks noChangeAspect="1"/>
                </p:cNvSpPr>
                <p:nvPr/>
              </p:nvSpPr>
              <p:spPr bwMode="auto">
                <a:xfrm rot="5400000">
                  <a:off x="3749" y="2513"/>
                  <a:ext cx="110" cy="71"/>
                </a:xfrm>
                <a:custGeom>
                  <a:avLst/>
                  <a:gdLst>
                    <a:gd name="T0" fmla="*/ 10 w 134"/>
                    <a:gd name="T1" fmla="*/ 20 h 86"/>
                    <a:gd name="T2" fmla="*/ 0 w 134"/>
                    <a:gd name="T3" fmla="*/ 46 h 86"/>
                    <a:gd name="T4" fmla="*/ 84 w 134"/>
                    <a:gd name="T5" fmla="*/ 62 h 86"/>
                    <a:gd name="T6" fmla="*/ 118 w 134"/>
                    <a:gd name="T7" fmla="*/ 56 h 86"/>
                    <a:gd name="T8" fmla="*/ 130 w 134"/>
                    <a:gd name="T9" fmla="*/ 38 h 86"/>
                    <a:gd name="T10" fmla="*/ 134 w 134"/>
                    <a:gd name="T11" fmla="*/ 32 h 86"/>
                    <a:gd name="T12" fmla="*/ 44 w 134"/>
                    <a:gd name="T13" fmla="*/ 12 h 86"/>
                    <a:gd name="T14" fmla="*/ 14 w 134"/>
                    <a:gd name="T15" fmla="*/ 14 h 86"/>
                    <a:gd name="T16" fmla="*/ 10 w 134"/>
                    <a:gd name="T17" fmla="*/ 2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4" h="86">
                      <a:moveTo>
                        <a:pt x="10" y="20"/>
                      </a:moveTo>
                      <a:cubicBezTo>
                        <a:pt x="5" y="28"/>
                        <a:pt x="2" y="37"/>
                        <a:pt x="0" y="46"/>
                      </a:cubicBezTo>
                      <a:cubicBezTo>
                        <a:pt x="5" y="86"/>
                        <a:pt x="31" y="63"/>
                        <a:pt x="84" y="62"/>
                      </a:cubicBezTo>
                      <a:cubicBezTo>
                        <a:pt x="97" y="61"/>
                        <a:pt x="106" y="60"/>
                        <a:pt x="118" y="56"/>
                      </a:cubicBezTo>
                      <a:cubicBezTo>
                        <a:pt x="122" y="50"/>
                        <a:pt x="126" y="44"/>
                        <a:pt x="130" y="38"/>
                      </a:cubicBezTo>
                      <a:cubicBezTo>
                        <a:pt x="131" y="36"/>
                        <a:pt x="134" y="32"/>
                        <a:pt x="134" y="32"/>
                      </a:cubicBezTo>
                      <a:cubicBezTo>
                        <a:pt x="113" y="0"/>
                        <a:pt x="87" y="13"/>
                        <a:pt x="44" y="12"/>
                      </a:cubicBezTo>
                      <a:cubicBezTo>
                        <a:pt x="34" y="13"/>
                        <a:pt x="24" y="12"/>
                        <a:pt x="14" y="14"/>
                      </a:cubicBezTo>
                      <a:cubicBezTo>
                        <a:pt x="12" y="15"/>
                        <a:pt x="10" y="20"/>
                        <a:pt x="10" y="2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176"/>
                <p:cNvSpPr>
                  <a:spLocks noChangeAspect="1"/>
                </p:cNvSpPr>
                <p:nvPr/>
              </p:nvSpPr>
              <p:spPr bwMode="auto">
                <a:xfrm rot="5400000">
                  <a:off x="3690" y="2595"/>
                  <a:ext cx="120" cy="110"/>
                </a:xfrm>
                <a:custGeom>
                  <a:avLst/>
                  <a:gdLst>
                    <a:gd name="T0" fmla="*/ 77 w 145"/>
                    <a:gd name="T1" fmla="*/ 2 h 132"/>
                    <a:gd name="T2" fmla="*/ 31 w 145"/>
                    <a:gd name="T3" fmla="*/ 38 h 132"/>
                    <a:gd name="T4" fmla="*/ 9 w 145"/>
                    <a:gd name="T5" fmla="*/ 48 h 132"/>
                    <a:gd name="T6" fmla="*/ 1 w 145"/>
                    <a:gd name="T7" fmla="*/ 78 h 132"/>
                    <a:gd name="T8" fmla="*/ 35 w 145"/>
                    <a:gd name="T9" fmla="*/ 132 h 132"/>
                    <a:gd name="T10" fmla="*/ 75 w 145"/>
                    <a:gd name="T11" fmla="*/ 130 h 132"/>
                    <a:gd name="T12" fmla="*/ 97 w 145"/>
                    <a:gd name="T13" fmla="*/ 92 h 132"/>
                    <a:gd name="T14" fmla="*/ 115 w 145"/>
                    <a:gd name="T15" fmla="*/ 82 h 132"/>
                    <a:gd name="T16" fmla="*/ 129 w 145"/>
                    <a:gd name="T17" fmla="*/ 64 h 132"/>
                    <a:gd name="T18" fmla="*/ 141 w 145"/>
                    <a:gd name="T19" fmla="*/ 44 h 132"/>
                    <a:gd name="T20" fmla="*/ 133 w 145"/>
                    <a:gd name="T21" fmla="*/ 16 h 132"/>
                    <a:gd name="T22" fmla="*/ 119 w 145"/>
                    <a:gd name="T23" fmla="*/ 0 h 132"/>
                    <a:gd name="T24" fmla="*/ 77 w 145"/>
                    <a:gd name="T25" fmla="*/ 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32">
                      <a:moveTo>
                        <a:pt x="77" y="2"/>
                      </a:moveTo>
                      <a:cubicBezTo>
                        <a:pt x="70" y="9"/>
                        <a:pt x="40" y="35"/>
                        <a:pt x="31" y="38"/>
                      </a:cubicBezTo>
                      <a:cubicBezTo>
                        <a:pt x="23" y="46"/>
                        <a:pt x="20" y="46"/>
                        <a:pt x="9" y="48"/>
                      </a:cubicBezTo>
                      <a:cubicBezTo>
                        <a:pt x="3" y="57"/>
                        <a:pt x="3" y="67"/>
                        <a:pt x="1" y="78"/>
                      </a:cubicBezTo>
                      <a:cubicBezTo>
                        <a:pt x="3" y="119"/>
                        <a:pt x="0" y="120"/>
                        <a:pt x="35" y="132"/>
                      </a:cubicBezTo>
                      <a:cubicBezTo>
                        <a:pt x="48" y="131"/>
                        <a:pt x="62" y="132"/>
                        <a:pt x="75" y="130"/>
                      </a:cubicBezTo>
                      <a:cubicBezTo>
                        <a:pt x="86" y="128"/>
                        <a:pt x="77" y="97"/>
                        <a:pt x="97" y="92"/>
                      </a:cubicBezTo>
                      <a:cubicBezTo>
                        <a:pt x="111" y="83"/>
                        <a:pt x="104" y="86"/>
                        <a:pt x="115" y="82"/>
                      </a:cubicBezTo>
                      <a:cubicBezTo>
                        <a:pt x="119" y="76"/>
                        <a:pt x="125" y="70"/>
                        <a:pt x="129" y="64"/>
                      </a:cubicBezTo>
                      <a:cubicBezTo>
                        <a:pt x="131" y="55"/>
                        <a:pt x="134" y="51"/>
                        <a:pt x="141" y="44"/>
                      </a:cubicBezTo>
                      <a:cubicBezTo>
                        <a:pt x="145" y="33"/>
                        <a:pt x="143" y="22"/>
                        <a:pt x="133" y="16"/>
                      </a:cubicBezTo>
                      <a:cubicBezTo>
                        <a:pt x="124" y="2"/>
                        <a:pt x="129" y="7"/>
                        <a:pt x="119" y="0"/>
                      </a:cubicBezTo>
                      <a:cubicBezTo>
                        <a:pt x="70" y="2"/>
                        <a:pt x="69" y="10"/>
                        <a:pt x="77" y="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177"/>
                <p:cNvSpPr>
                  <a:spLocks noChangeAspect="1"/>
                </p:cNvSpPr>
                <p:nvPr/>
              </p:nvSpPr>
              <p:spPr bwMode="auto">
                <a:xfrm rot="5400000">
                  <a:off x="3669" y="2709"/>
                  <a:ext cx="140" cy="127"/>
                </a:xfrm>
                <a:custGeom>
                  <a:avLst/>
                  <a:gdLst>
                    <a:gd name="T0" fmla="*/ 78 w 169"/>
                    <a:gd name="T1" fmla="*/ 0 h 154"/>
                    <a:gd name="T2" fmla="*/ 58 w 169"/>
                    <a:gd name="T3" fmla="*/ 20 h 154"/>
                    <a:gd name="T4" fmla="*/ 50 w 169"/>
                    <a:gd name="T5" fmla="*/ 32 h 154"/>
                    <a:gd name="T6" fmla="*/ 18 w 169"/>
                    <a:gd name="T7" fmla="*/ 92 h 154"/>
                    <a:gd name="T8" fmla="*/ 52 w 169"/>
                    <a:gd name="T9" fmla="*/ 122 h 154"/>
                    <a:gd name="T10" fmla="*/ 70 w 169"/>
                    <a:gd name="T11" fmla="*/ 132 h 154"/>
                    <a:gd name="T12" fmla="*/ 82 w 169"/>
                    <a:gd name="T13" fmla="*/ 140 h 154"/>
                    <a:gd name="T14" fmla="*/ 152 w 169"/>
                    <a:gd name="T15" fmla="*/ 138 h 154"/>
                    <a:gd name="T16" fmla="*/ 126 w 169"/>
                    <a:gd name="T17" fmla="*/ 38 h 154"/>
                    <a:gd name="T18" fmla="*/ 110 w 169"/>
                    <a:gd name="T19" fmla="*/ 0 h 154"/>
                    <a:gd name="T20" fmla="*/ 78 w 169"/>
                    <a:gd name="T21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154">
                      <a:moveTo>
                        <a:pt x="78" y="0"/>
                      </a:moveTo>
                      <a:cubicBezTo>
                        <a:pt x="62" y="11"/>
                        <a:pt x="69" y="4"/>
                        <a:pt x="58" y="20"/>
                      </a:cubicBezTo>
                      <a:cubicBezTo>
                        <a:pt x="55" y="24"/>
                        <a:pt x="50" y="32"/>
                        <a:pt x="50" y="32"/>
                      </a:cubicBezTo>
                      <a:cubicBezTo>
                        <a:pt x="47" y="57"/>
                        <a:pt x="40" y="78"/>
                        <a:pt x="18" y="92"/>
                      </a:cubicBezTo>
                      <a:cubicBezTo>
                        <a:pt x="0" y="120"/>
                        <a:pt x="35" y="120"/>
                        <a:pt x="52" y="122"/>
                      </a:cubicBezTo>
                      <a:cubicBezTo>
                        <a:pt x="73" y="129"/>
                        <a:pt x="57" y="122"/>
                        <a:pt x="70" y="132"/>
                      </a:cubicBezTo>
                      <a:cubicBezTo>
                        <a:pt x="74" y="135"/>
                        <a:pt x="82" y="140"/>
                        <a:pt x="82" y="140"/>
                      </a:cubicBezTo>
                      <a:cubicBezTo>
                        <a:pt x="105" y="139"/>
                        <a:pt x="135" y="154"/>
                        <a:pt x="152" y="138"/>
                      </a:cubicBezTo>
                      <a:cubicBezTo>
                        <a:pt x="169" y="123"/>
                        <a:pt x="148" y="53"/>
                        <a:pt x="126" y="38"/>
                      </a:cubicBezTo>
                      <a:cubicBezTo>
                        <a:pt x="118" y="26"/>
                        <a:pt x="118" y="12"/>
                        <a:pt x="110" y="0"/>
                      </a:cubicBezTo>
                      <a:cubicBezTo>
                        <a:pt x="79" y="2"/>
                        <a:pt x="87" y="9"/>
                        <a:pt x="78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78"/>
                <p:cNvSpPr>
                  <a:spLocks noChangeAspect="1"/>
                </p:cNvSpPr>
                <p:nvPr/>
              </p:nvSpPr>
              <p:spPr bwMode="auto">
                <a:xfrm rot="5400000">
                  <a:off x="3574" y="2241"/>
                  <a:ext cx="159" cy="136"/>
                </a:xfrm>
                <a:custGeom>
                  <a:avLst/>
                  <a:gdLst>
                    <a:gd name="T0" fmla="*/ 95 w 193"/>
                    <a:gd name="T1" fmla="*/ 12 h 164"/>
                    <a:gd name="T2" fmla="*/ 21 w 193"/>
                    <a:gd name="T3" fmla="*/ 40 h 164"/>
                    <a:gd name="T4" fmla="*/ 1 w 193"/>
                    <a:gd name="T5" fmla="*/ 66 h 164"/>
                    <a:gd name="T6" fmla="*/ 7 w 193"/>
                    <a:gd name="T7" fmla="*/ 110 h 164"/>
                    <a:gd name="T8" fmla="*/ 17 w 193"/>
                    <a:gd name="T9" fmla="*/ 134 h 164"/>
                    <a:gd name="T10" fmla="*/ 33 w 193"/>
                    <a:gd name="T11" fmla="*/ 164 h 164"/>
                    <a:gd name="T12" fmla="*/ 123 w 193"/>
                    <a:gd name="T13" fmla="*/ 160 h 164"/>
                    <a:gd name="T14" fmla="*/ 139 w 193"/>
                    <a:gd name="T15" fmla="*/ 144 h 164"/>
                    <a:gd name="T16" fmla="*/ 151 w 193"/>
                    <a:gd name="T17" fmla="*/ 120 h 164"/>
                    <a:gd name="T18" fmla="*/ 163 w 193"/>
                    <a:gd name="T19" fmla="*/ 112 h 164"/>
                    <a:gd name="T20" fmla="*/ 187 w 193"/>
                    <a:gd name="T21" fmla="*/ 84 h 164"/>
                    <a:gd name="T22" fmla="*/ 175 w 193"/>
                    <a:gd name="T23" fmla="*/ 38 h 164"/>
                    <a:gd name="T24" fmla="*/ 151 w 193"/>
                    <a:gd name="T25" fmla="*/ 8 h 164"/>
                    <a:gd name="T26" fmla="*/ 133 w 193"/>
                    <a:gd name="T27" fmla="*/ 0 h 164"/>
                    <a:gd name="T28" fmla="*/ 95 w 193"/>
                    <a:gd name="T29" fmla="*/ 12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3" h="164">
                      <a:moveTo>
                        <a:pt x="95" y="12"/>
                      </a:moveTo>
                      <a:cubicBezTo>
                        <a:pt x="88" y="47"/>
                        <a:pt x="49" y="38"/>
                        <a:pt x="21" y="40"/>
                      </a:cubicBezTo>
                      <a:cubicBezTo>
                        <a:pt x="10" y="44"/>
                        <a:pt x="4" y="56"/>
                        <a:pt x="1" y="66"/>
                      </a:cubicBezTo>
                      <a:cubicBezTo>
                        <a:pt x="3" y="102"/>
                        <a:pt x="0" y="88"/>
                        <a:pt x="7" y="110"/>
                      </a:cubicBezTo>
                      <a:cubicBezTo>
                        <a:pt x="10" y="118"/>
                        <a:pt x="17" y="134"/>
                        <a:pt x="17" y="134"/>
                      </a:cubicBezTo>
                      <a:cubicBezTo>
                        <a:pt x="19" y="151"/>
                        <a:pt x="17" y="159"/>
                        <a:pt x="33" y="164"/>
                      </a:cubicBezTo>
                      <a:cubicBezTo>
                        <a:pt x="63" y="162"/>
                        <a:pt x="93" y="164"/>
                        <a:pt x="123" y="160"/>
                      </a:cubicBezTo>
                      <a:cubicBezTo>
                        <a:pt x="124" y="160"/>
                        <a:pt x="136" y="146"/>
                        <a:pt x="139" y="144"/>
                      </a:cubicBezTo>
                      <a:cubicBezTo>
                        <a:pt x="149" y="128"/>
                        <a:pt x="145" y="137"/>
                        <a:pt x="151" y="120"/>
                      </a:cubicBezTo>
                      <a:cubicBezTo>
                        <a:pt x="153" y="115"/>
                        <a:pt x="163" y="112"/>
                        <a:pt x="163" y="112"/>
                      </a:cubicBezTo>
                      <a:cubicBezTo>
                        <a:pt x="170" y="102"/>
                        <a:pt x="178" y="93"/>
                        <a:pt x="187" y="84"/>
                      </a:cubicBezTo>
                      <a:cubicBezTo>
                        <a:pt x="193" y="67"/>
                        <a:pt x="191" y="49"/>
                        <a:pt x="175" y="38"/>
                      </a:cubicBezTo>
                      <a:cubicBezTo>
                        <a:pt x="168" y="28"/>
                        <a:pt x="161" y="15"/>
                        <a:pt x="151" y="8"/>
                      </a:cubicBezTo>
                      <a:cubicBezTo>
                        <a:pt x="146" y="4"/>
                        <a:pt x="133" y="0"/>
                        <a:pt x="133" y="0"/>
                      </a:cubicBezTo>
                      <a:cubicBezTo>
                        <a:pt x="122" y="3"/>
                        <a:pt x="106" y="12"/>
                        <a:pt x="95" y="1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179"/>
                <p:cNvSpPr>
                  <a:spLocks noChangeAspect="1"/>
                </p:cNvSpPr>
                <p:nvPr/>
              </p:nvSpPr>
              <p:spPr bwMode="auto">
                <a:xfrm rot="5400000">
                  <a:off x="3587" y="2417"/>
                  <a:ext cx="187" cy="138"/>
                </a:xfrm>
                <a:custGeom>
                  <a:avLst/>
                  <a:gdLst>
                    <a:gd name="T0" fmla="*/ 147 w 226"/>
                    <a:gd name="T1" fmla="*/ 14 h 167"/>
                    <a:gd name="T2" fmla="*/ 109 w 226"/>
                    <a:gd name="T3" fmla="*/ 22 h 167"/>
                    <a:gd name="T4" fmla="*/ 95 w 226"/>
                    <a:gd name="T5" fmla="*/ 38 h 167"/>
                    <a:gd name="T6" fmla="*/ 45 w 226"/>
                    <a:gd name="T7" fmla="*/ 62 h 167"/>
                    <a:gd name="T8" fmla="*/ 33 w 226"/>
                    <a:gd name="T9" fmla="*/ 72 h 167"/>
                    <a:gd name="T10" fmla="*/ 21 w 226"/>
                    <a:gd name="T11" fmla="*/ 76 h 167"/>
                    <a:gd name="T12" fmla="*/ 119 w 226"/>
                    <a:gd name="T13" fmla="*/ 146 h 167"/>
                    <a:gd name="T14" fmla="*/ 157 w 226"/>
                    <a:gd name="T15" fmla="*/ 160 h 167"/>
                    <a:gd name="T16" fmla="*/ 175 w 226"/>
                    <a:gd name="T17" fmla="*/ 166 h 167"/>
                    <a:gd name="T18" fmla="*/ 207 w 226"/>
                    <a:gd name="T19" fmla="*/ 152 h 167"/>
                    <a:gd name="T20" fmla="*/ 223 w 226"/>
                    <a:gd name="T21" fmla="*/ 76 h 167"/>
                    <a:gd name="T22" fmla="*/ 217 w 226"/>
                    <a:gd name="T23" fmla="*/ 40 h 167"/>
                    <a:gd name="T24" fmla="*/ 205 w 226"/>
                    <a:gd name="T25" fmla="*/ 32 h 167"/>
                    <a:gd name="T26" fmla="*/ 185 w 226"/>
                    <a:gd name="T27" fmla="*/ 12 h 167"/>
                    <a:gd name="T28" fmla="*/ 169 w 226"/>
                    <a:gd name="T29" fmla="*/ 0 h 167"/>
                    <a:gd name="T30" fmla="*/ 147 w 226"/>
                    <a:gd name="T31" fmla="*/ 1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6" h="167">
                      <a:moveTo>
                        <a:pt x="147" y="14"/>
                      </a:moveTo>
                      <a:cubicBezTo>
                        <a:pt x="128" y="15"/>
                        <a:pt x="122" y="13"/>
                        <a:pt x="109" y="22"/>
                      </a:cubicBezTo>
                      <a:cubicBezTo>
                        <a:pt x="100" y="36"/>
                        <a:pt x="105" y="31"/>
                        <a:pt x="95" y="38"/>
                      </a:cubicBezTo>
                      <a:cubicBezTo>
                        <a:pt x="90" y="53"/>
                        <a:pt x="60" y="57"/>
                        <a:pt x="45" y="62"/>
                      </a:cubicBezTo>
                      <a:cubicBezTo>
                        <a:pt x="36" y="65"/>
                        <a:pt x="41" y="67"/>
                        <a:pt x="33" y="72"/>
                      </a:cubicBezTo>
                      <a:cubicBezTo>
                        <a:pt x="29" y="74"/>
                        <a:pt x="21" y="76"/>
                        <a:pt x="21" y="76"/>
                      </a:cubicBezTo>
                      <a:cubicBezTo>
                        <a:pt x="0" y="140"/>
                        <a:pt x="81" y="144"/>
                        <a:pt x="119" y="146"/>
                      </a:cubicBezTo>
                      <a:cubicBezTo>
                        <a:pt x="139" y="149"/>
                        <a:pt x="141" y="155"/>
                        <a:pt x="157" y="160"/>
                      </a:cubicBezTo>
                      <a:cubicBezTo>
                        <a:pt x="163" y="162"/>
                        <a:pt x="175" y="166"/>
                        <a:pt x="175" y="166"/>
                      </a:cubicBezTo>
                      <a:cubicBezTo>
                        <a:pt x="209" y="163"/>
                        <a:pt x="192" y="167"/>
                        <a:pt x="207" y="152"/>
                      </a:cubicBezTo>
                      <a:cubicBezTo>
                        <a:pt x="215" y="127"/>
                        <a:pt x="203" y="96"/>
                        <a:pt x="223" y="76"/>
                      </a:cubicBezTo>
                      <a:cubicBezTo>
                        <a:pt x="226" y="66"/>
                        <a:pt x="226" y="48"/>
                        <a:pt x="217" y="40"/>
                      </a:cubicBezTo>
                      <a:cubicBezTo>
                        <a:pt x="213" y="37"/>
                        <a:pt x="205" y="32"/>
                        <a:pt x="205" y="32"/>
                      </a:cubicBezTo>
                      <a:cubicBezTo>
                        <a:pt x="201" y="24"/>
                        <a:pt x="194" y="15"/>
                        <a:pt x="185" y="12"/>
                      </a:cubicBezTo>
                      <a:cubicBezTo>
                        <a:pt x="180" y="5"/>
                        <a:pt x="177" y="3"/>
                        <a:pt x="169" y="0"/>
                      </a:cubicBezTo>
                      <a:cubicBezTo>
                        <a:pt x="154" y="3"/>
                        <a:pt x="153" y="2"/>
                        <a:pt x="147" y="14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180"/>
                <p:cNvSpPr>
                  <a:spLocks noChangeAspect="1"/>
                </p:cNvSpPr>
                <p:nvPr/>
              </p:nvSpPr>
              <p:spPr bwMode="auto">
                <a:xfrm rot="5400000">
                  <a:off x="3549" y="2612"/>
                  <a:ext cx="139" cy="107"/>
                </a:xfrm>
                <a:custGeom>
                  <a:avLst/>
                  <a:gdLst>
                    <a:gd name="T0" fmla="*/ 106 w 168"/>
                    <a:gd name="T1" fmla="*/ 1 h 129"/>
                    <a:gd name="T2" fmla="*/ 78 w 168"/>
                    <a:gd name="T3" fmla="*/ 7 h 129"/>
                    <a:gd name="T4" fmla="*/ 6 w 168"/>
                    <a:gd name="T5" fmla="*/ 25 h 129"/>
                    <a:gd name="T6" fmla="*/ 0 w 168"/>
                    <a:gd name="T7" fmla="*/ 37 h 129"/>
                    <a:gd name="T8" fmla="*/ 48 w 168"/>
                    <a:gd name="T9" fmla="*/ 87 h 129"/>
                    <a:gd name="T10" fmla="*/ 66 w 168"/>
                    <a:gd name="T11" fmla="*/ 99 h 129"/>
                    <a:gd name="T12" fmla="*/ 88 w 168"/>
                    <a:gd name="T13" fmla="*/ 123 h 129"/>
                    <a:gd name="T14" fmla="*/ 166 w 168"/>
                    <a:gd name="T15" fmla="*/ 83 h 129"/>
                    <a:gd name="T16" fmla="*/ 164 w 168"/>
                    <a:gd name="T17" fmla="*/ 17 h 129"/>
                    <a:gd name="T18" fmla="*/ 106 w 168"/>
                    <a:gd name="T19" fmla="*/ 1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8" h="129">
                      <a:moveTo>
                        <a:pt x="106" y="1"/>
                      </a:moveTo>
                      <a:cubicBezTo>
                        <a:pt x="97" y="4"/>
                        <a:pt x="86" y="2"/>
                        <a:pt x="78" y="7"/>
                      </a:cubicBezTo>
                      <a:cubicBezTo>
                        <a:pt x="51" y="22"/>
                        <a:pt x="42" y="23"/>
                        <a:pt x="6" y="25"/>
                      </a:cubicBezTo>
                      <a:cubicBezTo>
                        <a:pt x="4" y="28"/>
                        <a:pt x="0" y="33"/>
                        <a:pt x="0" y="37"/>
                      </a:cubicBezTo>
                      <a:cubicBezTo>
                        <a:pt x="0" y="91"/>
                        <a:pt x="3" y="82"/>
                        <a:pt x="48" y="87"/>
                      </a:cubicBezTo>
                      <a:cubicBezTo>
                        <a:pt x="58" y="89"/>
                        <a:pt x="58" y="94"/>
                        <a:pt x="66" y="99"/>
                      </a:cubicBezTo>
                      <a:cubicBezTo>
                        <a:pt x="71" y="106"/>
                        <a:pt x="81" y="121"/>
                        <a:pt x="88" y="123"/>
                      </a:cubicBezTo>
                      <a:cubicBezTo>
                        <a:pt x="139" y="119"/>
                        <a:pt x="151" y="129"/>
                        <a:pt x="166" y="83"/>
                      </a:cubicBezTo>
                      <a:cubicBezTo>
                        <a:pt x="165" y="61"/>
                        <a:pt x="168" y="39"/>
                        <a:pt x="164" y="17"/>
                      </a:cubicBezTo>
                      <a:cubicBezTo>
                        <a:pt x="161" y="1"/>
                        <a:pt x="114" y="0"/>
                        <a:pt x="106" y="1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81"/>
                <p:cNvSpPr>
                  <a:spLocks noChangeAspect="1"/>
                </p:cNvSpPr>
                <p:nvPr/>
              </p:nvSpPr>
              <p:spPr bwMode="auto">
                <a:xfrm rot="5400000">
                  <a:off x="3486" y="2683"/>
                  <a:ext cx="140" cy="157"/>
                </a:xfrm>
                <a:custGeom>
                  <a:avLst/>
                  <a:gdLst>
                    <a:gd name="T0" fmla="*/ 124 w 170"/>
                    <a:gd name="T1" fmla="*/ 1 h 189"/>
                    <a:gd name="T2" fmla="*/ 154 w 170"/>
                    <a:gd name="T3" fmla="*/ 9 h 189"/>
                    <a:gd name="T4" fmla="*/ 128 w 170"/>
                    <a:gd name="T5" fmla="*/ 125 h 189"/>
                    <a:gd name="T6" fmla="*/ 118 w 170"/>
                    <a:gd name="T7" fmla="*/ 157 h 189"/>
                    <a:gd name="T8" fmla="*/ 82 w 170"/>
                    <a:gd name="T9" fmla="*/ 189 h 189"/>
                    <a:gd name="T10" fmla="*/ 12 w 170"/>
                    <a:gd name="T11" fmla="*/ 187 h 189"/>
                    <a:gd name="T12" fmla="*/ 0 w 170"/>
                    <a:gd name="T13" fmla="*/ 163 h 189"/>
                    <a:gd name="T14" fmla="*/ 26 w 170"/>
                    <a:gd name="T15" fmla="*/ 117 h 189"/>
                    <a:gd name="T16" fmla="*/ 56 w 170"/>
                    <a:gd name="T17" fmla="*/ 71 h 189"/>
                    <a:gd name="T18" fmla="*/ 72 w 170"/>
                    <a:gd name="T19" fmla="*/ 57 h 189"/>
                    <a:gd name="T20" fmla="*/ 78 w 170"/>
                    <a:gd name="T21" fmla="*/ 53 h 189"/>
                    <a:gd name="T22" fmla="*/ 86 w 170"/>
                    <a:gd name="T23" fmla="*/ 35 h 189"/>
                    <a:gd name="T24" fmla="*/ 124 w 170"/>
                    <a:gd name="T25" fmla="*/ 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0" h="189">
                      <a:moveTo>
                        <a:pt x="124" y="1"/>
                      </a:moveTo>
                      <a:cubicBezTo>
                        <a:pt x="137" y="3"/>
                        <a:pt x="143" y="5"/>
                        <a:pt x="154" y="9"/>
                      </a:cubicBezTo>
                      <a:cubicBezTo>
                        <a:pt x="170" y="56"/>
                        <a:pt x="138" y="85"/>
                        <a:pt x="128" y="125"/>
                      </a:cubicBezTo>
                      <a:cubicBezTo>
                        <a:pt x="127" y="138"/>
                        <a:pt x="131" y="153"/>
                        <a:pt x="118" y="157"/>
                      </a:cubicBezTo>
                      <a:cubicBezTo>
                        <a:pt x="108" y="167"/>
                        <a:pt x="96" y="184"/>
                        <a:pt x="82" y="189"/>
                      </a:cubicBezTo>
                      <a:cubicBezTo>
                        <a:pt x="59" y="188"/>
                        <a:pt x="35" y="188"/>
                        <a:pt x="12" y="187"/>
                      </a:cubicBezTo>
                      <a:cubicBezTo>
                        <a:pt x="3" y="187"/>
                        <a:pt x="0" y="163"/>
                        <a:pt x="0" y="163"/>
                      </a:cubicBezTo>
                      <a:cubicBezTo>
                        <a:pt x="2" y="144"/>
                        <a:pt x="6" y="124"/>
                        <a:pt x="26" y="117"/>
                      </a:cubicBezTo>
                      <a:cubicBezTo>
                        <a:pt x="40" y="103"/>
                        <a:pt x="39" y="82"/>
                        <a:pt x="56" y="71"/>
                      </a:cubicBezTo>
                      <a:cubicBezTo>
                        <a:pt x="63" y="61"/>
                        <a:pt x="58" y="66"/>
                        <a:pt x="72" y="57"/>
                      </a:cubicBezTo>
                      <a:cubicBezTo>
                        <a:pt x="74" y="56"/>
                        <a:pt x="78" y="53"/>
                        <a:pt x="78" y="53"/>
                      </a:cubicBezTo>
                      <a:cubicBezTo>
                        <a:pt x="82" y="48"/>
                        <a:pt x="86" y="35"/>
                        <a:pt x="86" y="35"/>
                      </a:cubicBezTo>
                      <a:cubicBezTo>
                        <a:pt x="89" y="0"/>
                        <a:pt x="92" y="6"/>
                        <a:pt x="124" y="1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82"/>
                <p:cNvSpPr>
                  <a:spLocks noChangeAspect="1"/>
                </p:cNvSpPr>
                <p:nvPr/>
              </p:nvSpPr>
              <p:spPr bwMode="auto">
                <a:xfrm rot="5400000">
                  <a:off x="3464" y="2144"/>
                  <a:ext cx="96" cy="103"/>
                </a:xfrm>
                <a:custGeom>
                  <a:avLst/>
                  <a:gdLst>
                    <a:gd name="T0" fmla="*/ 90 w 116"/>
                    <a:gd name="T1" fmla="*/ 0 h 124"/>
                    <a:gd name="T2" fmla="*/ 26 w 116"/>
                    <a:gd name="T3" fmla="*/ 10 h 124"/>
                    <a:gd name="T4" fmla="*/ 10 w 116"/>
                    <a:gd name="T5" fmla="*/ 42 h 124"/>
                    <a:gd name="T6" fmla="*/ 44 w 116"/>
                    <a:gd name="T7" fmla="*/ 84 h 124"/>
                    <a:gd name="T8" fmla="*/ 104 w 116"/>
                    <a:gd name="T9" fmla="*/ 124 h 124"/>
                    <a:gd name="T10" fmla="*/ 116 w 116"/>
                    <a:gd name="T11" fmla="*/ 110 h 124"/>
                    <a:gd name="T12" fmla="*/ 112 w 116"/>
                    <a:gd name="T13" fmla="*/ 44 h 124"/>
                    <a:gd name="T14" fmla="*/ 102 w 116"/>
                    <a:gd name="T15" fmla="*/ 14 h 124"/>
                    <a:gd name="T16" fmla="*/ 90 w 116"/>
                    <a:gd name="T1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124">
                      <a:moveTo>
                        <a:pt x="90" y="0"/>
                      </a:moveTo>
                      <a:cubicBezTo>
                        <a:pt x="67" y="4"/>
                        <a:pt x="50" y="8"/>
                        <a:pt x="26" y="10"/>
                      </a:cubicBezTo>
                      <a:cubicBezTo>
                        <a:pt x="13" y="19"/>
                        <a:pt x="23" y="34"/>
                        <a:pt x="10" y="42"/>
                      </a:cubicBezTo>
                      <a:cubicBezTo>
                        <a:pt x="0" y="73"/>
                        <a:pt x="19" y="76"/>
                        <a:pt x="44" y="84"/>
                      </a:cubicBezTo>
                      <a:cubicBezTo>
                        <a:pt x="51" y="106"/>
                        <a:pt x="83" y="122"/>
                        <a:pt x="104" y="124"/>
                      </a:cubicBezTo>
                      <a:cubicBezTo>
                        <a:pt x="112" y="121"/>
                        <a:pt x="113" y="118"/>
                        <a:pt x="116" y="110"/>
                      </a:cubicBezTo>
                      <a:cubicBezTo>
                        <a:pt x="104" y="93"/>
                        <a:pt x="111" y="63"/>
                        <a:pt x="112" y="44"/>
                      </a:cubicBezTo>
                      <a:cubicBezTo>
                        <a:pt x="111" y="31"/>
                        <a:pt x="113" y="21"/>
                        <a:pt x="102" y="14"/>
                      </a:cubicBezTo>
                      <a:cubicBezTo>
                        <a:pt x="98" y="8"/>
                        <a:pt x="93" y="6"/>
                        <a:pt x="90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83"/>
                <p:cNvSpPr>
                  <a:spLocks noChangeAspect="1"/>
                </p:cNvSpPr>
                <p:nvPr/>
              </p:nvSpPr>
              <p:spPr bwMode="auto">
                <a:xfrm rot="5400000">
                  <a:off x="3491" y="2380"/>
                  <a:ext cx="105" cy="136"/>
                </a:xfrm>
                <a:custGeom>
                  <a:avLst/>
                  <a:gdLst>
                    <a:gd name="T0" fmla="*/ 29 w 127"/>
                    <a:gd name="T1" fmla="*/ 4 h 164"/>
                    <a:gd name="T2" fmla="*/ 11 w 127"/>
                    <a:gd name="T3" fmla="*/ 20 h 164"/>
                    <a:gd name="T4" fmla="*/ 7 w 127"/>
                    <a:gd name="T5" fmla="*/ 32 h 164"/>
                    <a:gd name="T6" fmla="*/ 25 w 127"/>
                    <a:gd name="T7" fmla="*/ 132 h 164"/>
                    <a:gd name="T8" fmla="*/ 47 w 127"/>
                    <a:gd name="T9" fmla="*/ 152 h 164"/>
                    <a:gd name="T10" fmla="*/ 61 w 127"/>
                    <a:gd name="T11" fmla="*/ 164 h 164"/>
                    <a:gd name="T12" fmla="*/ 103 w 127"/>
                    <a:gd name="T13" fmla="*/ 154 h 164"/>
                    <a:gd name="T14" fmla="*/ 115 w 127"/>
                    <a:gd name="T15" fmla="*/ 110 h 164"/>
                    <a:gd name="T16" fmla="*/ 127 w 127"/>
                    <a:gd name="T17" fmla="*/ 92 h 164"/>
                    <a:gd name="T18" fmla="*/ 111 w 127"/>
                    <a:gd name="T19" fmla="*/ 64 h 164"/>
                    <a:gd name="T20" fmla="*/ 83 w 127"/>
                    <a:gd name="T21" fmla="*/ 30 h 164"/>
                    <a:gd name="T22" fmla="*/ 47 w 127"/>
                    <a:gd name="T23" fmla="*/ 0 h 164"/>
                    <a:gd name="T24" fmla="*/ 29 w 127"/>
                    <a:gd name="T25" fmla="*/ 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7" h="164">
                      <a:moveTo>
                        <a:pt x="29" y="4"/>
                      </a:moveTo>
                      <a:cubicBezTo>
                        <a:pt x="16" y="8"/>
                        <a:pt x="16" y="8"/>
                        <a:pt x="11" y="20"/>
                      </a:cubicBezTo>
                      <a:cubicBezTo>
                        <a:pt x="9" y="24"/>
                        <a:pt x="7" y="32"/>
                        <a:pt x="7" y="32"/>
                      </a:cubicBezTo>
                      <a:cubicBezTo>
                        <a:pt x="8" y="50"/>
                        <a:pt x="0" y="115"/>
                        <a:pt x="25" y="132"/>
                      </a:cubicBezTo>
                      <a:cubicBezTo>
                        <a:pt x="31" y="141"/>
                        <a:pt x="40" y="145"/>
                        <a:pt x="47" y="152"/>
                      </a:cubicBezTo>
                      <a:cubicBezTo>
                        <a:pt x="50" y="160"/>
                        <a:pt x="54" y="159"/>
                        <a:pt x="61" y="164"/>
                      </a:cubicBezTo>
                      <a:cubicBezTo>
                        <a:pt x="77" y="162"/>
                        <a:pt x="90" y="162"/>
                        <a:pt x="103" y="154"/>
                      </a:cubicBezTo>
                      <a:cubicBezTo>
                        <a:pt x="115" y="137"/>
                        <a:pt x="106" y="126"/>
                        <a:pt x="115" y="110"/>
                      </a:cubicBezTo>
                      <a:cubicBezTo>
                        <a:pt x="119" y="104"/>
                        <a:pt x="127" y="92"/>
                        <a:pt x="127" y="92"/>
                      </a:cubicBezTo>
                      <a:cubicBezTo>
                        <a:pt x="125" y="78"/>
                        <a:pt x="123" y="72"/>
                        <a:pt x="111" y="64"/>
                      </a:cubicBezTo>
                      <a:cubicBezTo>
                        <a:pt x="107" y="51"/>
                        <a:pt x="94" y="37"/>
                        <a:pt x="83" y="30"/>
                      </a:cubicBezTo>
                      <a:cubicBezTo>
                        <a:pt x="75" y="18"/>
                        <a:pt x="59" y="8"/>
                        <a:pt x="47" y="0"/>
                      </a:cubicBezTo>
                      <a:cubicBezTo>
                        <a:pt x="32" y="2"/>
                        <a:pt x="37" y="0"/>
                        <a:pt x="29" y="4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84"/>
                <p:cNvSpPr>
                  <a:spLocks noChangeAspect="1"/>
                </p:cNvSpPr>
                <p:nvPr/>
              </p:nvSpPr>
              <p:spPr bwMode="auto">
                <a:xfrm rot="5400000">
                  <a:off x="3474" y="2536"/>
                  <a:ext cx="93" cy="127"/>
                </a:xfrm>
                <a:custGeom>
                  <a:avLst/>
                  <a:gdLst>
                    <a:gd name="T0" fmla="*/ 12 w 112"/>
                    <a:gd name="T1" fmla="*/ 5 h 153"/>
                    <a:gd name="T2" fmla="*/ 64 w 112"/>
                    <a:gd name="T3" fmla="*/ 15 h 153"/>
                    <a:gd name="T4" fmla="*/ 108 w 112"/>
                    <a:gd name="T5" fmla="*/ 41 h 153"/>
                    <a:gd name="T6" fmla="*/ 90 w 112"/>
                    <a:gd name="T7" fmla="*/ 143 h 153"/>
                    <a:gd name="T8" fmla="*/ 68 w 112"/>
                    <a:gd name="T9" fmla="*/ 153 h 153"/>
                    <a:gd name="T10" fmla="*/ 8 w 112"/>
                    <a:gd name="T11" fmla="*/ 143 h 153"/>
                    <a:gd name="T12" fmla="*/ 10 w 112"/>
                    <a:gd name="T13" fmla="*/ 71 h 153"/>
                    <a:gd name="T14" fmla="*/ 12 w 112"/>
                    <a:gd name="T15" fmla="*/ 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2" h="153">
                      <a:moveTo>
                        <a:pt x="12" y="5"/>
                      </a:moveTo>
                      <a:cubicBezTo>
                        <a:pt x="38" y="6"/>
                        <a:pt x="49" y="0"/>
                        <a:pt x="64" y="15"/>
                      </a:cubicBezTo>
                      <a:cubicBezTo>
                        <a:pt x="67" y="23"/>
                        <a:pt x="98" y="38"/>
                        <a:pt x="108" y="41"/>
                      </a:cubicBezTo>
                      <a:cubicBezTo>
                        <a:pt x="107" y="72"/>
                        <a:pt x="112" y="116"/>
                        <a:pt x="90" y="143"/>
                      </a:cubicBezTo>
                      <a:cubicBezTo>
                        <a:pt x="86" y="149"/>
                        <a:pt x="74" y="150"/>
                        <a:pt x="68" y="153"/>
                      </a:cubicBezTo>
                      <a:cubicBezTo>
                        <a:pt x="47" y="151"/>
                        <a:pt x="29" y="146"/>
                        <a:pt x="8" y="143"/>
                      </a:cubicBezTo>
                      <a:cubicBezTo>
                        <a:pt x="0" y="120"/>
                        <a:pt x="4" y="94"/>
                        <a:pt x="10" y="71"/>
                      </a:cubicBezTo>
                      <a:cubicBezTo>
                        <a:pt x="8" y="49"/>
                        <a:pt x="5" y="26"/>
                        <a:pt x="12" y="5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185"/>
                <p:cNvSpPr>
                  <a:spLocks noChangeAspect="1"/>
                </p:cNvSpPr>
                <p:nvPr/>
              </p:nvSpPr>
              <p:spPr bwMode="auto">
                <a:xfrm rot="5400000">
                  <a:off x="3432" y="2275"/>
                  <a:ext cx="129" cy="124"/>
                </a:xfrm>
                <a:custGeom>
                  <a:avLst/>
                  <a:gdLst>
                    <a:gd name="T0" fmla="*/ 54 w 156"/>
                    <a:gd name="T1" fmla="*/ 0 h 150"/>
                    <a:gd name="T2" fmla="*/ 16 w 156"/>
                    <a:gd name="T3" fmla="*/ 72 h 150"/>
                    <a:gd name="T4" fmla="*/ 2 w 156"/>
                    <a:gd name="T5" fmla="*/ 88 h 150"/>
                    <a:gd name="T6" fmla="*/ 4 w 156"/>
                    <a:gd name="T7" fmla="*/ 134 h 150"/>
                    <a:gd name="T8" fmla="*/ 44 w 156"/>
                    <a:gd name="T9" fmla="*/ 150 h 150"/>
                    <a:gd name="T10" fmla="*/ 150 w 156"/>
                    <a:gd name="T11" fmla="*/ 136 h 150"/>
                    <a:gd name="T12" fmla="*/ 130 w 156"/>
                    <a:gd name="T13" fmla="*/ 72 h 150"/>
                    <a:gd name="T14" fmla="*/ 102 w 156"/>
                    <a:gd name="T15" fmla="*/ 48 h 150"/>
                    <a:gd name="T16" fmla="*/ 88 w 156"/>
                    <a:gd name="T17" fmla="*/ 32 h 150"/>
                    <a:gd name="T18" fmla="*/ 76 w 156"/>
                    <a:gd name="T19" fmla="*/ 24 h 150"/>
                    <a:gd name="T20" fmla="*/ 54 w 156"/>
                    <a:gd name="T21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" h="150">
                      <a:moveTo>
                        <a:pt x="54" y="0"/>
                      </a:moveTo>
                      <a:cubicBezTo>
                        <a:pt x="15" y="6"/>
                        <a:pt x="47" y="52"/>
                        <a:pt x="16" y="72"/>
                      </a:cubicBezTo>
                      <a:cubicBezTo>
                        <a:pt x="7" y="86"/>
                        <a:pt x="12" y="81"/>
                        <a:pt x="2" y="88"/>
                      </a:cubicBezTo>
                      <a:cubicBezTo>
                        <a:pt x="3" y="103"/>
                        <a:pt x="0" y="119"/>
                        <a:pt x="4" y="134"/>
                      </a:cubicBezTo>
                      <a:cubicBezTo>
                        <a:pt x="7" y="144"/>
                        <a:pt x="36" y="147"/>
                        <a:pt x="44" y="150"/>
                      </a:cubicBezTo>
                      <a:cubicBezTo>
                        <a:pt x="86" y="147"/>
                        <a:pt x="105" y="138"/>
                        <a:pt x="150" y="136"/>
                      </a:cubicBezTo>
                      <a:cubicBezTo>
                        <a:pt x="156" y="117"/>
                        <a:pt x="147" y="84"/>
                        <a:pt x="130" y="72"/>
                      </a:cubicBezTo>
                      <a:cubicBezTo>
                        <a:pt x="124" y="63"/>
                        <a:pt x="111" y="54"/>
                        <a:pt x="102" y="48"/>
                      </a:cubicBezTo>
                      <a:cubicBezTo>
                        <a:pt x="98" y="43"/>
                        <a:pt x="93" y="36"/>
                        <a:pt x="88" y="32"/>
                      </a:cubicBezTo>
                      <a:cubicBezTo>
                        <a:pt x="84" y="29"/>
                        <a:pt x="76" y="24"/>
                        <a:pt x="76" y="24"/>
                      </a:cubicBezTo>
                      <a:cubicBezTo>
                        <a:pt x="73" y="15"/>
                        <a:pt x="54" y="5"/>
                        <a:pt x="54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186"/>
                <p:cNvSpPr>
                  <a:spLocks noChangeAspect="1"/>
                </p:cNvSpPr>
                <p:nvPr/>
              </p:nvSpPr>
              <p:spPr bwMode="auto">
                <a:xfrm rot="5400000">
                  <a:off x="3306" y="2154"/>
                  <a:ext cx="121" cy="128"/>
                </a:xfrm>
                <a:custGeom>
                  <a:avLst/>
                  <a:gdLst>
                    <a:gd name="T0" fmla="*/ 48 w 147"/>
                    <a:gd name="T1" fmla="*/ 0 h 154"/>
                    <a:gd name="T2" fmla="*/ 26 w 147"/>
                    <a:gd name="T3" fmla="*/ 10 h 154"/>
                    <a:gd name="T4" fmla="*/ 14 w 147"/>
                    <a:gd name="T5" fmla="*/ 34 h 154"/>
                    <a:gd name="T6" fmla="*/ 18 w 147"/>
                    <a:gd name="T7" fmla="*/ 132 h 154"/>
                    <a:gd name="T8" fmla="*/ 52 w 147"/>
                    <a:gd name="T9" fmla="*/ 140 h 154"/>
                    <a:gd name="T10" fmla="*/ 138 w 147"/>
                    <a:gd name="T11" fmla="*/ 154 h 154"/>
                    <a:gd name="T12" fmla="*/ 146 w 147"/>
                    <a:gd name="T13" fmla="*/ 146 h 154"/>
                    <a:gd name="T14" fmla="*/ 142 w 147"/>
                    <a:gd name="T15" fmla="*/ 134 h 154"/>
                    <a:gd name="T16" fmla="*/ 122 w 147"/>
                    <a:gd name="T17" fmla="*/ 98 h 154"/>
                    <a:gd name="T18" fmla="*/ 102 w 147"/>
                    <a:gd name="T19" fmla="*/ 76 h 154"/>
                    <a:gd name="T20" fmla="*/ 90 w 147"/>
                    <a:gd name="T21" fmla="*/ 58 h 154"/>
                    <a:gd name="T22" fmla="*/ 48 w 147"/>
                    <a:gd name="T2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7" h="154">
                      <a:moveTo>
                        <a:pt x="48" y="0"/>
                      </a:moveTo>
                      <a:cubicBezTo>
                        <a:pt x="38" y="2"/>
                        <a:pt x="35" y="7"/>
                        <a:pt x="26" y="10"/>
                      </a:cubicBezTo>
                      <a:cubicBezTo>
                        <a:pt x="23" y="19"/>
                        <a:pt x="17" y="25"/>
                        <a:pt x="14" y="34"/>
                      </a:cubicBezTo>
                      <a:cubicBezTo>
                        <a:pt x="13" y="59"/>
                        <a:pt x="0" y="110"/>
                        <a:pt x="18" y="132"/>
                      </a:cubicBezTo>
                      <a:cubicBezTo>
                        <a:pt x="24" y="140"/>
                        <a:pt x="45" y="139"/>
                        <a:pt x="52" y="140"/>
                      </a:cubicBezTo>
                      <a:cubicBezTo>
                        <a:pt x="80" y="149"/>
                        <a:pt x="108" y="152"/>
                        <a:pt x="138" y="154"/>
                      </a:cubicBezTo>
                      <a:cubicBezTo>
                        <a:pt x="143" y="152"/>
                        <a:pt x="147" y="153"/>
                        <a:pt x="146" y="146"/>
                      </a:cubicBezTo>
                      <a:cubicBezTo>
                        <a:pt x="146" y="142"/>
                        <a:pt x="142" y="134"/>
                        <a:pt x="142" y="134"/>
                      </a:cubicBezTo>
                      <a:cubicBezTo>
                        <a:pt x="140" y="117"/>
                        <a:pt x="137" y="108"/>
                        <a:pt x="122" y="98"/>
                      </a:cubicBezTo>
                      <a:cubicBezTo>
                        <a:pt x="116" y="90"/>
                        <a:pt x="108" y="84"/>
                        <a:pt x="102" y="76"/>
                      </a:cubicBezTo>
                      <a:cubicBezTo>
                        <a:pt x="98" y="70"/>
                        <a:pt x="90" y="58"/>
                        <a:pt x="90" y="58"/>
                      </a:cubicBezTo>
                      <a:cubicBezTo>
                        <a:pt x="84" y="35"/>
                        <a:pt x="77" y="0"/>
                        <a:pt x="48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87"/>
                <p:cNvSpPr>
                  <a:spLocks noChangeAspect="1"/>
                </p:cNvSpPr>
                <p:nvPr/>
              </p:nvSpPr>
              <p:spPr bwMode="auto">
                <a:xfrm rot="5400000">
                  <a:off x="3352" y="2251"/>
                  <a:ext cx="73" cy="54"/>
                </a:xfrm>
                <a:custGeom>
                  <a:avLst/>
                  <a:gdLst>
                    <a:gd name="T0" fmla="*/ 12 w 89"/>
                    <a:gd name="T1" fmla="*/ 2 h 66"/>
                    <a:gd name="T2" fmla="*/ 52 w 89"/>
                    <a:gd name="T3" fmla="*/ 52 h 66"/>
                    <a:gd name="T4" fmla="*/ 70 w 89"/>
                    <a:gd name="T5" fmla="*/ 66 h 66"/>
                    <a:gd name="T6" fmla="*/ 82 w 89"/>
                    <a:gd name="T7" fmla="*/ 64 h 66"/>
                    <a:gd name="T8" fmla="*/ 78 w 89"/>
                    <a:gd name="T9" fmla="*/ 46 h 66"/>
                    <a:gd name="T10" fmla="*/ 56 w 89"/>
                    <a:gd name="T11" fmla="*/ 18 h 66"/>
                    <a:gd name="T12" fmla="*/ 30 w 89"/>
                    <a:gd name="T13" fmla="*/ 0 h 66"/>
                    <a:gd name="T14" fmla="*/ 12 w 89"/>
                    <a:gd name="T1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66">
                      <a:moveTo>
                        <a:pt x="12" y="2"/>
                      </a:moveTo>
                      <a:cubicBezTo>
                        <a:pt x="23" y="48"/>
                        <a:pt x="0" y="48"/>
                        <a:pt x="52" y="52"/>
                      </a:cubicBezTo>
                      <a:cubicBezTo>
                        <a:pt x="66" y="62"/>
                        <a:pt x="61" y="57"/>
                        <a:pt x="70" y="66"/>
                      </a:cubicBezTo>
                      <a:cubicBezTo>
                        <a:pt x="74" y="65"/>
                        <a:pt x="78" y="66"/>
                        <a:pt x="82" y="64"/>
                      </a:cubicBezTo>
                      <a:cubicBezTo>
                        <a:pt x="89" y="60"/>
                        <a:pt x="79" y="49"/>
                        <a:pt x="78" y="46"/>
                      </a:cubicBezTo>
                      <a:cubicBezTo>
                        <a:pt x="72" y="32"/>
                        <a:pt x="67" y="29"/>
                        <a:pt x="56" y="18"/>
                      </a:cubicBezTo>
                      <a:cubicBezTo>
                        <a:pt x="53" y="8"/>
                        <a:pt x="40" y="3"/>
                        <a:pt x="30" y="0"/>
                      </a:cubicBezTo>
                      <a:cubicBezTo>
                        <a:pt x="24" y="1"/>
                        <a:pt x="12" y="2"/>
                        <a:pt x="12" y="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88"/>
                <p:cNvSpPr>
                  <a:spLocks noChangeAspect="1"/>
                </p:cNvSpPr>
                <p:nvPr/>
              </p:nvSpPr>
              <p:spPr bwMode="auto">
                <a:xfrm rot="5400000">
                  <a:off x="3295" y="2422"/>
                  <a:ext cx="195" cy="107"/>
                </a:xfrm>
                <a:custGeom>
                  <a:avLst/>
                  <a:gdLst>
                    <a:gd name="T0" fmla="*/ 44 w 236"/>
                    <a:gd name="T1" fmla="*/ 29 h 129"/>
                    <a:gd name="T2" fmla="*/ 34 w 236"/>
                    <a:gd name="T3" fmla="*/ 61 h 129"/>
                    <a:gd name="T4" fmla="*/ 16 w 236"/>
                    <a:gd name="T5" fmla="*/ 73 h 129"/>
                    <a:gd name="T6" fmla="*/ 42 w 236"/>
                    <a:gd name="T7" fmla="*/ 109 h 129"/>
                    <a:gd name="T8" fmla="*/ 66 w 236"/>
                    <a:gd name="T9" fmla="*/ 125 h 129"/>
                    <a:gd name="T10" fmla="*/ 78 w 236"/>
                    <a:gd name="T11" fmla="*/ 129 h 129"/>
                    <a:gd name="T12" fmla="*/ 118 w 236"/>
                    <a:gd name="T13" fmla="*/ 127 h 129"/>
                    <a:gd name="T14" fmla="*/ 154 w 236"/>
                    <a:gd name="T15" fmla="*/ 115 h 129"/>
                    <a:gd name="T16" fmla="*/ 172 w 236"/>
                    <a:gd name="T17" fmla="*/ 107 h 129"/>
                    <a:gd name="T18" fmla="*/ 190 w 236"/>
                    <a:gd name="T19" fmla="*/ 95 h 129"/>
                    <a:gd name="T20" fmla="*/ 214 w 236"/>
                    <a:gd name="T21" fmla="*/ 67 h 129"/>
                    <a:gd name="T22" fmla="*/ 100 w 236"/>
                    <a:gd name="T23" fmla="*/ 15 h 129"/>
                    <a:gd name="T24" fmla="*/ 40 w 236"/>
                    <a:gd name="T25" fmla="*/ 23 h 129"/>
                    <a:gd name="T26" fmla="*/ 44 w 236"/>
                    <a:gd name="T27" fmla="*/ 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129">
                      <a:moveTo>
                        <a:pt x="44" y="29"/>
                      </a:moveTo>
                      <a:cubicBezTo>
                        <a:pt x="43" y="38"/>
                        <a:pt x="42" y="54"/>
                        <a:pt x="34" y="61"/>
                      </a:cubicBezTo>
                      <a:cubicBezTo>
                        <a:pt x="29" y="66"/>
                        <a:pt x="16" y="73"/>
                        <a:pt x="16" y="73"/>
                      </a:cubicBezTo>
                      <a:cubicBezTo>
                        <a:pt x="0" y="96"/>
                        <a:pt x="22" y="106"/>
                        <a:pt x="42" y="109"/>
                      </a:cubicBezTo>
                      <a:cubicBezTo>
                        <a:pt x="50" y="114"/>
                        <a:pt x="58" y="120"/>
                        <a:pt x="66" y="125"/>
                      </a:cubicBezTo>
                      <a:cubicBezTo>
                        <a:pt x="70" y="127"/>
                        <a:pt x="78" y="129"/>
                        <a:pt x="78" y="129"/>
                      </a:cubicBezTo>
                      <a:cubicBezTo>
                        <a:pt x="91" y="128"/>
                        <a:pt x="105" y="129"/>
                        <a:pt x="118" y="127"/>
                      </a:cubicBezTo>
                      <a:cubicBezTo>
                        <a:pt x="129" y="126"/>
                        <a:pt x="142" y="117"/>
                        <a:pt x="154" y="115"/>
                      </a:cubicBezTo>
                      <a:cubicBezTo>
                        <a:pt x="159" y="111"/>
                        <a:pt x="172" y="107"/>
                        <a:pt x="172" y="107"/>
                      </a:cubicBezTo>
                      <a:cubicBezTo>
                        <a:pt x="177" y="100"/>
                        <a:pt x="182" y="98"/>
                        <a:pt x="190" y="95"/>
                      </a:cubicBezTo>
                      <a:cubicBezTo>
                        <a:pt x="198" y="83"/>
                        <a:pt x="201" y="75"/>
                        <a:pt x="214" y="67"/>
                      </a:cubicBezTo>
                      <a:cubicBezTo>
                        <a:pt x="236" y="0"/>
                        <a:pt x="124" y="16"/>
                        <a:pt x="100" y="15"/>
                      </a:cubicBezTo>
                      <a:cubicBezTo>
                        <a:pt x="40" y="18"/>
                        <a:pt x="68" y="14"/>
                        <a:pt x="40" y="23"/>
                      </a:cubicBezTo>
                      <a:cubicBezTo>
                        <a:pt x="42" y="30"/>
                        <a:pt x="40" y="29"/>
                        <a:pt x="44" y="29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189"/>
                <p:cNvSpPr>
                  <a:spLocks noChangeAspect="1"/>
                </p:cNvSpPr>
                <p:nvPr/>
              </p:nvSpPr>
              <p:spPr bwMode="auto">
                <a:xfrm rot="5400000">
                  <a:off x="3328" y="2332"/>
                  <a:ext cx="59" cy="30"/>
                </a:xfrm>
                <a:custGeom>
                  <a:avLst/>
                  <a:gdLst>
                    <a:gd name="T0" fmla="*/ 50 w 72"/>
                    <a:gd name="T1" fmla="*/ 6 h 36"/>
                    <a:gd name="T2" fmla="*/ 20 w 72"/>
                    <a:gd name="T3" fmla="*/ 2 h 36"/>
                    <a:gd name="T4" fmla="*/ 26 w 72"/>
                    <a:gd name="T5" fmla="*/ 26 h 36"/>
                    <a:gd name="T6" fmla="*/ 42 w 72"/>
                    <a:gd name="T7" fmla="*/ 36 h 36"/>
                    <a:gd name="T8" fmla="*/ 62 w 72"/>
                    <a:gd name="T9" fmla="*/ 34 h 36"/>
                    <a:gd name="T10" fmla="*/ 54 w 72"/>
                    <a:gd name="T11" fmla="*/ 12 h 36"/>
                    <a:gd name="T12" fmla="*/ 50 w 72"/>
                    <a:gd name="T13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36">
                      <a:moveTo>
                        <a:pt x="50" y="6"/>
                      </a:moveTo>
                      <a:cubicBezTo>
                        <a:pt x="35" y="1"/>
                        <a:pt x="41" y="0"/>
                        <a:pt x="20" y="2"/>
                      </a:cubicBezTo>
                      <a:cubicBezTo>
                        <a:pt x="0" y="9"/>
                        <a:pt x="18" y="20"/>
                        <a:pt x="26" y="26"/>
                      </a:cubicBezTo>
                      <a:cubicBezTo>
                        <a:pt x="29" y="31"/>
                        <a:pt x="42" y="36"/>
                        <a:pt x="42" y="36"/>
                      </a:cubicBezTo>
                      <a:cubicBezTo>
                        <a:pt x="49" y="35"/>
                        <a:pt x="56" y="36"/>
                        <a:pt x="62" y="34"/>
                      </a:cubicBezTo>
                      <a:cubicBezTo>
                        <a:pt x="72" y="30"/>
                        <a:pt x="58" y="15"/>
                        <a:pt x="54" y="12"/>
                      </a:cubicBezTo>
                      <a:cubicBezTo>
                        <a:pt x="53" y="10"/>
                        <a:pt x="50" y="6"/>
                        <a:pt x="50" y="6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190"/>
                <p:cNvSpPr>
                  <a:spLocks noChangeAspect="1"/>
                </p:cNvSpPr>
                <p:nvPr/>
              </p:nvSpPr>
              <p:spPr bwMode="auto">
                <a:xfrm rot="5400000">
                  <a:off x="3196" y="2080"/>
                  <a:ext cx="69" cy="144"/>
                </a:xfrm>
                <a:custGeom>
                  <a:avLst/>
                  <a:gdLst>
                    <a:gd name="T0" fmla="*/ 54 w 84"/>
                    <a:gd name="T1" fmla="*/ 0 h 174"/>
                    <a:gd name="T2" fmla="*/ 26 w 84"/>
                    <a:gd name="T3" fmla="*/ 8 h 174"/>
                    <a:gd name="T4" fmla="*/ 34 w 84"/>
                    <a:gd name="T5" fmla="*/ 174 h 174"/>
                    <a:gd name="T6" fmla="*/ 56 w 84"/>
                    <a:gd name="T7" fmla="*/ 162 h 174"/>
                    <a:gd name="T8" fmla="*/ 74 w 84"/>
                    <a:gd name="T9" fmla="*/ 134 h 174"/>
                    <a:gd name="T10" fmla="*/ 80 w 84"/>
                    <a:gd name="T11" fmla="*/ 116 h 174"/>
                    <a:gd name="T12" fmla="*/ 78 w 84"/>
                    <a:gd name="T13" fmla="*/ 74 h 174"/>
                    <a:gd name="T14" fmla="*/ 72 w 84"/>
                    <a:gd name="T15" fmla="*/ 70 h 174"/>
                    <a:gd name="T16" fmla="*/ 68 w 84"/>
                    <a:gd name="T17" fmla="*/ 58 h 174"/>
                    <a:gd name="T18" fmla="*/ 54 w 84"/>
                    <a:gd name="T1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174">
                      <a:moveTo>
                        <a:pt x="54" y="0"/>
                      </a:moveTo>
                      <a:cubicBezTo>
                        <a:pt x="41" y="2"/>
                        <a:pt x="36" y="1"/>
                        <a:pt x="26" y="8"/>
                      </a:cubicBezTo>
                      <a:cubicBezTo>
                        <a:pt x="5" y="40"/>
                        <a:pt x="0" y="151"/>
                        <a:pt x="34" y="174"/>
                      </a:cubicBezTo>
                      <a:cubicBezTo>
                        <a:pt x="45" y="170"/>
                        <a:pt x="46" y="165"/>
                        <a:pt x="56" y="162"/>
                      </a:cubicBezTo>
                      <a:cubicBezTo>
                        <a:pt x="59" y="154"/>
                        <a:pt x="66" y="139"/>
                        <a:pt x="74" y="134"/>
                      </a:cubicBezTo>
                      <a:cubicBezTo>
                        <a:pt x="83" y="120"/>
                        <a:pt x="84" y="127"/>
                        <a:pt x="80" y="116"/>
                      </a:cubicBezTo>
                      <a:cubicBezTo>
                        <a:pt x="79" y="102"/>
                        <a:pt x="80" y="88"/>
                        <a:pt x="78" y="74"/>
                      </a:cubicBezTo>
                      <a:cubicBezTo>
                        <a:pt x="78" y="72"/>
                        <a:pt x="73" y="72"/>
                        <a:pt x="72" y="70"/>
                      </a:cubicBezTo>
                      <a:cubicBezTo>
                        <a:pt x="70" y="66"/>
                        <a:pt x="68" y="58"/>
                        <a:pt x="68" y="58"/>
                      </a:cubicBezTo>
                      <a:cubicBezTo>
                        <a:pt x="66" y="19"/>
                        <a:pt x="77" y="15"/>
                        <a:pt x="54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91"/>
                <p:cNvSpPr>
                  <a:spLocks noChangeAspect="1"/>
                </p:cNvSpPr>
                <p:nvPr/>
              </p:nvSpPr>
              <p:spPr bwMode="auto">
                <a:xfrm rot="5400000">
                  <a:off x="3323" y="2618"/>
                  <a:ext cx="135" cy="122"/>
                </a:xfrm>
                <a:custGeom>
                  <a:avLst/>
                  <a:gdLst>
                    <a:gd name="T0" fmla="*/ 54 w 164"/>
                    <a:gd name="T1" fmla="*/ 5 h 147"/>
                    <a:gd name="T2" fmla="*/ 24 w 164"/>
                    <a:gd name="T3" fmla="*/ 15 h 147"/>
                    <a:gd name="T4" fmla="*/ 36 w 164"/>
                    <a:gd name="T5" fmla="*/ 85 h 147"/>
                    <a:gd name="T6" fmla="*/ 46 w 164"/>
                    <a:gd name="T7" fmla="*/ 147 h 147"/>
                    <a:gd name="T8" fmla="*/ 132 w 164"/>
                    <a:gd name="T9" fmla="*/ 141 h 147"/>
                    <a:gd name="T10" fmla="*/ 148 w 164"/>
                    <a:gd name="T11" fmla="*/ 127 h 147"/>
                    <a:gd name="T12" fmla="*/ 164 w 164"/>
                    <a:gd name="T13" fmla="*/ 107 h 147"/>
                    <a:gd name="T14" fmla="*/ 158 w 164"/>
                    <a:gd name="T15" fmla="*/ 85 h 147"/>
                    <a:gd name="T16" fmla="*/ 140 w 164"/>
                    <a:gd name="T17" fmla="*/ 73 h 147"/>
                    <a:gd name="T18" fmla="*/ 120 w 164"/>
                    <a:gd name="T19" fmla="*/ 29 h 147"/>
                    <a:gd name="T20" fmla="*/ 84 w 164"/>
                    <a:gd name="T21" fmla="*/ 1 h 147"/>
                    <a:gd name="T22" fmla="*/ 54 w 164"/>
                    <a:gd name="T23" fmla="*/ 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47">
                      <a:moveTo>
                        <a:pt x="54" y="5"/>
                      </a:moveTo>
                      <a:cubicBezTo>
                        <a:pt x="43" y="8"/>
                        <a:pt x="36" y="13"/>
                        <a:pt x="24" y="15"/>
                      </a:cubicBezTo>
                      <a:cubicBezTo>
                        <a:pt x="0" y="31"/>
                        <a:pt x="20" y="69"/>
                        <a:pt x="36" y="85"/>
                      </a:cubicBezTo>
                      <a:cubicBezTo>
                        <a:pt x="43" y="105"/>
                        <a:pt x="34" y="129"/>
                        <a:pt x="46" y="147"/>
                      </a:cubicBezTo>
                      <a:cubicBezTo>
                        <a:pt x="76" y="144"/>
                        <a:pt x="99" y="142"/>
                        <a:pt x="132" y="141"/>
                      </a:cubicBezTo>
                      <a:cubicBezTo>
                        <a:pt x="136" y="135"/>
                        <a:pt x="148" y="127"/>
                        <a:pt x="148" y="127"/>
                      </a:cubicBezTo>
                      <a:cubicBezTo>
                        <a:pt x="154" y="118"/>
                        <a:pt x="160" y="118"/>
                        <a:pt x="164" y="107"/>
                      </a:cubicBezTo>
                      <a:cubicBezTo>
                        <a:pt x="163" y="100"/>
                        <a:pt x="164" y="91"/>
                        <a:pt x="158" y="85"/>
                      </a:cubicBezTo>
                      <a:cubicBezTo>
                        <a:pt x="153" y="80"/>
                        <a:pt x="140" y="73"/>
                        <a:pt x="140" y="73"/>
                      </a:cubicBezTo>
                      <a:cubicBezTo>
                        <a:pt x="135" y="58"/>
                        <a:pt x="134" y="38"/>
                        <a:pt x="120" y="29"/>
                      </a:cubicBezTo>
                      <a:cubicBezTo>
                        <a:pt x="111" y="15"/>
                        <a:pt x="100" y="6"/>
                        <a:pt x="84" y="1"/>
                      </a:cubicBezTo>
                      <a:cubicBezTo>
                        <a:pt x="58" y="3"/>
                        <a:pt x="68" y="0"/>
                        <a:pt x="54" y="5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92"/>
                <p:cNvSpPr>
                  <a:spLocks noChangeAspect="1"/>
                </p:cNvSpPr>
                <p:nvPr/>
              </p:nvSpPr>
              <p:spPr bwMode="auto">
                <a:xfrm rot="5400000">
                  <a:off x="3256" y="2707"/>
                  <a:ext cx="100" cy="154"/>
                </a:xfrm>
                <a:custGeom>
                  <a:avLst/>
                  <a:gdLst>
                    <a:gd name="T0" fmla="*/ 49 w 121"/>
                    <a:gd name="T1" fmla="*/ 12 h 186"/>
                    <a:gd name="T2" fmla="*/ 73 w 121"/>
                    <a:gd name="T3" fmla="*/ 4 h 186"/>
                    <a:gd name="T4" fmla="*/ 85 w 121"/>
                    <a:gd name="T5" fmla="*/ 0 h 186"/>
                    <a:gd name="T6" fmla="*/ 111 w 121"/>
                    <a:gd name="T7" fmla="*/ 12 h 186"/>
                    <a:gd name="T8" fmla="*/ 117 w 121"/>
                    <a:gd name="T9" fmla="*/ 30 h 186"/>
                    <a:gd name="T10" fmla="*/ 121 w 121"/>
                    <a:gd name="T11" fmla="*/ 42 h 186"/>
                    <a:gd name="T12" fmla="*/ 115 w 121"/>
                    <a:gd name="T13" fmla="*/ 90 h 186"/>
                    <a:gd name="T14" fmla="*/ 103 w 121"/>
                    <a:gd name="T15" fmla="*/ 114 h 186"/>
                    <a:gd name="T16" fmla="*/ 83 w 121"/>
                    <a:gd name="T17" fmla="*/ 156 h 186"/>
                    <a:gd name="T18" fmla="*/ 25 w 121"/>
                    <a:gd name="T19" fmla="*/ 186 h 186"/>
                    <a:gd name="T20" fmla="*/ 3 w 121"/>
                    <a:gd name="T21" fmla="*/ 162 h 186"/>
                    <a:gd name="T22" fmla="*/ 27 w 121"/>
                    <a:gd name="T23" fmla="*/ 78 h 186"/>
                    <a:gd name="T24" fmla="*/ 55 w 121"/>
                    <a:gd name="T25" fmla="*/ 24 h 186"/>
                    <a:gd name="T26" fmla="*/ 49 w 121"/>
                    <a:gd name="T27" fmla="*/ 1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1" h="186">
                      <a:moveTo>
                        <a:pt x="49" y="12"/>
                      </a:moveTo>
                      <a:cubicBezTo>
                        <a:pt x="57" y="7"/>
                        <a:pt x="64" y="7"/>
                        <a:pt x="73" y="4"/>
                      </a:cubicBezTo>
                      <a:cubicBezTo>
                        <a:pt x="77" y="3"/>
                        <a:pt x="85" y="0"/>
                        <a:pt x="85" y="0"/>
                      </a:cubicBezTo>
                      <a:cubicBezTo>
                        <a:pt x="113" y="3"/>
                        <a:pt x="96" y="2"/>
                        <a:pt x="111" y="12"/>
                      </a:cubicBezTo>
                      <a:cubicBezTo>
                        <a:pt x="113" y="18"/>
                        <a:pt x="115" y="24"/>
                        <a:pt x="117" y="30"/>
                      </a:cubicBezTo>
                      <a:cubicBezTo>
                        <a:pt x="118" y="34"/>
                        <a:pt x="121" y="42"/>
                        <a:pt x="121" y="42"/>
                      </a:cubicBezTo>
                      <a:cubicBezTo>
                        <a:pt x="120" y="55"/>
                        <a:pt x="120" y="76"/>
                        <a:pt x="115" y="90"/>
                      </a:cubicBezTo>
                      <a:cubicBezTo>
                        <a:pt x="112" y="98"/>
                        <a:pt x="106" y="105"/>
                        <a:pt x="103" y="114"/>
                      </a:cubicBezTo>
                      <a:cubicBezTo>
                        <a:pt x="99" y="129"/>
                        <a:pt x="97" y="147"/>
                        <a:pt x="83" y="156"/>
                      </a:cubicBezTo>
                      <a:cubicBezTo>
                        <a:pt x="70" y="176"/>
                        <a:pt x="48" y="183"/>
                        <a:pt x="25" y="186"/>
                      </a:cubicBezTo>
                      <a:cubicBezTo>
                        <a:pt x="13" y="182"/>
                        <a:pt x="7" y="174"/>
                        <a:pt x="3" y="162"/>
                      </a:cubicBezTo>
                      <a:cubicBezTo>
                        <a:pt x="7" y="135"/>
                        <a:pt x="0" y="96"/>
                        <a:pt x="27" y="78"/>
                      </a:cubicBezTo>
                      <a:cubicBezTo>
                        <a:pt x="43" y="55"/>
                        <a:pt x="21" y="30"/>
                        <a:pt x="55" y="24"/>
                      </a:cubicBezTo>
                      <a:cubicBezTo>
                        <a:pt x="61" y="15"/>
                        <a:pt x="61" y="19"/>
                        <a:pt x="49" y="1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93"/>
                <p:cNvSpPr>
                  <a:spLocks noChangeAspect="1"/>
                </p:cNvSpPr>
                <p:nvPr/>
              </p:nvSpPr>
              <p:spPr bwMode="auto">
                <a:xfrm rot="5400000">
                  <a:off x="3207" y="2268"/>
                  <a:ext cx="79" cy="147"/>
                </a:xfrm>
                <a:custGeom>
                  <a:avLst/>
                  <a:gdLst>
                    <a:gd name="T0" fmla="*/ 20 w 96"/>
                    <a:gd name="T1" fmla="*/ 35 h 177"/>
                    <a:gd name="T2" fmla="*/ 18 w 96"/>
                    <a:gd name="T3" fmla="*/ 85 h 177"/>
                    <a:gd name="T4" fmla="*/ 12 w 96"/>
                    <a:gd name="T5" fmla="*/ 109 h 177"/>
                    <a:gd name="T6" fmla="*/ 10 w 96"/>
                    <a:gd name="T7" fmla="*/ 115 h 177"/>
                    <a:gd name="T8" fmla="*/ 24 w 96"/>
                    <a:gd name="T9" fmla="*/ 177 h 177"/>
                    <a:gd name="T10" fmla="*/ 36 w 96"/>
                    <a:gd name="T11" fmla="*/ 175 h 177"/>
                    <a:gd name="T12" fmla="*/ 42 w 96"/>
                    <a:gd name="T13" fmla="*/ 171 h 177"/>
                    <a:gd name="T14" fmla="*/ 70 w 96"/>
                    <a:gd name="T15" fmla="*/ 167 h 177"/>
                    <a:gd name="T16" fmla="*/ 88 w 96"/>
                    <a:gd name="T17" fmla="*/ 145 h 177"/>
                    <a:gd name="T18" fmla="*/ 90 w 96"/>
                    <a:gd name="T19" fmla="*/ 81 h 177"/>
                    <a:gd name="T20" fmla="*/ 96 w 96"/>
                    <a:gd name="T21" fmla="*/ 63 h 177"/>
                    <a:gd name="T22" fmla="*/ 66 w 96"/>
                    <a:gd name="T23" fmla="*/ 7 h 177"/>
                    <a:gd name="T24" fmla="*/ 20 w 96"/>
                    <a:gd name="T25" fmla="*/ 3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6" h="177">
                      <a:moveTo>
                        <a:pt x="20" y="35"/>
                      </a:moveTo>
                      <a:cubicBezTo>
                        <a:pt x="19" y="52"/>
                        <a:pt x="19" y="68"/>
                        <a:pt x="18" y="85"/>
                      </a:cubicBezTo>
                      <a:cubicBezTo>
                        <a:pt x="17" y="95"/>
                        <a:pt x="15" y="100"/>
                        <a:pt x="12" y="109"/>
                      </a:cubicBezTo>
                      <a:cubicBezTo>
                        <a:pt x="11" y="111"/>
                        <a:pt x="10" y="115"/>
                        <a:pt x="10" y="115"/>
                      </a:cubicBezTo>
                      <a:cubicBezTo>
                        <a:pt x="12" y="157"/>
                        <a:pt x="0" y="161"/>
                        <a:pt x="24" y="177"/>
                      </a:cubicBezTo>
                      <a:cubicBezTo>
                        <a:pt x="28" y="176"/>
                        <a:pt x="32" y="176"/>
                        <a:pt x="36" y="175"/>
                      </a:cubicBezTo>
                      <a:cubicBezTo>
                        <a:pt x="38" y="174"/>
                        <a:pt x="40" y="172"/>
                        <a:pt x="42" y="171"/>
                      </a:cubicBezTo>
                      <a:cubicBezTo>
                        <a:pt x="51" y="169"/>
                        <a:pt x="70" y="167"/>
                        <a:pt x="70" y="167"/>
                      </a:cubicBezTo>
                      <a:cubicBezTo>
                        <a:pt x="79" y="161"/>
                        <a:pt x="85" y="155"/>
                        <a:pt x="88" y="145"/>
                      </a:cubicBezTo>
                      <a:cubicBezTo>
                        <a:pt x="89" y="124"/>
                        <a:pt x="88" y="102"/>
                        <a:pt x="90" y="81"/>
                      </a:cubicBezTo>
                      <a:cubicBezTo>
                        <a:pt x="90" y="75"/>
                        <a:pt x="96" y="63"/>
                        <a:pt x="96" y="63"/>
                      </a:cubicBezTo>
                      <a:cubicBezTo>
                        <a:pt x="93" y="41"/>
                        <a:pt x="90" y="15"/>
                        <a:pt x="66" y="7"/>
                      </a:cubicBezTo>
                      <a:cubicBezTo>
                        <a:pt x="30" y="9"/>
                        <a:pt x="16" y="0"/>
                        <a:pt x="20" y="35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194"/>
                <p:cNvSpPr>
                  <a:spLocks noChangeAspect="1"/>
                </p:cNvSpPr>
                <p:nvPr/>
              </p:nvSpPr>
              <p:spPr bwMode="auto">
                <a:xfrm rot="5400000">
                  <a:off x="3042" y="2200"/>
                  <a:ext cx="168" cy="98"/>
                </a:xfrm>
                <a:custGeom>
                  <a:avLst/>
                  <a:gdLst>
                    <a:gd name="T0" fmla="*/ 12 w 203"/>
                    <a:gd name="T1" fmla="*/ 18 h 118"/>
                    <a:gd name="T2" fmla="*/ 0 w 203"/>
                    <a:gd name="T3" fmla="*/ 40 h 118"/>
                    <a:gd name="T4" fmla="*/ 24 w 203"/>
                    <a:gd name="T5" fmla="*/ 76 h 118"/>
                    <a:gd name="T6" fmla="*/ 42 w 203"/>
                    <a:gd name="T7" fmla="*/ 88 h 118"/>
                    <a:gd name="T8" fmla="*/ 64 w 203"/>
                    <a:gd name="T9" fmla="*/ 104 h 118"/>
                    <a:gd name="T10" fmla="*/ 86 w 203"/>
                    <a:gd name="T11" fmla="*/ 118 h 118"/>
                    <a:gd name="T12" fmla="*/ 152 w 203"/>
                    <a:gd name="T13" fmla="*/ 98 h 118"/>
                    <a:gd name="T14" fmla="*/ 186 w 203"/>
                    <a:gd name="T15" fmla="*/ 88 h 118"/>
                    <a:gd name="T16" fmla="*/ 192 w 203"/>
                    <a:gd name="T17" fmla="*/ 40 h 118"/>
                    <a:gd name="T18" fmla="*/ 98 w 203"/>
                    <a:gd name="T19" fmla="*/ 10 h 118"/>
                    <a:gd name="T20" fmla="*/ 84 w 203"/>
                    <a:gd name="T21" fmla="*/ 4 h 118"/>
                    <a:gd name="T22" fmla="*/ 72 w 203"/>
                    <a:gd name="T23" fmla="*/ 0 h 118"/>
                    <a:gd name="T24" fmla="*/ 16 w 203"/>
                    <a:gd name="T25" fmla="*/ 14 h 118"/>
                    <a:gd name="T26" fmla="*/ 12 w 203"/>
                    <a:gd name="T27" fmla="*/ 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18">
                      <a:moveTo>
                        <a:pt x="12" y="18"/>
                      </a:moveTo>
                      <a:cubicBezTo>
                        <a:pt x="10" y="27"/>
                        <a:pt x="5" y="32"/>
                        <a:pt x="0" y="40"/>
                      </a:cubicBezTo>
                      <a:cubicBezTo>
                        <a:pt x="5" y="55"/>
                        <a:pt x="11" y="66"/>
                        <a:pt x="24" y="76"/>
                      </a:cubicBezTo>
                      <a:cubicBezTo>
                        <a:pt x="30" y="80"/>
                        <a:pt x="42" y="88"/>
                        <a:pt x="42" y="88"/>
                      </a:cubicBezTo>
                      <a:cubicBezTo>
                        <a:pt x="48" y="96"/>
                        <a:pt x="55" y="101"/>
                        <a:pt x="64" y="104"/>
                      </a:cubicBezTo>
                      <a:cubicBezTo>
                        <a:pt x="82" y="117"/>
                        <a:pt x="74" y="114"/>
                        <a:pt x="86" y="118"/>
                      </a:cubicBezTo>
                      <a:cubicBezTo>
                        <a:pt x="109" y="112"/>
                        <a:pt x="130" y="105"/>
                        <a:pt x="152" y="98"/>
                      </a:cubicBezTo>
                      <a:cubicBezTo>
                        <a:pt x="159" y="87"/>
                        <a:pt x="174" y="90"/>
                        <a:pt x="186" y="88"/>
                      </a:cubicBezTo>
                      <a:cubicBezTo>
                        <a:pt x="203" y="82"/>
                        <a:pt x="195" y="52"/>
                        <a:pt x="192" y="40"/>
                      </a:cubicBezTo>
                      <a:cubicBezTo>
                        <a:pt x="184" y="12"/>
                        <a:pt x="114" y="11"/>
                        <a:pt x="98" y="10"/>
                      </a:cubicBezTo>
                      <a:cubicBezTo>
                        <a:pt x="77" y="5"/>
                        <a:pt x="102" y="12"/>
                        <a:pt x="84" y="4"/>
                      </a:cubicBezTo>
                      <a:cubicBezTo>
                        <a:pt x="80" y="2"/>
                        <a:pt x="72" y="0"/>
                        <a:pt x="72" y="0"/>
                      </a:cubicBezTo>
                      <a:cubicBezTo>
                        <a:pt x="53" y="2"/>
                        <a:pt x="32" y="3"/>
                        <a:pt x="16" y="14"/>
                      </a:cubicBezTo>
                      <a:cubicBezTo>
                        <a:pt x="12" y="21"/>
                        <a:pt x="12" y="22"/>
                        <a:pt x="12" y="18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95"/>
                <p:cNvSpPr>
                  <a:spLocks noChangeAspect="1"/>
                </p:cNvSpPr>
                <p:nvPr/>
              </p:nvSpPr>
              <p:spPr bwMode="auto">
                <a:xfrm rot="5400000">
                  <a:off x="3212" y="2391"/>
                  <a:ext cx="104" cy="112"/>
                </a:xfrm>
                <a:custGeom>
                  <a:avLst/>
                  <a:gdLst>
                    <a:gd name="T0" fmla="*/ 8 w 126"/>
                    <a:gd name="T1" fmla="*/ 22 h 135"/>
                    <a:gd name="T2" fmla="*/ 18 w 126"/>
                    <a:gd name="T3" fmla="*/ 90 h 135"/>
                    <a:gd name="T4" fmla="*/ 98 w 126"/>
                    <a:gd name="T5" fmla="*/ 124 h 135"/>
                    <a:gd name="T6" fmla="*/ 126 w 126"/>
                    <a:gd name="T7" fmla="*/ 112 h 135"/>
                    <a:gd name="T8" fmla="*/ 96 w 126"/>
                    <a:gd name="T9" fmla="*/ 68 h 135"/>
                    <a:gd name="T10" fmla="*/ 68 w 126"/>
                    <a:gd name="T11" fmla="*/ 32 h 135"/>
                    <a:gd name="T12" fmla="*/ 42 w 126"/>
                    <a:gd name="T13" fmla="*/ 4 h 135"/>
                    <a:gd name="T14" fmla="*/ 8 w 126"/>
                    <a:gd name="T15" fmla="*/ 2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" h="135">
                      <a:moveTo>
                        <a:pt x="8" y="22"/>
                      </a:moveTo>
                      <a:cubicBezTo>
                        <a:pt x="7" y="44"/>
                        <a:pt x="0" y="72"/>
                        <a:pt x="18" y="90"/>
                      </a:cubicBezTo>
                      <a:cubicBezTo>
                        <a:pt x="33" y="135"/>
                        <a:pt x="37" y="122"/>
                        <a:pt x="98" y="124"/>
                      </a:cubicBezTo>
                      <a:cubicBezTo>
                        <a:pt x="112" y="123"/>
                        <a:pt x="121" y="126"/>
                        <a:pt x="126" y="112"/>
                      </a:cubicBezTo>
                      <a:cubicBezTo>
                        <a:pt x="122" y="93"/>
                        <a:pt x="112" y="79"/>
                        <a:pt x="96" y="68"/>
                      </a:cubicBezTo>
                      <a:cubicBezTo>
                        <a:pt x="87" y="55"/>
                        <a:pt x="82" y="41"/>
                        <a:pt x="68" y="32"/>
                      </a:cubicBezTo>
                      <a:cubicBezTo>
                        <a:pt x="62" y="23"/>
                        <a:pt x="52" y="10"/>
                        <a:pt x="42" y="4"/>
                      </a:cubicBezTo>
                      <a:cubicBezTo>
                        <a:pt x="18" y="6"/>
                        <a:pt x="12" y="0"/>
                        <a:pt x="8" y="22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96"/>
                <p:cNvSpPr>
                  <a:spLocks noChangeAspect="1"/>
                </p:cNvSpPr>
                <p:nvPr/>
              </p:nvSpPr>
              <p:spPr bwMode="auto">
                <a:xfrm rot="5400000">
                  <a:off x="3101" y="2373"/>
                  <a:ext cx="101" cy="88"/>
                </a:xfrm>
                <a:custGeom>
                  <a:avLst/>
                  <a:gdLst>
                    <a:gd name="T0" fmla="*/ 65 w 123"/>
                    <a:gd name="T1" fmla="*/ 3 h 106"/>
                    <a:gd name="T2" fmla="*/ 23 w 123"/>
                    <a:gd name="T3" fmla="*/ 15 h 106"/>
                    <a:gd name="T4" fmla="*/ 5 w 123"/>
                    <a:gd name="T5" fmla="*/ 33 h 106"/>
                    <a:gd name="T6" fmla="*/ 29 w 123"/>
                    <a:gd name="T7" fmla="*/ 97 h 106"/>
                    <a:gd name="T8" fmla="*/ 113 w 123"/>
                    <a:gd name="T9" fmla="*/ 67 h 106"/>
                    <a:gd name="T10" fmla="*/ 123 w 123"/>
                    <a:gd name="T11" fmla="*/ 39 h 106"/>
                    <a:gd name="T12" fmla="*/ 89 w 123"/>
                    <a:gd name="T13" fmla="*/ 3 h 106"/>
                    <a:gd name="T14" fmla="*/ 65 w 123"/>
                    <a:gd name="T15" fmla="*/ 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3" h="106">
                      <a:moveTo>
                        <a:pt x="65" y="3"/>
                      </a:moveTo>
                      <a:cubicBezTo>
                        <a:pt x="59" y="21"/>
                        <a:pt x="41" y="14"/>
                        <a:pt x="23" y="15"/>
                      </a:cubicBezTo>
                      <a:cubicBezTo>
                        <a:pt x="14" y="21"/>
                        <a:pt x="9" y="22"/>
                        <a:pt x="5" y="33"/>
                      </a:cubicBezTo>
                      <a:cubicBezTo>
                        <a:pt x="8" y="71"/>
                        <a:pt x="0" y="83"/>
                        <a:pt x="29" y="97"/>
                      </a:cubicBezTo>
                      <a:cubicBezTo>
                        <a:pt x="101" y="95"/>
                        <a:pt x="87" y="106"/>
                        <a:pt x="113" y="67"/>
                      </a:cubicBezTo>
                      <a:cubicBezTo>
                        <a:pt x="115" y="56"/>
                        <a:pt x="120" y="49"/>
                        <a:pt x="123" y="39"/>
                      </a:cubicBezTo>
                      <a:cubicBezTo>
                        <a:pt x="120" y="9"/>
                        <a:pt x="117" y="7"/>
                        <a:pt x="89" y="3"/>
                      </a:cubicBezTo>
                      <a:cubicBezTo>
                        <a:pt x="81" y="0"/>
                        <a:pt x="74" y="3"/>
                        <a:pt x="65" y="3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97"/>
                <p:cNvSpPr>
                  <a:spLocks noChangeAspect="1"/>
                </p:cNvSpPr>
                <p:nvPr/>
              </p:nvSpPr>
              <p:spPr bwMode="auto">
                <a:xfrm rot="5400000">
                  <a:off x="3231" y="2536"/>
                  <a:ext cx="125" cy="61"/>
                </a:xfrm>
                <a:custGeom>
                  <a:avLst/>
                  <a:gdLst>
                    <a:gd name="T0" fmla="*/ 66 w 152"/>
                    <a:gd name="T1" fmla="*/ 18 h 74"/>
                    <a:gd name="T2" fmla="*/ 30 w 152"/>
                    <a:gd name="T3" fmla="*/ 24 h 74"/>
                    <a:gd name="T4" fmla="*/ 12 w 152"/>
                    <a:gd name="T5" fmla="*/ 36 h 74"/>
                    <a:gd name="T6" fmla="*/ 0 w 152"/>
                    <a:gd name="T7" fmla="*/ 40 h 74"/>
                    <a:gd name="T8" fmla="*/ 56 w 152"/>
                    <a:gd name="T9" fmla="*/ 62 h 74"/>
                    <a:gd name="T10" fmla="*/ 80 w 152"/>
                    <a:gd name="T11" fmla="*/ 72 h 74"/>
                    <a:gd name="T12" fmla="*/ 120 w 152"/>
                    <a:gd name="T13" fmla="*/ 70 h 74"/>
                    <a:gd name="T14" fmla="*/ 128 w 152"/>
                    <a:gd name="T15" fmla="*/ 58 h 74"/>
                    <a:gd name="T16" fmla="*/ 144 w 152"/>
                    <a:gd name="T17" fmla="*/ 26 h 74"/>
                    <a:gd name="T18" fmla="*/ 136 w 152"/>
                    <a:gd name="T19" fmla="*/ 0 h 74"/>
                    <a:gd name="T20" fmla="*/ 90 w 152"/>
                    <a:gd name="T21" fmla="*/ 2 h 74"/>
                    <a:gd name="T22" fmla="*/ 70 w 152"/>
                    <a:gd name="T23" fmla="*/ 8 h 74"/>
                    <a:gd name="T24" fmla="*/ 66 w 152"/>
                    <a:gd name="T25" fmla="*/ 1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2" h="74">
                      <a:moveTo>
                        <a:pt x="66" y="18"/>
                      </a:moveTo>
                      <a:cubicBezTo>
                        <a:pt x="54" y="20"/>
                        <a:pt x="42" y="22"/>
                        <a:pt x="30" y="24"/>
                      </a:cubicBezTo>
                      <a:cubicBezTo>
                        <a:pt x="24" y="28"/>
                        <a:pt x="19" y="34"/>
                        <a:pt x="12" y="36"/>
                      </a:cubicBezTo>
                      <a:cubicBezTo>
                        <a:pt x="8" y="37"/>
                        <a:pt x="0" y="40"/>
                        <a:pt x="0" y="40"/>
                      </a:cubicBezTo>
                      <a:cubicBezTo>
                        <a:pt x="4" y="65"/>
                        <a:pt x="34" y="59"/>
                        <a:pt x="56" y="62"/>
                      </a:cubicBezTo>
                      <a:cubicBezTo>
                        <a:pt x="65" y="65"/>
                        <a:pt x="72" y="67"/>
                        <a:pt x="80" y="72"/>
                      </a:cubicBezTo>
                      <a:cubicBezTo>
                        <a:pt x="93" y="71"/>
                        <a:pt x="107" y="74"/>
                        <a:pt x="120" y="70"/>
                      </a:cubicBezTo>
                      <a:cubicBezTo>
                        <a:pt x="125" y="69"/>
                        <a:pt x="128" y="58"/>
                        <a:pt x="128" y="58"/>
                      </a:cubicBezTo>
                      <a:cubicBezTo>
                        <a:pt x="131" y="45"/>
                        <a:pt x="133" y="34"/>
                        <a:pt x="144" y="26"/>
                      </a:cubicBezTo>
                      <a:cubicBezTo>
                        <a:pt x="152" y="13"/>
                        <a:pt x="151" y="5"/>
                        <a:pt x="136" y="0"/>
                      </a:cubicBezTo>
                      <a:cubicBezTo>
                        <a:pt x="121" y="1"/>
                        <a:pt x="105" y="1"/>
                        <a:pt x="90" y="2"/>
                      </a:cubicBezTo>
                      <a:cubicBezTo>
                        <a:pt x="83" y="3"/>
                        <a:pt x="70" y="8"/>
                        <a:pt x="70" y="8"/>
                      </a:cubicBezTo>
                      <a:cubicBezTo>
                        <a:pt x="65" y="15"/>
                        <a:pt x="66" y="12"/>
                        <a:pt x="66" y="18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98"/>
                <p:cNvSpPr>
                  <a:spLocks noChangeAspect="1"/>
                </p:cNvSpPr>
                <p:nvPr/>
              </p:nvSpPr>
              <p:spPr bwMode="auto">
                <a:xfrm rot="5400000">
                  <a:off x="3149" y="2501"/>
                  <a:ext cx="102" cy="77"/>
                </a:xfrm>
                <a:custGeom>
                  <a:avLst/>
                  <a:gdLst>
                    <a:gd name="T0" fmla="*/ 42 w 124"/>
                    <a:gd name="T1" fmla="*/ 3 h 93"/>
                    <a:gd name="T2" fmla="*/ 14 w 124"/>
                    <a:gd name="T3" fmla="*/ 33 h 93"/>
                    <a:gd name="T4" fmla="*/ 0 w 124"/>
                    <a:gd name="T5" fmla="*/ 57 h 93"/>
                    <a:gd name="T6" fmla="*/ 2 w 124"/>
                    <a:gd name="T7" fmla="*/ 85 h 93"/>
                    <a:gd name="T8" fmla="*/ 18 w 124"/>
                    <a:gd name="T9" fmla="*/ 89 h 93"/>
                    <a:gd name="T10" fmla="*/ 84 w 124"/>
                    <a:gd name="T11" fmla="*/ 93 h 93"/>
                    <a:gd name="T12" fmla="*/ 118 w 124"/>
                    <a:gd name="T13" fmla="*/ 87 h 93"/>
                    <a:gd name="T14" fmla="*/ 124 w 124"/>
                    <a:gd name="T15" fmla="*/ 75 h 93"/>
                    <a:gd name="T16" fmla="*/ 120 w 124"/>
                    <a:gd name="T17" fmla="*/ 63 h 93"/>
                    <a:gd name="T18" fmla="*/ 100 w 124"/>
                    <a:gd name="T19" fmla="*/ 21 h 93"/>
                    <a:gd name="T20" fmla="*/ 56 w 124"/>
                    <a:gd name="T21" fmla="*/ 3 h 93"/>
                    <a:gd name="T22" fmla="*/ 42 w 124"/>
                    <a:gd name="T23" fmla="*/ 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93">
                      <a:moveTo>
                        <a:pt x="42" y="3"/>
                      </a:moveTo>
                      <a:cubicBezTo>
                        <a:pt x="39" y="24"/>
                        <a:pt x="34" y="28"/>
                        <a:pt x="14" y="33"/>
                      </a:cubicBezTo>
                      <a:cubicBezTo>
                        <a:pt x="8" y="41"/>
                        <a:pt x="5" y="49"/>
                        <a:pt x="0" y="57"/>
                      </a:cubicBezTo>
                      <a:cubicBezTo>
                        <a:pt x="1" y="66"/>
                        <a:pt x="0" y="76"/>
                        <a:pt x="2" y="85"/>
                      </a:cubicBezTo>
                      <a:cubicBezTo>
                        <a:pt x="3" y="90"/>
                        <a:pt x="13" y="89"/>
                        <a:pt x="18" y="89"/>
                      </a:cubicBezTo>
                      <a:cubicBezTo>
                        <a:pt x="40" y="91"/>
                        <a:pt x="62" y="92"/>
                        <a:pt x="84" y="93"/>
                      </a:cubicBezTo>
                      <a:cubicBezTo>
                        <a:pt x="96" y="92"/>
                        <a:pt x="106" y="89"/>
                        <a:pt x="118" y="87"/>
                      </a:cubicBezTo>
                      <a:cubicBezTo>
                        <a:pt x="119" y="83"/>
                        <a:pt x="124" y="79"/>
                        <a:pt x="124" y="75"/>
                      </a:cubicBezTo>
                      <a:cubicBezTo>
                        <a:pt x="124" y="71"/>
                        <a:pt x="120" y="63"/>
                        <a:pt x="120" y="63"/>
                      </a:cubicBezTo>
                      <a:cubicBezTo>
                        <a:pt x="118" y="45"/>
                        <a:pt x="115" y="31"/>
                        <a:pt x="100" y="21"/>
                      </a:cubicBezTo>
                      <a:cubicBezTo>
                        <a:pt x="89" y="4"/>
                        <a:pt x="75" y="5"/>
                        <a:pt x="56" y="3"/>
                      </a:cubicBezTo>
                      <a:cubicBezTo>
                        <a:pt x="47" y="0"/>
                        <a:pt x="52" y="0"/>
                        <a:pt x="42" y="3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99"/>
                <p:cNvSpPr>
                  <a:spLocks noChangeAspect="1"/>
                </p:cNvSpPr>
                <p:nvPr/>
              </p:nvSpPr>
              <p:spPr bwMode="auto">
                <a:xfrm rot="5400000">
                  <a:off x="3145" y="2585"/>
                  <a:ext cx="95" cy="175"/>
                </a:xfrm>
                <a:custGeom>
                  <a:avLst/>
                  <a:gdLst>
                    <a:gd name="T0" fmla="*/ 41 w 115"/>
                    <a:gd name="T1" fmla="*/ 23 h 211"/>
                    <a:gd name="T2" fmla="*/ 15 w 115"/>
                    <a:gd name="T3" fmla="*/ 59 h 211"/>
                    <a:gd name="T4" fmla="*/ 9 w 115"/>
                    <a:gd name="T5" fmla="*/ 77 h 211"/>
                    <a:gd name="T6" fmla="*/ 7 w 115"/>
                    <a:gd name="T7" fmla="*/ 83 h 211"/>
                    <a:gd name="T8" fmla="*/ 19 w 115"/>
                    <a:gd name="T9" fmla="*/ 135 h 211"/>
                    <a:gd name="T10" fmla="*/ 35 w 115"/>
                    <a:gd name="T11" fmla="*/ 149 h 211"/>
                    <a:gd name="T12" fmla="*/ 45 w 115"/>
                    <a:gd name="T13" fmla="*/ 187 h 211"/>
                    <a:gd name="T14" fmla="*/ 81 w 115"/>
                    <a:gd name="T15" fmla="*/ 211 h 211"/>
                    <a:gd name="T16" fmla="*/ 103 w 115"/>
                    <a:gd name="T17" fmla="*/ 195 h 211"/>
                    <a:gd name="T18" fmla="*/ 109 w 115"/>
                    <a:gd name="T19" fmla="*/ 155 h 211"/>
                    <a:gd name="T20" fmla="*/ 115 w 115"/>
                    <a:gd name="T21" fmla="*/ 101 h 211"/>
                    <a:gd name="T22" fmla="*/ 89 w 115"/>
                    <a:gd name="T23" fmla="*/ 1 h 211"/>
                    <a:gd name="T24" fmla="*/ 39 w 115"/>
                    <a:gd name="T25" fmla="*/ 15 h 211"/>
                    <a:gd name="T26" fmla="*/ 41 w 115"/>
                    <a:gd name="T27" fmla="*/ 23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5" h="211">
                      <a:moveTo>
                        <a:pt x="41" y="23"/>
                      </a:moveTo>
                      <a:cubicBezTo>
                        <a:pt x="33" y="35"/>
                        <a:pt x="23" y="47"/>
                        <a:pt x="15" y="59"/>
                      </a:cubicBezTo>
                      <a:cubicBezTo>
                        <a:pt x="15" y="59"/>
                        <a:pt x="10" y="74"/>
                        <a:pt x="9" y="77"/>
                      </a:cubicBezTo>
                      <a:cubicBezTo>
                        <a:pt x="8" y="79"/>
                        <a:pt x="7" y="83"/>
                        <a:pt x="7" y="83"/>
                      </a:cubicBezTo>
                      <a:cubicBezTo>
                        <a:pt x="8" y="111"/>
                        <a:pt x="0" y="122"/>
                        <a:pt x="19" y="135"/>
                      </a:cubicBezTo>
                      <a:cubicBezTo>
                        <a:pt x="23" y="141"/>
                        <a:pt x="35" y="149"/>
                        <a:pt x="35" y="149"/>
                      </a:cubicBezTo>
                      <a:cubicBezTo>
                        <a:pt x="40" y="163"/>
                        <a:pt x="32" y="178"/>
                        <a:pt x="45" y="187"/>
                      </a:cubicBezTo>
                      <a:cubicBezTo>
                        <a:pt x="53" y="199"/>
                        <a:pt x="67" y="206"/>
                        <a:pt x="81" y="211"/>
                      </a:cubicBezTo>
                      <a:cubicBezTo>
                        <a:pt x="97" y="207"/>
                        <a:pt x="98" y="209"/>
                        <a:pt x="103" y="195"/>
                      </a:cubicBezTo>
                      <a:cubicBezTo>
                        <a:pt x="104" y="179"/>
                        <a:pt x="104" y="169"/>
                        <a:pt x="109" y="155"/>
                      </a:cubicBezTo>
                      <a:cubicBezTo>
                        <a:pt x="110" y="131"/>
                        <a:pt x="109" y="120"/>
                        <a:pt x="115" y="101"/>
                      </a:cubicBezTo>
                      <a:cubicBezTo>
                        <a:pt x="113" y="67"/>
                        <a:pt x="115" y="27"/>
                        <a:pt x="89" y="1"/>
                      </a:cubicBezTo>
                      <a:cubicBezTo>
                        <a:pt x="68" y="3"/>
                        <a:pt x="54" y="0"/>
                        <a:pt x="39" y="15"/>
                      </a:cubicBezTo>
                      <a:cubicBezTo>
                        <a:pt x="37" y="22"/>
                        <a:pt x="35" y="20"/>
                        <a:pt x="41" y="23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00"/>
                <p:cNvSpPr>
                  <a:spLocks noChangeAspect="1"/>
                </p:cNvSpPr>
                <p:nvPr/>
              </p:nvSpPr>
              <p:spPr bwMode="auto">
                <a:xfrm rot="5400000">
                  <a:off x="3075" y="2743"/>
                  <a:ext cx="92" cy="81"/>
                </a:xfrm>
                <a:custGeom>
                  <a:avLst/>
                  <a:gdLst>
                    <a:gd name="T0" fmla="*/ 74 w 111"/>
                    <a:gd name="T1" fmla="*/ 0 h 98"/>
                    <a:gd name="T2" fmla="*/ 22 w 111"/>
                    <a:gd name="T3" fmla="*/ 22 h 98"/>
                    <a:gd name="T4" fmla="*/ 0 w 111"/>
                    <a:gd name="T5" fmla="*/ 66 h 98"/>
                    <a:gd name="T6" fmla="*/ 60 w 111"/>
                    <a:gd name="T7" fmla="*/ 84 h 98"/>
                    <a:gd name="T8" fmla="*/ 96 w 111"/>
                    <a:gd name="T9" fmla="*/ 42 h 98"/>
                    <a:gd name="T10" fmla="*/ 74 w 111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98">
                      <a:moveTo>
                        <a:pt x="74" y="0"/>
                      </a:moveTo>
                      <a:cubicBezTo>
                        <a:pt x="56" y="12"/>
                        <a:pt x="44" y="19"/>
                        <a:pt x="22" y="22"/>
                      </a:cubicBezTo>
                      <a:cubicBezTo>
                        <a:pt x="10" y="30"/>
                        <a:pt x="8" y="53"/>
                        <a:pt x="0" y="66"/>
                      </a:cubicBezTo>
                      <a:cubicBezTo>
                        <a:pt x="5" y="98"/>
                        <a:pt x="37" y="69"/>
                        <a:pt x="60" y="84"/>
                      </a:cubicBezTo>
                      <a:cubicBezTo>
                        <a:pt x="106" y="81"/>
                        <a:pt x="83" y="80"/>
                        <a:pt x="96" y="42"/>
                      </a:cubicBezTo>
                      <a:cubicBezTo>
                        <a:pt x="100" y="13"/>
                        <a:pt x="111" y="5"/>
                        <a:pt x="74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01"/>
                <p:cNvSpPr>
                  <a:spLocks noChangeAspect="1"/>
                </p:cNvSpPr>
                <p:nvPr/>
              </p:nvSpPr>
              <p:spPr bwMode="auto">
                <a:xfrm rot="5400000">
                  <a:off x="3031" y="2529"/>
                  <a:ext cx="153" cy="86"/>
                </a:xfrm>
                <a:custGeom>
                  <a:avLst/>
                  <a:gdLst>
                    <a:gd name="T0" fmla="*/ 106 w 185"/>
                    <a:gd name="T1" fmla="*/ 0 h 103"/>
                    <a:gd name="T2" fmla="*/ 64 w 185"/>
                    <a:gd name="T3" fmla="*/ 2 h 103"/>
                    <a:gd name="T4" fmla="*/ 52 w 185"/>
                    <a:gd name="T5" fmla="*/ 6 h 103"/>
                    <a:gd name="T6" fmla="*/ 34 w 185"/>
                    <a:gd name="T7" fmla="*/ 22 h 103"/>
                    <a:gd name="T8" fmla="*/ 16 w 185"/>
                    <a:gd name="T9" fmla="*/ 28 h 103"/>
                    <a:gd name="T10" fmla="*/ 0 w 185"/>
                    <a:gd name="T11" fmla="*/ 48 h 103"/>
                    <a:gd name="T12" fmla="*/ 84 w 185"/>
                    <a:gd name="T13" fmla="*/ 80 h 103"/>
                    <a:gd name="T14" fmla="*/ 112 w 185"/>
                    <a:gd name="T15" fmla="*/ 102 h 103"/>
                    <a:gd name="T16" fmla="*/ 134 w 185"/>
                    <a:gd name="T17" fmla="*/ 98 h 103"/>
                    <a:gd name="T18" fmla="*/ 170 w 185"/>
                    <a:gd name="T19" fmla="*/ 74 h 103"/>
                    <a:gd name="T20" fmla="*/ 164 w 185"/>
                    <a:gd name="T21" fmla="*/ 26 h 103"/>
                    <a:gd name="T22" fmla="*/ 106 w 185"/>
                    <a:gd name="T23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5" h="103">
                      <a:moveTo>
                        <a:pt x="106" y="0"/>
                      </a:moveTo>
                      <a:cubicBezTo>
                        <a:pt x="92" y="1"/>
                        <a:pt x="78" y="0"/>
                        <a:pt x="64" y="2"/>
                      </a:cubicBezTo>
                      <a:cubicBezTo>
                        <a:pt x="60" y="2"/>
                        <a:pt x="52" y="6"/>
                        <a:pt x="52" y="6"/>
                      </a:cubicBezTo>
                      <a:cubicBezTo>
                        <a:pt x="47" y="11"/>
                        <a:pt x="40" y="19"/>
                        <a:pt x="34" y="22"/>
                      </a:cubicBezTo>
                      <a:cubicBezTo>
                        <a:pt x="28" y="25"/>
                        <a:pt x="16" y="28"/>
                        <a:pt x="16" y="28"/>
                      </a:cubicBezTo>
                      <a:cubicBezTo>
                        <a:pt x="10" y="37"/>
                        <a:pt x="4" y="37"/>
                        <a:pt x="0" y="48"/>
                      </a:cubicBezTo>
                      <a:cubicBezTo>
                        <a:pt x="28" y="69"/>
                        <a:pt x="56" y="66"/>
                        <a:pt x="84" y="80"/>
                      </a:cubicBezTo>
                      <a:cubicBezTo>
                        <a:pt x="96" y="86"/>
                        <a:pt x="99" y="98"/>
                        <a:pt x="112" y="102"/>
                      </a:cubicBezTo>
                      <a:cubicBezTo>
                        <a:pt x="119" y="101"/>
                        <a:pt x="129" y="103"/>
                        <a:pt x="134" y="98"/>
                      </a:cubicBezTo>
                      <a:cubicBezTo>
                        <a:pt x="148" y="84"/>
                        <a:pt x="147" y="79"/>
                        <a:pt x="170" y="74"/>
                      </a:cubicBezTo>
                      <a:cubicBezTo>
                        <a:pt x="185" y="64"/>
                        <a:pt x="177" y="35"/>
                        <a:pt x="164" y="26"/>
                      </a:cubicBezTo>
                      <a:cubicBezTo>
                        <a:pt x="150" y="5"/>
                        <a:pt x="131" y="2"/>
                        <a:pt x="106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02"/>
                <p:cNvSpPr>
                  <a:spLocks noChangeAspect="1"/>
                </p:cNvSpPr>
                <p:nvPr/>
              </p:nvSpPr>
              <p:spPr bwMode="auto">
                <a:xfrm rot="5400000">
                  <a:off x="3625" y="2182"/>
                  <a:ext cx="34" cy="34"/>
                </a:xfrm>
                <a:custGeom>
                  <a:avLst/>
                  <a:gdLst>
                    <a:gd name="T0" fmla="*/ 5 w 41"/>
                    <a:gd name="T1" fmla="*/ 10 h 41"/>
                    <a:gd name="T2" fmla="*/ 11 w 41"/>
                    <a:gd name="T3" fmla="*/ 40 h 41"/>
                    <a:gd name="T4" fmla="*/ 41 w 41"/>
                    <a:gd name="T5" fmla="*/ 30 h 41"/>
                    <a:gd name="T6" fmla="*/ 19 w 41"/>
                    <a:gd name="T7" fmla="*/ 2 h 41"/>
                    <a:gd name="T8" fmla="*/ 5 w 41"/>
                    <a:gd name="T9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5" y="10"/>
                      </a:moveTo>
                      <a:cubicBezTo>
                        <a:pt x="1" y="22"/>
                        <a:pt x="0" y="33"/>
                        <a:pt x="11" y="40"/>
                      </a:cubicBezTo>
                      <a:cubicBezTo>
                        <a:pt x="26" y="39"/>
                        <a:pt x="33" y="41"/>
                        <a:pt x="41" y="30"/>
                      </a:cubicBezTo>
                      <a:cubicBezTo>
                        <a:pt x="39" y="23"/>
                        <a:pt x="29" y="0"/>
                        <a:pt x="19" y="2"/>
                      </a:cubicBezTo>
                      <a:cubicBezTo>
                        <a:pt x="14" y="3"/>
                        <a:pt x="10" y="7"/>
                        <a:pt x="5" y="1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03"/>
                <p:cNvSpPr>
                  <a:spLocks noChangeAspect="1"/>
                </p:cNvSpPr>
                <p:nvPr/>
              </p:nvSpPr>
              <p:spPr bwMode="auto">
                <a:xfrm rot="5400000">
                  <a:off x="3591" y="2144"/>
                  <a:ext cx="21" cy="41"/>
                </a:xfrm>
                <a:custGeom>
                  <a:avLst/>
                  <a:gdLst>
                    <a:gd name="T0" fmla="*/ 7 w 25"/>
                    <a:gd name="T1" fmla="*/ 11 h 50"/>
                    <a:gd name="T2" fmla="*/ 25 w 25"/>
                    <a:gd name="T3" fmla="*/ 45 h 50"/>
                    <a:gd name="T4" fmla="*/ 7 w 25"/>
                    <a:gd name="T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0">
                      <a:moveTo>
                        <a:pt x="7" y="11"/>
                      </a:moveTo>
                      <a:cubicBezTo>
                        <a:pt x="9" y="42"/>
                        <a:pt x="0" y="50"/>
                        <a:pt x="25" y="45"/>
                      </a:cubicBezTo>
                      <a:cubicBezTo>
                        <a:pt x="24" y="39"/>
                        <a:pt x="18" y="0"/>
                        <a:pt x="7" y="11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04"/>
                <p:cNvSpPr>
                  <a:spLocks noChangeAspect="1"/>
                </p:cNvSpPr>
                <p:nvPr/>
              </p:nvSpPr>
              <p:spPr bwMode="auto">
                <a:xfrm rot="5400000">
                  <a:off x="3220" y="2215"/>
                  <a:ext cx="46" cy="43"/>
                </a:xfrm>
                <a:custGeom>
                  <a:avLst/>
                  <a:gdLst>
                    <a:gd name="T0" fmla="*/ 8 w 55"/>
                    <a:gd name="T1" fmla="*/ 0 h 52"/>
                    <a:gd name="T2" fmla="*/ 54 w 55"/>
                    <a:gd name="T3" fmla="*/ 26 h 52"/>
                    <a:gd name="T4" fmla="*/ 40 w 55"/>
                    <a:gd name="T5" fmla="*/ 52 h 52"/>
                    <a:gd name="T6" fmla="*/ 8 w 55"/>
                    <a:gd name="T7" fmla="*/ 22 h 52"/>
                    <a:gd name="T8" fmla="*/ 8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8" y="0"/>
                      </a:moveTo>
                      <a:cubicBezTo>
                        <a:pt x="32" y="3"/>
                        <a:pt x="36" y="14"/>
                        <a:pt x="54" y="26"/>
                      </a:cubicBezTo>
                      <a:cubicBezTo>
                        <a:pt x="52" y="45"/>
                        <a:pt x="55" y="47"/>
                        <a:pt x="40" y="52"/>
                      </a:cubicBezTo>
                      <a:cubicBezTo>
                        <a:pt x="23" y="48"/>
                        <a:pt x="21" y="31"/>
                        <a:pt x="8" y="22"/>
                      </a:cubicBezTo>
                      <a:cubicBezTo>
                        <a:pt x="2" y="13"/>
                        <a:pt x="0" y="8"/>
                        <a:pt x="8" y="0"/>
                      </a:cubicBezTo>
                      <a:close/>
                    </a:path>
                  </a:pathLst>
                </a:custGeom>
                <a:pattFill prst="lgConfetti">
                  <a:fgClr>
                    <a:schemeClr val="tx1">
                      <a:alpha val="99001"/>
                    </a:schemeClr>
                  </a:fgClr>
                  <a:bgClr>
                    <a:schemeClr val="bg1">
                      <a:alpha val="99001"/>
                    </a:schemeClr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181" name="Connecteur droit avec flèche 180"/>
            <p:cNvCxnSpPr/>
            <p:nvPr/>
          </p:nvCxnSpPr>
          <p:spPr>
            <a:xfrm flipH="1">
              <a:off x="179512" y="2276872"/>
              <a:ext cx="374441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e 206"/>
          <p:cNvGrpSpPr/>
          <p:nvPr/>
        </p:nvGrpSpPr>
        <p:grpSpPr>
          <a:xfrm>
            <a:off x="393843" y="3517612"/>
            <a:ext cx="2665989" cy="2287652"/>
            <a:chOff x="393843" y="4149080"/>
            <a:chExt cx="2665989" cy="2287652"/>
          </a:xfrm>
        </p:grpSpPr>
        <p:pic>
          <p:nvPicPr>
            <p:cNvPr id="1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43" y="4149080"/>
              <a:ext cx="1656184" cy="202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ZoneTexte 183"/>
            <p:cNvSpPr txBox="1"/>
            <p:nvPr/>
          </p:nvSpPr>
          <p:spPr>
            <a:xfrm>
              <a:off x="2154926" y="4303938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r>
                <a:rPr lang="fr-FR" sz="1200" b="1" i="1" baseline="-25000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1200" b="1" i="1" baseline="-25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2142957" y="4519962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r>
                <a:rPr lang="fr-FR" sz="1200" b="1" i="1" baseline="-25000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200" b="1" i="1" baseline="-25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2167199" y="4990356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r>
                <a:rPr lang="fr-FR" sz="1200" b="1" i="1" baseline="-25000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i="1" baseline="-25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2167199" y="5456066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r>
                <a:rPr lang="fr-FR" sz="1200" b="1" i="1" baseline="-25000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200" b="1" i="1" baseline="-25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lèche vers le bas 188"/>
            <p:cNvSpPr/>
            <p:nvPr/>
          </p:nvSpPr>
          <p:spPr>
            <a:xfrm>
              <a:off x="2705932" y="4369986"/>
              <a:ext cx="70318" cy="1728192"/>
            </a:xfrm>
            <a:prstGeom prst="downArrow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2408692" y="6098178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RUM</a:t>
              </a:r>
              <a:endParaRPr lang="en-US" sz="1600" b="1" i="1" baseline="-25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8" name="Groupe 207"/>
          <p:cNvGrpSpPr/>
          <p:nvPr/>
        </p:nvGrpSpPr>
        <p:grpSpPr>
          <a:xfrm>
            <a:off x="7475806" y="1460015"/>
            <a:ext cx="1547701" cy="4077621"/>
            <a:chOff x="7475806" y="1460015"/>
            <a:chExt cx="1547701" cy="4077621"/>
          </a:xfrm>
        </p:grpSpPr>
        <p:cxnSp>
          <p:nvCxnSpPr>
            <p:cNvPr id="200" name="Connecteur droit avec flèche 199"/>
            <p:cNvCxnSpPr/>
            <p:nvPr/>
          </p:nvCxnSpPr>
          <p:spPr>
            <a:xfrm flipH="1">
              <a:off x="8172400" y="1772816"/>
              <a:ext cx="50" cy="3096344"/>
            </a:xfrm>
            <a:prstGeom prst="straightConnector1">
              <a:avLst/>
            </a:prstGeom>
            <a:ln w="76200">
              <a:gradFill>
                <a:gsLst>
                  <a:gs pos="0">
                    <a:srgbClr val="663300"/>
                  </a:gs>
                  <a:gs pos="100000">
                    <a:srgbClr val="00CC00"/>
                  </a:gs>
                </a:gsLst>
                <a:lin ang="5400000" scaled="0"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ZoneTexte 200"/>
            <p:cNvSpPr txBox="1"/>
            <p:nvPr/>
          </p:nvSpPr>
          <p:spPr>
            <a:xfrm rot="1934654">
              <a:off x="7566057" y="1460015"/>
              <a:ext cx="1457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 du Sol</a:t>
              </a:r>
              <a:endParaRPr lang="en-US" sz="1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ZoneTexte 203"/>
            <p:cNvSpPr txBox="1"/>
            <p:nvPr/>
          </p:nvSpPr>
          <p:spPr>
            <a:xfrm rot="1934654">
              <a:off x="7475806" y="5014416"/>
              <a:ext cx="1505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Ecophysiologie</a:t>
              </a:r>
            </a:p>
            <a:p>
              <a:pPr algn="ctr"/>
              <a:r>
                <a:rPr lang="fr-FR" sz="1400" b="1" dirty="0" smtClean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Agronomie</a:t>
              </a:r>
              <a:endParaRPr lang="en-US" sz="14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Organigramme : Bande perforée 4"/>
          <p:cNvSpPr/>
          <p:nvPr/>
        </p:nvSpPr>
        <p:spPr>
          <a:xfrm>
            <a:off x="5724128" y="4688422"/>
            <a:ext cx="1440160" cy="71412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TEXTURE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8" name="Organigramme : Bande perforée 197"/>
          <p:cNvSpPr/>
          <p:nvPr/>
        </p:nvSpPr>
        <p:spPr>
          <a:xfrm>
            <a:off x="5652120" y="2070006"/>
            <a:ext cx="1440160" cy="71412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STRUCTURE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  <p:bldP spid="195" grpId="0" build="p"/>
      <p:bldP spid="196" grpId="0" build="p"/>
      <p:bldP spid="5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868144" y="188640"/>
            <a:ext cx="3136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Effet de l’épaisseur du sol sur l’évaluation du RU</a:t>
            </a:r>
            <a:endParaRPr lang="en-US" sz="2200" b="1" dirty="0">
              <a:solidFill>
                <a:srgbClr val="6F9D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8" name="Connecteur droit 197"/>
          <p:cNvCxnSpPr/>
          <p:nvPr/>
        </p:nvCxnSpPr>
        <p:spPr>
          <a:xfrm>
            <a:off x="4572000" y="1196752"/>
            <a:ext cx="0" cy="46085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6"/>
            <a:ext cx="5627020" cy="56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45" y="2996952"/>
            <a:ext cx="2597821" cy="233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62910" y="1844824"/>
            <a:ext cx="2059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 smtClean="0"/>
              <a:t>Exemple d’un </a:t>
            </a:r>
            <a:r>
              <a:rPr lang="fr-FR" sz="1600" b="1" i="1" dirty="0" err="1" smtClean="0"/>
              <a:t>Brunisol</a:t>
            </a:r>
            <a:endParaRPr lang="fr-FR" sz="1600" b="1" i="1" dirty="0" smtClean="0"/>
          </a:p>
          <a:p>
            <a:pPr algn="ctr"/>
            <a:r>
              <a:rPr lang="fr-FR" sz="1600" b="1" i="1" dirty="0" smtClean="0"/>
              <a:t>(</a:t>
            </a:r>
            <a:r>
              <a:rPr lang="fr-FR" sz="1600" b="1" i="1" dirty="0" err="1" smtClean="0"/>
              <a:t>Villamblain</a:t>
            </a:r>
            <a:r>
              <a:rPr lang="fr-FR" sz="1600" b="1" i="1" dirty="0" smtClean="0"/>
              <a:t>, Beauce)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7566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595569" y="4015494"/>
            <a:ext cx="3728720" cy="2062480"/>
            <a:chOff x="5045168" y="3501008"/>
            <a:chExt cx="3728720" cy="206248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168" y="3501008"/>
              <a:ext cx="3728720" cy="2062480"/>
            </a:xfrm>
            <a:prstGeom prst="rect">
              <a:avLst/>
            </a:prstGeom>
          </p:spPr>
        </p:pic>
        <p:sp>
          <p:nvSpPr>
            <p:cNvPr id="44" name="ZoneTexte 43"/>
            <p:cNvSpPr txBox="1"/>
            <p:nvPr/>
          </p:nvSpPr>
          <p:spPr>
            <a:xfrm>
              <a:off x="5750072" y="4669171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00000"/>
              </a:pPr>
              <a:r>
                <a:rPr lang="fr-FR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Blé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004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Effet de l’enracinement</a:t>
            </a:r>
            <a:endParaRPr lang="en-US" sz="2200" b="1" dirty="0">
              <a:solidFill>
                <a:srgbClr val="6F9D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8" name="Connecteur droit 197"/>
          <p:cNvCxnSpPr/>
          <p:nvPr/>
        </p:nvCxnSpPr>
        <p:spPr>
          <a:xfrm>
            <a:off x="-36512" y="1196752"/>
            <a:ext cx="0" cy="46085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77494" y="885982"/>
            <a:ext cx="4181192" cy="2479191"/>
            <a:chOff x="177494" y="885982"/>
            <a:chExt cx="4181192" cy="2479191"/>
          </a:xfrm>
        </p:grpSpPr>
        <p:sp>
          <p:nvSpPr>
            <p:cNvPr id="197" name="Espace réservé du contenu 4"/>
            <p:cNvSpPr txBox="1">
              <a:spLocks/>
            </p:cNvSpPr>
            <p:nvPr/>
          </p:nvSpPr>
          <p:spPr>
            <a:xfrm>
              <a:off x="177494" y="885982"/>
              <a:ext cx="4038600" cy="7200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ts val="0"/>
                </a:spcBef>
                <a:buFont typeface="Wingdings 2" panose="05020102010507070707" pitchFamily="18" charset="2"/>
                <a:buChar char="E"/>
              </a:pPr>
              <a:r>
                <a:rPr lang="fr-FR" sz="1600" b="1" i="1" dirty="0" smtClean="0"/>
                <a:t>RU et profondeur d’enracinement</a:t>
              </a:r>
              <a:endParaRPr lang="en-US" sz="1600" b="1" i="1" dirty="0"/>
            </a:p>
          </p:txBody>
        </p:sp>
        <p:pic>
          <p:nvPicPr>
            <p:cNvPr id="199" name="Image 19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66" y="1302693"/>
              <a:ext cx="3728720" cy="2062480"/>
            </a:xfrm>
            <a:prstGeom prst="rect">
              <a:avLst/>
            </a:prstGeom>
          </p:spPr>
        </p:pic>
        <p:grpSp>
          <p:nvGrpSpPr>
            <p:cNvPr id="202" name="Groupe 201"/>
            <p:cNvGrpSpPr/>
            <p:nvPr/>
          </p:nvGrpSpPr>
          <p:grpSpPr>
            <a:xfrm>
              <a:off x="318699" y="1196752"/>
              <a:ext cx="3863053" cy="2016224"/>
              <a:chOff x="4927211" y="1340768"/>
              <a:chExt cx="3863053" cy="2016224"/>
            </a:xfrm>
          </p:grpSpPr>
          <p:sp>
            <p:nvSpPr>
              <p:cNvPr id="203" name="ZoneTexte 202"/>
              <p:cNvSpPr txBox="1"/>
              <p:nvPr/>
            </p:nvSpPr>
            <p:spPr>
              <a:xfrm rot="16200000">
                <a:off x="4418739" y="2481253"/>
                <a:ext cx="12939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Profondeur (cm)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ZoneTexte 208"/>
              <p:cNvSpPr txBox="1"/>
              <p:nvPr/>
            </p:nvSpPr>
            <p:spPr>
              <a:xfrm>
                <a:off x="6978550" y="1340768"/>
                <a:ext cx="181171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Humidité volumique (%)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ZoneTexte 209"/>
              <p:cNvSpPr txBox="1"/>
              <p:nvPr/>
            </p:nvSpPr>
            <p:spPr>
              <a:xfrm>
                <a:off x="6084168" y="1556793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ZoneTexte 210"/>
              <p:cNvSpPr txBox="1"/>
              <p:nvPr/>
            </p:nvSpPr>
            <p:spPr>
              <a:xfrm>
                <a:off x="6852858" y="1559323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ZoneTexte 211"/>
              <p:cNvSpPr txBox="1"/>
              <p:nvPr/>
            </p:nvSpPr>
            <p:spPr>
              <a:xfrm>
                <a:off x="7596336" y="1556792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ZoneTexte 212"/>
              <p:cNvSpPr txBox="1"/>
              <p:nvPr/>
            </p:nvSpPr>
            <p:spPr>
              <a:xfrm>
                <a:off x="8316416" y="157874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ZoneTexte 213"/>
              <p:cNvSpPr txBox="1"/>
              <p:nvPr/>
            </p:nvSpPr>
            <p:spPr>
              <a:xfrm>
                <a:off x="5368068" y="164527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ZoneTexte 214"/>
              <p:cNvSpPr txBox="1"/>
              <p:nvPr/>
            </p:nvSpPr>
            <p:spPr>
              <a:xfrm>
                <a:off x="5238478" y="1742909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ZoneTexte 215"/>
              <p:cNvSpPr txBox="1"/>
              <p:nvPr/>
            </p:nvSpPr>
            <p:spPr>
              <a:xfrm>
                <a:off x="5225528" y="206084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ZoneTexte 216"/>
              <p:cNvSpPr txBox="1"/>
              <p:nvPr/>
            </p:nvSpPr>
            <p:spPr>
              <a:xfrm>
                <a:off x="5215779" y="2429690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ZoneTexte 217"/>
              <p:cNvSpPr txBox="1"/>
              <p:nvPr/>
            </p:nvSpPr>
            <p:spPr>
              <a:xfrm>
                <a:off x="5215779" y="2753726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ZoneTexte 218"/>
              <p:cNvSpPr txBox="1"/>
              <p:nvPr/>
            </p:nvSpPr>
            <p:spPr>
              <a:xfrm>
                <a:off x="5140568" y="3079993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ZoneTexte 219"/>
            <p:cNvSpPr txBox="1"/>
            <p:nvPr/>
          </p:nvSpPr>
          <p:spPr>
            <a:xfrm>
              <a:off x="1515352" y="2633458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00000"/>
              </a:pPr>
              <a:r>
                <a:rPr lang="fr-FR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Blé</a:t>
              </a:r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3476110" y="263345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00000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3" name="ZoneTexte 222"/>
          <p:cNvSpPr txBox="1"/>
          <p:nvPr/>
        </p:nvSpPr>
        <p:spPr>
          <a:xfrm>
            <a:off x="3272661" y="3356992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ARVALIS</a:t>
            </a:r>
            <a:endParaRPr lang="en-US" sz="1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0" y="3531205"/>
            <a:ext cx="4018805" cy="25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space réservé du contenu 4"/>
          <p:cNvSpPr txBox="1">
            <a:spLocks/>
          </p:cNvSpPr>
          <p:nvPr/>
        </p:nvSpPr>
        <p:spPr>
          <a:xfrm>
            <a:off x="179512" y="3501008"/>
            <a:ext cx="4038600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Wingdings 2" panose="05020102010507070707" pitchFamily="18" charset="2"/>
              <a:buChar char="E"/>
            </a:pPr>
            <a:r>
              <a:rPr lang="fr-FR" sz="1600" b="1" i="1" dirty="0" smtClean="0"/>
              <a:t>Importance de l’espèce</a:t>
            </a:r>
            <a:endParaRPr lang="en-US" sz="1600" b="1" i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599811" y="3999547"/>
            <a:ext cx="3728720" cy="2062480"/>
            <a:chOff x="5415280" y="5301208"/>
            <a:chExt cx="3728720" cy="206248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280" y="5301208"/>
              <a:ext cx="3728720" cy="2062480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5942170" y="6858000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00000"/>
              </a:pPr>
              <a:r>
                <a:rPr lang="fr-FR" sz="1400" b="1" dirty="0" smtClean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Pois de printemps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51520" y="3861048"/>
            <a:ext cx="3863053" cy="1944216"/>
            <a:chOff x="4785213" y="1881401"/>
            <a:chExt cx="3863053" cy="1944216"/>
          </a:xfrm>
        </p:grpSpPr>
        <p:grpSp>
          <p:nvGrpSpPr>
            <p:cNvPr id="31" name="Groupe 30"/>
            <p:cNvGrpSpPr/>
            <p:nvPr/>
          </p:nvGrpSpPr>
          <p:grpSpPr>
            <a:xfrm>
              <a:off x="4785213" y="1881401"/>
              <a:ext cx="3863053" cy="1944216"/>
              <a:chOff x="4927211" y="1412776"/>
              <a:chExt cx="3863053" cy="1944216"/>
            </a:xfrm>
          </p:grpSpPr>
          <p:sp>
            <p:nvSpPr>
              <p:cNvPr id="32" name="ZoneTexte 31"/>
              <p:cNvSpPr txBox="1"/>
              <p:nvPr/>
            </p:nvSpPr>
            <p:spPr>
              <a:xfrm rot="16200000">
                <a:off x="4418739" y="2481253"/>
                <a:ext cx="12939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Profondeur (cm)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6978550" y="1412776"/>
                <a:ext cx="181171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Humidité volumique (%)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6084168" y="162880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6852858" y="163133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7596336" y="1628800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8316416" y="1650749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5368068" y="164527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5238478" y="1742909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225528" y="206084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5215779" y="2429690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5215779" y="2753726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5140568" y="3079993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7878636" y="3414257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00000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427984" y="926300"/>
            <a:ext cx="4536504" cy="4590932"/>
            <a:chOff x="4572000" y="888503"/>
            <a:chExt cx="4536504" cy="4590932"/>
          </a:xfrm>
        </p:grpSpPr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343888"/>
                </p:ext>
              </p:extLst>
            </p:nvPr>
          </p:nvGraphicFramePr>
          <p:xfrm>
            <a:off x="4572000" y="1714158"/>
            <a:ext cx="4354315" cy="3765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4" name="Picture" r:id="rId6" imgW="2895600" imgH="2145792" progId="Word.Picture.8">
                    <p:embed/>
                  </p:oleObj>
                </mc:Choice>
                <mc:Fallback>
                  <p:oleObj name="Picture" r:id="rId6" imgW="2895600" imgH="2145792" progId="Word.Picture.8">
                    <p:embed/>
                    <p:pic>
                      <p:nvPicPr>
                        <p:cNvPr id="0" name="Obje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714158"/>
                          <a:ext cx="4354315" cy="376527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DDDDDD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Espace réservé du contenu 4"/>
            <p:cNvSpPr txBox="1">
              <a:spLocks/>
            </p:cNvSpPr>
            <p:nvPr/>
          </p:nvSpPr>
          <p:spPr>
            <a:xfrm>
              <a:off x="5069904" y="888503"/>
              <a:ext cx="4038600" cy="7200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ts val="0"/>
                </a:spcBef>
                <a:buFont typeface="Wingdings 2" panose="05020102010507070707" pitchFamily="18" charset="2"/>
                <a:buChar char="E"/>
              </a:pPr>
              <a:r>
                <a:rPr lang="fr-FR" sz="1600" b="1" i="1" dirty="0" smtClean="0"/>
                <a:t>Rôle des racines dans le prélèvement d’eau</a:t>
              </a:r>
              <a:endParaRPr 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64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88640"/>
            <a:ext cx="9004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Principes de l’évaluation du RU pour </a:t>
            </a:r>
            <a:r>
              <a:rPr lang="fr-FR" sz="2200" b="1" smtClean="0">
                <a:solidFill>
                  <a:srgbClr val="6F9D20"/>
                </a:solidFill>
                <a:latin typeface="Arial" pitchFamily="34" charset="0"/>
                <a:ea typeface="+mn-ea"/>
                <a:cs typeface="Arial" pitchFamily="34" charset="0"/>
              </a:rPr>
              <a:t>la cartographie</a:t>
            </a:r>
            <a:endParaRPr lang="en-US" sz="2200" b="1" dirty="0">
              <a:solidFill>
                <a:srgbClr val="6F9D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179982" y="1412776"/>
            <a:ext cx="2879850" cy="734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9D20"/>
              </a:buClr>
              <a:buFont typeface="Wingdings" panose="05000000000000000000" pitchFamily="2" charset="2"/>
              <a:buChar char="v"/>
            </a:pPr>
            <a:r>
              <a:rPr lang="fr-FR" sz="1600" dirty="0" smtClean="0"/>
              <a:t>Teneur en eau à la</a:t>
            </a:r>
          </a:p>
          <a:p>
            <a:pPr marL="0" indent="0">
              <a:buClr>
                <a:srgbClr val="6F9D20"/>
              </a:buClr>
              <a:buNone/>
            </a:pPr>
            <a:r>
              <a:rPr lang="fr-FR" sz="1600" dirty="0" smtClean="0"/>
              <a:t>Capacité au champ</a:t>
            </a: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179512" y="4367634"/>
            <a:ext cx="2880320" cy="717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9D20"/>
              </a:buClr>
              <a:buFont typeface="Wingdings" panose="05000000000000000000" pitchFamily="2" charset="2"/>
              <a:buChar char="v"/>
            </a:pPr>
            <a:r>
              <a:rPr lang="fr-FR" sz="1600" dirty="0" smtClean="0"/>
              <a:t>Teneur en eau au</a:t>
            </a:r>
          </a:p>
          <a:p>
            <a:pPr marL="0" indent="0">
              <a:buClr>
                <a:srgbClr val="6F9D20"/>
              </a:buClr>
              <a:buNone/>
            </a:pPr>
            <a:r>
              <a:rPr lang="fr-FR" sz="1600" dirty="0" smtClean="0"/>
              <a:t>Point de flétrissement permanent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79512" y="2897863"/>
            <a:ext cx="2880320" cy="793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9D20"/>
              </a:buClr>
              <a:buFont typeface="Wingdings" panose="05000000000000000000" pitchFamily="2" charset="2"/>
              <a:buChar char="v"/>
            </a:pPr>
            <a:r>
              <a:rPr lang="fr-FR" sz="1600" dirty="0" smtClean="0"/>
              <a:t>Epaisseur du sol</a:t>
            </a:r>
          </a:p>
          <a:p>
            <a:pPr marL="0" indent="0">
              <a:buClr>
                <a:srgbClr val="6F9D20"/>
              </a:buClr>
              <a:buFont typeface="Arial" pitchFamily="34" charset="0"/>
              <a:buNone/>
            </a:pPr>
            <a:r>
              <a:rPr lang="fr-FR" sz="1600" dirty="0" smtClean="0"/>
              <a:t>        Profondeur d’enracinement</a:t>
            </a:r>
            <a:endParaRPr lang="en-US" sz="1600" dirty="0"/>
          </a:p>
        </p:txBody>
      </p:sp>
      <p:sp>
        <p:nvSpPr>
          <p:cNvPr id="6" name="Accolade fermante 5"/>
          <p:cNvSpPr/>
          <p:nvPr/>
        </p:nvSpPr>
        <p:spPr>
          <a:xfrm>
            <a:off x="3059832" y="1268760"/>
            <a:ext cx="720080" cy="4392488"/>
          </a:xfrm>
          <a:prstGeom prst="rightBrac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209955" y="1700808"/>
            <a:ext cx="41020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 2" panose="05020102010507070707" pitchFamily="18" charset="2"/>
              <a:buChar char="E"/>
            </a:pPr>
            <a:r>
              <a:rPr lang="fr-FR" dirty="0" smtClean="0"/>
              <a:t>Evaluation des grandeurs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« Mesures », au champ ou en laboratoire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« Evaluation », par des règles ou des fonctions de </a:t>
            </a:r>
            <a:r>
              <a:rPr lang="fr-FR" sz="1600" dirty="0" err="1" smtClean="0"/>
              <a:t>pédotransfert</a:t>
            </a:r>
            <a:endParaRPr lang="fr-FR" sz="1600" dirty="0" smtClean="0"/>
          </a:p>
          <a:p>
            <a:pPr marL="285750" indent="-285750">
              <a:buClr>
                <a:schemeClr val="accent3"/>
              </a:buClr>
              <a:buFont typeface="Wingdings 2" panose="05020102010507070707" pitchFamily="18" charset="2"/>
              <a:buChar char="E"/>
            </a:pPr>
            <a:endParaRPr lang="fr-FR" dirty="0"/>
          </a:p>
          <a:p>
            <a:pPr marL="285750" indent="-285750">
              <a:buClr>
                <a:schemeClr val="accent3"/>
              </a:buClr>
              <a:buFont typeface="Wingdings 2" panose="05020102010507070707" pitchFamily="18" charset="2"/>
              <a:buChar char="E"/>
            </a:pPr>
            <a:r>
              <a:rPr lang="fr-FR" dirty="0" smtClean="0"/>
              <a:t>Au niveau du profil de sol, de l’Unité typologique</a:t>
            </a:r>
          </a:p>
          <a:p>
            <a:pPr marL="285750" indent="-285750">
              <a:buClr>
                <a:schemeClr val="accent3"/>
              </a:buClr>
              <a:buFont typeface="Wingdings 2" panose="05020102010507070707" pitchFamily="18" charset="2"/>
              <a:buChar char="E"/>
            </a:pPr>
            <a:endParaRPr lang="fr-FR" dirty="0"/>
          </a:p>
          <a:p>
            <a:pPr marL="285750" indent="-285750">
              <a:buClr>
                <a:schemeClr val="accent3"/>
              </a:buClr>
              <a:buFont typeface="Wingdings 2" panose="05020102010507070707" pitchFamily="18" charset="2"/>
              <a:buChar char="E"/>
            </a:pPr>
            <a:r>
              <a:rPr lang="fr-FR" dirty="0" smtClean="0"/>
              <a:t>Agrégation spatiale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4365104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Cartographier le RU à différentes échelles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8849" y="968321"/>
            <a:ext cx="4925492" cy="4536505"/>
            <a:chOff x="-36512" y="1268760"/>
            <a:chExt cx="4925492" cy="4536505"/>
          </a:xfrm>
        </p:grpSpPr>
        <p:pic>
          <p:nvPicPr>
            <p:cNvPr id="4" name="Picture 2" descr="C:\Users\obertel\Documents\2014-11-12 Poster OpenAgriFood\carte_sol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700809"/>
              <a:ext cx="4925492" cy="410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971600" y="1268760"/>
              <a:ext cx="3139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Base de Données Géographique  des Sols</a:t>
              </a:r>
            </a:p>
            <a:p>
              <a:pPr algn="ctr"/>
              <a:r>
                <a:rPr lang="fr-FR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de France (1/1 000 000)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104523" y="1078871"/>
            <a:ext cx="3961578" cy="4484834"/>
            <a:chOff x="5220071" y="1255243"/>
            <a:chExt cx="3961578" cy="4484834"/>
          </a:xfrm>
        </p:grpSpPr>
        <p:pic>
          <p:nvPicPr>
            <p:cNvPr id="3" name="Image 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1" y="1700810"/>
              <a:ext cx="3961578" cy="3961578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6867438" y="1255243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Carte du RU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444208" y="5509245"/>
              <a:ext cx="14702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© C. Le Bas, </a:t>
              </a:r>
              <a:r>
                <a:rPr lang="fr-FR" sz="900" dirty="0" err="1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Infosol</a:t>
              </a:r>
              <a:r>
                <a:rPr lang="fr-FR" sz="9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, GIS SOL</a:t>
              </a:r>
              <a:endParaRPr lang="en-US" sz="9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549229" y="2004223"/>
            <a:ext cx="1096775" cy="565877"/>
            <a:chOff x="4426352" y="2946164"/>
            <a:chExt cx="1096775" cy="565877"/>
          </a:xfrm>
        </p:grpSpPr>
        <p:sp>
          <p:nvSpPr>
            <p:cNvPr id="8" name="Flèche droite rayée 7"/>
            <p:cNvSpPr/>
            <p:nvPr/>
          </p:nvSpPr>
          <p:spPr>
            <a:xfrm rot="10800000" flipH="1">
              <a:off x="4690967" y="3223260"/>
              <a:ext cx="649432" cy="288781"/>
            </a:xfrm>
            <a:prstGeom prst="striped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426352" y="2946164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Règles expertes</a:t>
              </a:r>
              <a:endParaRPr lang="en-US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-18078" y="11779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Carte nationale du RU</a:t>
            </a:r>
            <a:endParaRPr lang="fr-FR" sz="2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04" y="692696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75" name="Text Box 11"/>
          <p:cNvSpPr txBox="1">
            <a:spLocks noChangeArrowheads="1"/>
          </p:cNvSpPr>
          <p:nvPr/>
        </p:nvSpPr>
        <p:spPr bwMode="auto">
          <a:xfrm>
            <a:off x="7204075" y="5513440"/>
            <a:ext cx="34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solidFill>
                  <a:schemeClr val="bg1"/>
                </a:solidFill>
                <a:latin typeface="Arial Narrow" pitchFamily="34" charset="0"/>
              </a:rPr>
              <a:t>18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18078" y="11779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Des fonctions de </a:t>
            </a:r>
            <a:r>
              <a:rPr lang="fr-FR" sz="22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pédotransfert</a:t>
            </a:r>
            <a:r>
              <a:rPr lang="fr-FR" sz="2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(FPT)</a:t>
            </a:r>
            <a:endParaRPr lang="fr-FR" sz="2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07095"/>
              </p:ext>
            </p:extLst>
          </p:nvPr>
        </p:nvGraphicFramePr>
        <p:xfrm>
          <a:off x="323528" y="620688"/>
          <a:ext cx="8640960" cy="539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713565"/>
                <a:gridCol w="3335107"/>
              </a:tblGrid>
              <a:tr h="359651">
                <a:tc>
                  <a:txBody>
                    <a:bodyPr/>
                    <a:lstStyle/>
                    <a:p>
                      <a:r>
                        <a:rPr lang="fr-FR" dirty="0" smtClean="0"/>
                        <a:t>Nom de la</a:t>
                      </a:r>
                      <a:r>
                        <a:rPr lang="fr-FR" baseline="0" dirty="0" smtClean="0"/>
                        <a:t> FPT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Caractéristiques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Cadre de mise au point</a:t>
                      </a:r>
                      <a:r>
                        <a:rPr lang="fr-FR" baseline="0" dirty="0" smtClean="0"/>
                        <a:t> de la FPT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146408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Jamagne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 et al. (1977)</a:t>
                      </a:r>
                      <a:r>
                        <a:rPr lang="fr-F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Quelques données sur la variabilité dans le milieu</a:t>
                      </a:r>
                      <a:r>
                        <a:rPr lang="fr-FR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naturel de la Réserve en Eau des sols</a:t>
                      </a:r>
                      <a:endParaRPr lang="fr-FR" sz="12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Bulletin Technique d’Information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Valeurs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de RU (mm/cm); teneurs en eau à CC et PFP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Texture selon le triangle de l’Aisne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Données sur les sols de l’Aisne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73181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Bruand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 et al. (2004)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chemeClr val="bg1"/>
                          </a:solidFill>
                        </a:rPr>
                        <a:t>Estimation des propriétés de rétention en eau des sols à partir de la base de données SOLHYDRO: Une première proposition combinant le type d’horizon, sa texture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chemeClr val="bg1"/>
                          </a:solidFill>
                        </a:rPr>
                        <a:t>et sa densité apparente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>
                          <a:solidFill>
                            <a:schemeClr val="bg1"/>
                          </a:solidFill>
                        </a:rPr>
                        <a:t>Etude</a:t>
                      </a:r>
                      <a:r>
                        <a:rPr lang="fr-FR" sz="1100" i="1" baseline="0" dirty="0" smtClean="0">
                          <a:solidFill>
                            <a:schemeClr val="bg1"/>
                          </a:solidFill>
                        </a:rPr>
                        <a:t> et Gestion des Sols</a:t>
                      </a:r>
                      <a:endParaRPr lang="en-US" sz="1100" i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Valeurs de RU (mm/cm); Teneurs en eau à différentes valeurs de potentiels matriciels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Texture selon le triangle de l’Aisne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Prise en compte de la masse volumique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Base de données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SOLHYDRO (2004) :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85 + 217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échantillons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807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Al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bg1"/>
                          </a:solidFill>
                        </a:rPr>
                        <a:t>Majou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et al. (2008)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Prediction of soil water retention properties after stratification by combining texture, bulk density and the type of horizon</a:t>
                      </a:r>
                      <a:endParaRPr lang="fr-FR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100" i="1" dirty="0" err="1" smtClean="0">
                          <a:solidFill>
                            <a:schemeClr val="bg1"/>
                          </a:solidFill>
                        </a:rPr>
                        <a:t>Soil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</a:rPr>
                        <a:t> Use and Management</a:t>
                      </a:r>
                      <a:endParaRPr lang="en-US" sz="1100" i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Teneurs en eau à différentes valeurs de potentiels matriciels; paramètres de la courbe de rétention en eau selon formalisme de Van </a:t>
                      </a:r>
                      <a:r>
                        <a:rPr lang="fr-FR" sz="1400" baseline="0" dirty="0" err="1" smtClean="0">
                          <a:solidFill>
                            <a:schemeClr val="bg1"/>
                          </a:solidFill>
                        </a:rPr>
                        <a:t>Genuchten</a:t>
                      </a:r>
                      <a:endParaRPr lang="fr-FR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Texture en 5 classes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Prise en compte de la masse volumique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Base de données 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SOLHYDRO (2008)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138 + 318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échantillons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360" r="25000" b="48581"/>
          <a:stretch/>
        </p:blipFill>
        <p:spPr bwMode="auto">
          <a:xfrm>
            <a:off x="7186713" y="4167261"/>
            <a:ext cx="1674963" cy="165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36803" r="63429" b="33138"/>
          <a:stretch/>
        </p:blipFill>
        <p:spPr bwMode="auto">
          <a:xfrm>
            <a:off x="6997845" y="2276872"/>
            <a:ext cx="1863832" cy="156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132856"/>
            <a:ext cx="885698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5813" y="4005064"/>
            <a:ext cx="8856984" cy="203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2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956</Words>
  <Application>Microsoft Office PowerPoint</Application>
  <PresentationFormat>Affichage à l'écran (4:3)</PresentationFormat>
  <Paragraphs>196</Paragraphs>
  <Slides>14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Picture</vt:lpstr>
      <vt:lpstr>Présentation PowerPoint</vt:lpstr>
      <vt:lpstr>Présentation PowerPoint</vt:lpstr>
      <vt:lpstr>Le Réservoir Utilisable, un concept plus complexe qu’il n’y parait ?</vt:lpstr>
      <vt:lpstr>Effet de l’épaisseur du sol sur l’évaluation du RU</vt:lpstr>
      <vt:lpstr>Effet de l’enracinement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Carto MOBILE</cp:lastModifiedBy>
  <cp:revision>320</cp:revision>
  <cp:lastPrinted>2014-06-16T07:15:48Z</cp:lastPrinted>
  <dcterms:created xsi:type="dcterms:W3CDTF">2013-02-12T09:22:20Z</dcterms:created>
  <dcterms:modified xsi:type="dcterms:W3CDTF">2016-04-28T08:30:29Z</dcterms:modified>
</cp:coreProperties>
</file>