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33832800" cy="51206400"/>
  <p:notesSz cx="6858000" cy="9144000"/>
  <p:defaultTextStyle>
    <a:defPPr>
      <a:defRPr lang="en-US"/>
    </a:defPPr>
    <a:lvl1pPr algn="l" defTabSz="4079875" rtl="0" eaLnBrk="0" fontAlgn="base" hangingPunct="0">
      <a:spcBef>
        <a:spcPct val="0"/>
      </a:spcBef>
      <a:spcAft>
        <a:spcPct val="0"/>
      </a:spcAft>
      <a:defRPr sz="7900" kern="1200">
        <a:solidFill>
          <a:schemeClr val="tx1"/>
        </a:solidFill>
        <a:latin typeface="Calibri" panose="020F0502020204030204" pitchFamily="34" charset="0"/>
        <a:ea typeface="+mn-ea"/>
        <a:cs typeface="+mn-cs"/>
      </a:defRPr>
    </a:lvl1pPr>
    <a:lvl2pPr marL="2039938" indent="-1343025" algn="l" defTabSz="4079875" rtl="0" eaLnBrk="0" fontAlgn="base" hangingPunct="0">
      <a:spcBef>
        <a:spcPct val="0"/>
      </a:spcBef>
      <a:spcAft>
        <a:spcPct val="0"/>
      </a:spcAft>
      <a:defRPr sz="7900" kern="1200">
        <a:solidFill>
          <a:schemeClr val="tx1"/>
        </a:solidFill>
        <a:latin typeface="Calibri" panose="020F0502020204030204" pitchFamily="34" charset="0"/>
        <a:ea typeface="+mn-ea"/>
        <a:cs typeface="+mn-cs"/>
      </a:defRPr>
    </a:lvl2pPr>
    <a:lvl3pPr marL="4079875" indent="-2686050" algn="l" defTabSz="4079875" rtl="0" eaLnBrk="0" fontAlgn="base" hangingPunct="0">
      <a:spcBef>
        <a:spcPct val="0"/>
      </a:spcBef>
      <a:spcAft>
        <a:spcPct val="0"/>
      </a:spcAft>
      <a:defRPr sz="7900" kern="1200">
        <a:solidFill>
          <a:schemeClr val="tx1"/>
        </a:solidFill>
        <a:latin typeface="Calibri" panose="020F0502020204030204" pitchFamily="34" charset="0"/>
        <a:ea typeface="+mn-ea"/>
        <a:cs typeface="+mn-cs"/>
      </a:defRPr>
    </a:lvl3pPr>
    <a:lvl4pPr marL="6119813" indent="-4029075" algn="l" defTabSz="4079875" rtl="0" eaLnBrk="0" fontAlgn="base" hangingPunct="0">
      <a:spcBef>
        <a:spcPct val="0"/>
      </a:spcBef>
      <a:spcAft>
        <a:spcPct val="0"/>
      </a:spcAft>
      <a:defRPr sz="7900" kern="1200">
        <a:solidFill>
          <a:schemeClr val="tx1"/>
        </a:solidFill>
        <a:latin typeface="Calibri" panose="020F0502020204030204" pitchFamily="34" charset="0"/>
        <a:ea typeface="+mn-ea"/>
        <a:cs typeface="+mn-cs"/>
      </a:defRPr>
    </a:lvl4pPr>
    <a:lvl5pPr marL="8159750" indent="-5372100" algn="l" defTabSz="4079875" rtl="0" eaLnBrk="0" fontAlgn="base" hangingPunct="0">
      <a:spcBef>
        <a:spcPct val="0"/>
      </a:spcBef>
      <a:spcAft>
        <a:spcPct val="0"/>
      </a:spcAft>
      <a:defRPr sz="7900" kern="1200">
        <a:solidFill>
          <a:schemeClr val="tx1"/>
        </a:solidFill>
        <a:latin typeface="Calibri" panose="020F0502020204030204" pitchFamily="34" charset="0"/>
        <a:ea typeface="+mn-ea"/>
        <a:cs typeface="+mn-cs"/>
      </a:defRPr>
    </a:lvl5pPr>
    <a:lvl6pPr marL="2286000" algn="l" defTabSz="914400" rtl="0" eaLnBrk="1" latinLnBrk="0" hangingPunct="1">
      <a:defRPr sz="7900" kern="1200">
        <a:solidFill>
          <a:schemeClr val="tx1"/>
        </a:solidFill>
        <a:latin typeface="Calibri" panose="020F0502020204030204" pitchFamily="34" charset="0"/>
        <a:ea typeface="+mn-ea"/>
        <a:cs typeface="+mn-cs"/>
      </a:defRPr>
    </a:lvl6pPr>
    <a:lvl7pPr marL="2743200" algn="l" defTabSz="914400" rtl="0" eaLnBrk="1" latinLnBrk="0" hangingPunct="1">
      <a:defRPr sz="7900" kern="1200">
        <a:solidFill>
          <a:schemeClr val="tx1"/>
        </a:solidFill>
        <a:latin typeface="Calibri" panose="020F0502020204030204" pitchFamily="34" charset="0"/>
        <a:ea typeface="+mn-ea"/>
        <a:cs typeface="+mn-cs"/>
      </a:defRPr>
    </a:lvl7pPr>
    <a:lvl8pPr marL="3200400" algn="l" defTabSz="914400" rtl="0" eaLnBrk="1" latinLnBrk="0" hangingPunct="1">
      <a:defRPr sz="7900" kern="1200">
        <a:solidFill>
          <a:schemeClr val="tx1"/>
        </a:solidFill>
        <a:latin typeface="Calibri" panose="020F0502020204030204" pitchFamily="34" charset="0"/>
        <a:ea typeface="+mn-ea"/>
        <a:cs typeface="+mn-cs"/>
      </a:defRPr>
    </a:lvl8pPr>
    <a:lvl9pPr marL="3657600" algn="l" defTabSz="914400" rtl="0" eaLnBrk="1" latinLnBrk="0" hangingPunct="1">
      <a:defRPr sz="7900"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CC66FF"/>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20" d="100"/>
          <a:sy n="20" d="100"/>
        </p:scale>
        <p:origin x="1162" y="-27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37460" y="8380311"/>
            <a:ext cx="28757880" cy="17827413"/>
          </a:xfrm>
        </p:spPr>
        <p:txBody>
          <a:bodyPr anchor="b"/>
          <a:lstStyle>
            <a:lvl1pPr algn="ctr">
              <a:defRPr sz="22200"/>
            </a:lvl1pPr>
          </a:lstStyle>
          <a:p>
            <a:r>
              <a:rPr lang="en-US" smtClean="0"/>
              <a:t>Click to edit Master title style</a:t>
            </a:r>
            <a:endParaRPr lang="en-US" dirty="0"/>
          </a:p>
        </p:txBody>
      </p:sp>
      <p:sp>
        <p:nvSpPr>
          <p:cNvPr id="3" name="Subtitle 2"/>
          <p:cNvSpPr>
            <a:spLocks noGrp="1"/>
          </p:cNvSpPr>
          <p:nvPr>
            <p:ph type="subTitle" idx="1"/>
          </p:nvPr>
        </p:nvSpPr>
        <p:spPr>
          <a:xfrm>
            <a:off x="4229100" y="26895217"/>
            <a:ext cx="25374600" cy="12363023"/>
          </a:xfrm>
        </p:spPr>
        <p:txBody>
          <a:bodyPr/>
          <a:lstStyle>
            <a:lvl1pPr marL="0" indent="0" algn="ctr">
              <a:buNone/>
              <a:defRPr sz="8880"/>
            </a:lvl1pPr>
            <a:lvl2pPr marL="1691640" indent="0" algn="ctr">
              <a:buNone/>
              <a:defRPr sz="7400"/>
            </a:lvl2pPr>
            <a:lvl3pPr marL="3383280" indent="0" algn="ctr">
              <a:buNone/>
              <a:defRPr sz="6660"/>
            </a:lvl3pPr>
            <a:lvl4pPr marL="5074920" indent="0" algn="ctr">
              <a:buNone/>
              <a:defRPr sz="5920"/>
            </a:lvl4pPr>
            <a:lvl5pPr marL="6766560" indent="0" algn="ctr">
              <a:buNone/>
              <a:defRPr sz="5920"/>
            </a:lvl5pPr>
            <a:lvl6pPr marL="8458200" indent="0" algn="ctr">
              <a:buNone/>
              <a:defRPr sz="5920"/>
            </a:lvl6pPr>
            <a:lvl7pPr marL="10149840" indent="0" algn="ctr">
              <a:buNone/>
              <a:defRPr sz="5920"/>
            </a:lvl7pPr>
            <a:lvl8pPr marL="11841480" indent="0" algn="ctr">
              <a:buNone/>
              <a:defRPr sz="5920"/>
            </a:lvl8pPr>
            <a:lvl9pPr marL="13533120" indent="0" algn="ctr">
              <a:buNone/>
              <a:defRPr sz="592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1E35549D-D24B-48DF-85ED-33EF662C83D6}" type="datetimeFigureOut">
              <a:rPr lang="en-US"/>
              <a:pPr>
                <a:defRPr/>
              </a:pPr>
              <a:t>10/4/2016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B11769-BCE4-432D-9AAE-0B6A18D07C6E}" type="slidenum">
              <a:rPr lang="en-US"/>
              <a:pPr>
                <a:defRPr/>
              </a:pPr>
              <a:t>‹N°›</a:t>
            </a:fld>
            <a:endParaRPr lang="en-US"/>
          </a:p>
        </p:txBody>
      </p:sp>
    </p:spTree>
    <p:extLst>
      <p:ext uri="{BB962C8B-B14F-4D97-AF65-F5344CB8AC3E}">
        <p14:creationId xmlns:p14="http://schemas.microsoft.com/office/powerpoint/2010/main" val="3638974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19909E8-358D-45E2-B597-019D8DEE3D5B}" type="datetimeFigureOut">
              <a:rPr lang="en-US"/>
              <a:pPr>
                <a:defRPr/>
              </a:pPr>
              <a:t>10/4/2016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F92926-007D-450B-B9F2-7B9BF5B468F2}" type="slidenum">
              <a:rPr lang="en-US"/>
              <a:pPr>
                <a:defRPr/>
              </a:pPr>
              <a:t>‹N°›</a:t>
            </a:fld>
            <a:endParaRPr lang="en-US"/>
          </a:p>
        </p:txBody>
      </p:sp>
    </p:spTree>
    <p:extLst>
      <p:ext uri="{BB962C8B-B14F-4D97-AF65-F5344CB8AC3E}">
        <p14:creationId xmlns:p14="http://schemas.microsoft.com/office/powerpoint/2010/main" val="2572643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4211599" y="2726267"/>
            <a:ext cx="7295198" cy="4339505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326007" y="2726267"/>
            <a:ext cx="21462683" cy="4339505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8FDB2B3-14D7-45B5-AD18-EDADAAECB3BF}" type="datetimeFigureOut">
              <a:rPr lang="en-US"/>
              <a:pPr>
                <a:defRPr/>
              </a:pPr>
              <a:t>10/4/2016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E5FA6B-2513-4879-949B-C32735FFD3F0}" type="slidenum">
              <a:rPr lang="en-US"/>
              <a:pPr>
                <a:defRPr/>
              </a:pPr>
              <a:t>‹N°›</a:t>
            </a:fld>
            <a:endParaRPr lang="en-US"/>
          </a:p>
        </p:txBody>
      </p:sp>
    </p:spTree>
    <p:extLst>
      <p:ext uri="{BB962C8B-B14F-4D97-AF65-F5344CB8AC3E}">
        <p14:creationId xmlns:p14="http://schemas.microsoft.com/office/powerpoint/2010/main" val="1117029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1D44EC9-C3DD-42FA-8859-4A0929DCFCB2}" type="datetimeFigureOut">
              <a:rPr lang="en-US"/>
              <a:pPr>
                <a:defRPr/>
              </a:pPr>
              <a:t>10/4/2016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182581-FDE7-4AD3-8BEB-707A96B37D6F}" type="slidenum">
              <a:rPr lang="en-US"/>
              <a:pPr>
                <a:defRPr/>
              </a:pPr>
              <a:t>‹N°›</a:t>
            </a:fld>
            <a:endParaRPr lang="en-US"/>
          </a:p>
        </p:txBody>
      </p:sp>
    </p:spTree>
    <p:extLst>
      <p:ext uri="{BB962C8B-B14F-4D97-AF65-F5344CB8AC3E}">
        <p14:creationId xmlns:p14="http://schemas.microsoft.com/office/powerpoint/2010/main" val="2214272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08386" y="12766055"/>
            <a:ext cx="29180790" cy="21300436"/>
          </a:xfrm>
        </p:spPr>
        <p:txBody>
          <a:bodyPr anchor="b"/>
          <a:lstStyle>
            <a:lvl1pPr>
              <a:defRPr sz="22200"/>
            </a:lvl1pPr>
          </a:lstStyle>
          <a:p>
            <a:r>
              <a:rPr lang="en-US" smtClean="0"/>
              <a:t>Click to edit Master title style</a:t>
            </a:r>
            <a:endParaRPr lang="en-US" dirty="0"/>
          </a:p>
        </p:txBody>
      </p:sp>
      <p:sp>
        <p:nvSpPr>
          <p:cNvPr id="3" name="Text Placeholder 2"/>
          <p:cNvSpPr>
            <a:spLocks noGrp="1"/>
          </p:cNvSpPr>
          <p:nvPr>
            <p:ph type="body" idx="1"/>
          </p:nvPr>
        </p:nvSpPr>
        <p:spPr>
          <a:xfrm>
            <a:off x="2308386" y="34268002"/>
            <a:ext cx="29180790" cy="11201396"/>
          </a:xfrm>
        </p:spPr>
        <p:txBody>
          <a:bodyPr/>
          <a:lstStyle>
            <a:lvl1pPr marL="0" indent="0">
              <a:buNone/>
              <a:defRPr sz="8880">
                <a:solidFill>
                  <a:schemeClr val="tx1"/>
                </a:solidFill>
              </a:defRPr>
            </a:lvl1pPr>
            <a:lvl2pPr marL="1691640" indent="0">
              <a:buNone/>
              <a:defRPr sz="7400">
                <a:solidFill>
                  <a:schemeClr val="tx1">
                    <a:tint val="75000"/>
                  </a:schemeClr>
                </a:solidFill>
              </a:defRPr>
            </a:lvl2pPr>
            <a:lvl3pPr marL="3383280" indent="0">
              <a:buNone/>
              <a:defRPr sz="6660">
                <a:solidFill>
                  <a:schemeClr val="tx1">
                    <a:tint val="75000"/>
                  </a:schemeClr>
                </a:solidFill>
              </a:defRPr>
            </a:lvl3pPr>
            <a:lvl4pPr marL="5074920" indent="0">
              <a:buNone/>
              <a:defRPr sz="5920">
                <a:solidFill>
                  <a:schemeClr val="tx1">
                    <a:tint val="75000"/>
                  </a:schemeClr>
                </a:solidFill>
              </a:defRPr>
            </a:lvl4pPr>
            <a:lvl5pPr marL="6766560" indent="0">
              <a:buNone/>
              <a:defRPr sz="5920">
                <a:solidFill>
                  <a:schemeClr val="tx1">
                    <a:tint val="75000"/>
                  </a:schemeClr>
                </a:solidFill>
              </a:defRPr>
            </a:lvl5pPr>
            <a:lvl6pPr marL="8458200" indent="0">
              <a:buNone/>
              <a:defRPr sz="5920">
                <a:solidFill>
                  <a:schemeClr val="tx1">
                    <a:tint val="75000"/>
                  </a:schemeClr>
                </a:solidFill>
              </a:defRPr>
            </a:lvl6pPr>
            <a:lvl7pPr marL="10149840" indent="0">
              <a:buNone/>
              <a:defRPr sz="5920">
                <a:solidFill>
                  <a:schemeClr val="tx1">
                    <a:tint val="75000"/>
                  </a:schemeClr>
                </a:solidFill>
              </a:defRPr>
            </a:lvl7pPr>
            <a:lvl8pPr marL="11841480" indent="0">
              <a:buNone/>
              <a:defRPr sz="5920">
                <a:solidFill>
                  <a:schemeClr val="tx1">
                    <a:tint val="75000"/>
                  </a:schemeClr>
                </a:solidFill>
              </a:defRPr>
            </a:lvl8pPr>
            <a:lvl9pPr marL="13533120" indent="0">
              <a:buNone/>
              <a:defRPr sz="592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B175D88-E8C1-485D-9AD6-1F4BEF0AAD3F}" type="datetimeFigureOut">
              <a:rPr lang="en-US"/>
              <a:pPr>
                <a:defRPr/>
              </a:pPr>
              <a:t>10/4/2016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2671D0-3234-40CF-911C-7E5F823970BE}" type="slidenum">
              <a:rPr lang="en-US"/>
              <a:pPr>
                <a:defRPr/>
              </a:pPr>
              <a:t>‹N°›</a:t>
            </a:fld>
            <a:endParaRPr lang="en-US"/>
          </a:p>
        </p:txBody>
      </p:sp>
    </p:spTree>
    <p:extLst>
      <p:ext uri="{BB962C8B-B14F-4D97-AF65-F5344CB8AC3E}">
        <p14:creationId xmlns:p14="http://schemas.microsoft.com/office/powerpoint/2010/main" val="1778162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326005" y="13631334"/>
            <a:ext cx="14378940" cy="324899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7127855" y="13631334"/>
            <a:ext cx="14378940" cy="324899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B8EF7D90-8052-476A-9DC5-7DA27A6BF814}" type="datetimeFigureOut">
              <a:rPr lang="en-US"/>
              <a:pPr>
                <a:defRPr/>
              </a:pPr>
              <a:t>10/4/2016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D02C663-3971-4594-A46A-1EB1E2842E1B}" type="slidenum">
              <a:rPr lang="en-US"/>
              <a:pPr>
                <a:defRPr/>
              </a:pPr>
              <a:t>‹N°›</a:t>
            </a:fld>
            <a:endParaRPr lang="en-US"/>
          </a:p>
        </p:txBody>
      </p:sp>
    </p:spTree>
    <p:extLst>
      <p:ext uri="{BB962C8B-B14F-4D97-AF65-F5344CB8AC3E}">
        <p14:creationId xmlns:p14="http://schemas.microsoft.com/office/powerpoint/2010/main" val="3714082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30412" y="2726278"/>
            <a:ext cx="29180790" cy="98975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330415" y="12552684"/>
            <a:ext cx="14312858" cy="6151876"/>
          </a:xfrm>
        </p:spPr>
        <p:txBody>
          <a:bodyPr anchor="b"/>
          <a:lstStyle>
            <a:lvl1pPr marL="0" indent="0">
              <a:buNone/>
              <a:defRPr sz="8880" b="1"/>
            </a:lvl1pPr>
            <a:lvl2pPr marL="1691640" indent="0">
              <a:buNone/>
              <a:defRPr sz="7400" b="1"/>
            </a:lvl2pPr>
            <a:lvl3pPr marL="3383280" indent="0">
              <a:buNone/>
              <a:defRPr sz="6660" b="1"/>
            </a:lvl3pPr>
            <a:lvl4pPr marL="5074920" indent="0">
              <a:buNone/>
              <a:defRPr sz="5920" b="1"/>
            </a:lvl4pPr>
            <a:lvl5pPr marL="6766560" indent="0">
              <a:buNone/>
              <a:defRPr sz="5920" b="1"/>
            </a:lvl5pPr>
            <a:lvl6pPr marL="8458200" indent="0">
              <a:buNone/>
              <a:defRPr sz="5920" b="1"/>
            </a:lvl6pPr>
            <a:lvl7pPr marL="10149840" indent="0">
              <a:buNone/>
              <a:defRPr sz="5920" b="1"/>
            </a:lvl7pPr>
            <a:lvl8pPr marL="11841480" indent="0">
              <a:buNone/>
              <a:defRPr sz="5920" b="1"/>
            </a:lvl8pPr>
            <a:lvl9pPr marL="13533120" indent="0">
              <a:buNone/>
              <a:defRPr sz="5920" b="1"/>
            </a:lvl9pPr>
          </a:lstStyle>
          <a:p>
            <a:pPr lvl="0"/>
            <a:r>
              <a:rPr lang="en-US" smtClean="0"/>
              <a:t>Click to edit Master text styles</a:t>
            </a:r>
          </a:p>
        </p:txBody>
      </p:sp>
      <p:sp>
        <p:nvSpPr>
          <p:cNvPr id="4" name="Content Placeholder 3"/>
          <p:cNvSpPr>
            <a:spLocks noGrp="1"/>
          </p:cNvSpPr>
          <p:nvPr>
            <p:ph sz="half" idx="2"/>
          </p:nvPr>
        </p:nvSpPr>
        <p:spPr>
          <a:xfrm>
            <a:off x="2330415" y="18704560"/>
            <a:ext cx="14312858" cy="275115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7127857" y="12552684"/>
            <a:ext cx="14383347" cy="6151876"/>
          </a:xfrm>
        </p:spPr>
        <p:txBody>
          <a:bodyPr anchor="b"/>
          <a:lstStyle>
            <a:lvl1pPr marL="0" indent="0">
              <a:buNone/>
              <a:defRPr sz="8880" b="1"/>
            </a:lvl1pPr>
            <a:lvl2pPr marL="1691640" indent="0">
              <a:buNone/>
              <a:defRPr sz="7400" b="1"/>
            </a:lvl2pPr>
            <a:lvl3pPr marL="3383280" indent="0">
              <a:buNone/>
              <a:defRPr sz="6660" b="1"/>
            </a:lvl3pPr>
            <a:lvl4pPr marL="5074920" indent="0">
              <a:buNone/>
              <a:defRPr sz="5920" b="1"/>
            </a:lvl4pPr>
            <a:lvl5pPr marL="6766560" indent="0">
              <a:buNone/>
              <a:defRPr sz="5920" b="1"/>
            </a:lvl5pPr>
            <a:lvl6pPr marL="8458200" indent="0">
              <a:buNone/>
              <a:defRPr sz="5920" b="1"/>
            </a:lvl6pPr>
            <a:lvl7pPr marL="10149840" indent="0">
              <a:buNone/>
              <a:defRPr sz="5920" b="1"/>
            </a:lvl7pPr>
            <a:lvl8pPr marL="11841480" indent="0">
              <a:buNone/>
              <a:defRPr sz="5920" b="1"/>
            </a:lvl8pPr>
            <a:lvl9pPr marL="13533120" indent="0">
              <a:buNone/>
              <a:defRPr sz="5920" b="1"/>
            </a:lvl9pPr>
          </a:lstStyle>
          <a:p>
            <a:pPr lvl="0"/>
            <a:r>
              <a:rPr lang="en-US" smtClean="0"/>
              <a:t>Click to edit Master text styles</a:t>
            </a:r>
          </a:p>
        </p:txBody>
      </p:sp>
      <p:sp>
        <p:nvSpPr>
          <p:cNvPr id="6" name="Content Placeholder 5"/>
          <p:cNvSpPr>
            <a:spLocks noGrp="1"/>
          </p:cNvSpPr>
          <p:nvPr>
            <p:ph sz="quarter" idx="4"/>
          </p:nvPr>
        </p:nvSpPr>
        <p:spPr>
          <a:xfrm>
            <a:off x="17127857" y="18704560"/>
            <a:ext cx="14383347" cy="275115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63EBB1CC-4930-4E17-B1D6-D3D79E7EECF1}" type="datetimeFigureOut">
              <a:rPr lang="en-US"/>
              <a:pPr>
                <a:defRPr/>
              </a:pPr>
              <a:t>10/4/2016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81665FB-7CC6-4DF8-82F8-C2FC46A307EB}" type="slidenum">
              <a:rPr lang="en-US"/>
              <a:pPr>
                <a:defRPr/>
              </a:pPr>
              <a:t>‹N°›</a:t>
            </a:fld>
            <a:endParaRPr lang="en-US"/>
          </a:p>
        </p:txBody>
      </p:sp>
    </p:spTree>
    <p:extLst>
      <p:ext uri="{BB962C8B-B14F-4D97-AF65-F5344CB8AC3E}">
        <p14:creationId xmlns:p14="http://schemas.microsoft.com/office/powerpoint/2010/main" val="3412842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0EA2B6E7-6B85-41FB-A693-D7311D77FDD1}" type="datetimeFigureOut">
              <a:rPr lang="en-US"/>
              <a:pPr>
                <a:defRPr/>
              </a:pPr>
              <a:t>10/4/2016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B97004C-1167-49F7-A0B1-17644FF0AB04}" type="slidenum">
              <a:rPr lang="en-US"/>
              <a:pPr>
                <a:defRPr/>
              </a:pPr>
              <a:t>‹N°›</a:t>
            </a:fld>
            <a:endParaRPr lang="en-US"/>
          </a:p>
        </p:txBody>
      </p:sp>
    </p:spTree>
    <p:extLst>
      <p:ext uri="{BB962C8B-B14F-4D97-AF65-F5344CB8AC3E}">
        <p14:creationId xmlns:p14="http://schemas.microsoft.com/office/powerpoint/2010/main" val="1952077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8C3CFA3-1C8F-43F9-BF53-63F7B847D063}" type="datetimeFigureOut">
              <a:rPr lang="en-US"/>
              <a:pPr>
                <a:defRPr/>
              </a:pPr>
              <a:t>10/4/2016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3DD946E-88B7-4410-B31D-C6FAE06BDD88}" type="slidenum">
              <a:rPr lang="en-US"/>
              <a:pPr>
                <a:defRPr/>
              </a:pPr>
              <a:t>‹N°›</a:t>
            </a:fld>
            <a:endParaRPr lang="en-US"/>
          </a:p>
        </p:txBody>
      </p:sp>
    </p:spTree>
    <p:extLst>
      <p:ext uri="{BB962C8B-B14F-4D97-AF65-F5344CB8AC3E}">
        <p14:creationId xmlns:p14="http://schemas.microsoft.com/office/powerpoint/2010/main" val="1882393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0412" y="3413760"/>
            <a:ext cx="10911959" cy="11948160"/>
          </a:xfrm>
        </p:spPr>
        <p:txBody>
          <a:bodyPr anchor="b"/>
          <a:lstStyle>
            <a:lvl1pPr>
              <a:defRPr sz="11840"/>
            </a:lvl1pPr>
          </a:lstStyle>
          <a:p>
            <a:r>
              <a:rPr lang="en-US" smtClean="0"/>
              <a:t>Click to edit Master title style</a:t>
            </a:r>
            <a:endParaRPr lang="en-US" dirty="0"/>
          </a:p>
        </p:txBody>
      </p:sp>
      <p:sp>
        <p:nvSpPr>
          <p:cNvPr id="3" name="Content Placeholder 2"/>
          <p:cNvSpPr>
            <a:spLocks noGrp="1"/>
          </p:cNvSpPr>
          <p:nvPr>
            <p:ph idx="1"/>
          </p:nvPr>
        </p:nvSpPr>
        <p:spPr>
          <a:xfrm>
            <a:off x="14383347" y="7372785"/>
            <a:ext cx="17127855" cy="36389733"/>
          </a:xfrm>
        </p:spPr>
        <p:txBody>
          <a:bodyPr/>
          <a:lstStyle>
            <a:lvl1pPr>
              <a:defRPr sz="11840"/>
            </a:lvl1pPr>
            <a:lvl2pPr>
              <a:defRPr sz="10360"/>
            </a:lvl2pPr>
            <a:lvl3pPr>
              <a:defRPr sz="888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330412" y="15361920"/>
            <a:ext cx="10911959" cy="28459857"/>
          </a:xfrm>
        </p:spPr>
        <p:txBody>
          <a:bodyPr/>
          <a:lstStyle>
            <a:lvl1pPr marL="0" indent="0">
              <a:buNone/>
              <a:defRPr sz="5920"/>
            </a:lvl1pPr>
            <a:lvl2pPr marL="1691640" indent="0">
              <a:buNone/>
              <a:defRPr sz="5180"/>
            </a:lvl2pPr>
            <a:lvl3pPr marL="3383280" indent="0">
              <a:buNone/>
              <a:defRPr sz="4440"/>
            </a:lvl3pPr>
            <a:lvl4pPr marL="5074920" indent="0">
              <a:buNone/>
              <a:defRPr sz="3700"/>
            </a:lvl4pPr>
            <a:lvl5pPr marL="6766560" indent="0">
              <a:buNone/>
              <a:defRPr sz="3700"/>
            </a:lvl5pPr>
            <a:lvl6pPr marL="8458200" indent="0">
              <a:buNone/>
              <a:defRPr sz="3700"/>
            </a:lvl6pPr>
            <a:lvl7pPr marL="10149840" indent="0">
              <a:buNone/>
              <a:defRPr sz="3700"/>
            </a:lvl7pPr>
            <a:lvl8pPr marL="11841480" indent="0">
              <a:buNone/>
              <a:defRPr sz="3700"/>
            </a:lvl8pPr>
            <a:lvl9pPr marL="13533120" indent="0">
              <a:buNone/>
              <a:defRPr sz="37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56F1495-CDEA-4D00-BBFA-3C62F00B6E13}" type="datetimeFigureOut">
              <a:rPr lang="en-US"/>
              <a:pPr>
                <a:defRPr/>
              </a:pPr>
              <a:t>10/4/2016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A40822-7157-4543-9291-D7DF82CA5801}" type="slidenum">
              <a:rPr lang="en-US"/>
              <a:pPr>
                <a:defRPr/>
              </a:pPr>
              <a:t>‹N°›</a:t>
            </a:fld>
            <a:endParaRPr lang="en-US"/>
          </a:p>
        </p:txBody>
      </p:sp>
    </p:spTree>
    <p:extLst>
      <p:ext uri="{BB962C8B-B14F-4D97-AF65-F5344CB8AC3E}">
        <p14:creationId xmlns:p14="http://schemas.microsoft.com/office/powerpoint/2010/main" val="2609499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0412" y="3413760"/>
            <a:ext cx="10911959" cy="11948160"/>
          </a:xfrm>
        </p:spPr>
        <p:txBody>
          <a:bodyPr anchor="b"/>
          <a:lstStyle>
            <a:lvl1pPr>
              <a:defRPr sz="1184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4383347" y="7372785"/>
            <a:ext cx="17127855" cy="36389733"/>
          </a:xfrm>
        </p:spPr>
        <p:txBody>
          <a:bodyPr rtlCol="0">
            <a:normAutofit/>
          </a:bodyPr>
          <a:lstStyle>
            <a:lvl1pPr marL="0" indent="0">
              <a:buNone/>
              <a:defRPr sz="11840"/>
            </a:lvl1pPr>
            <a:lvl2pPr marL="1691640" indent="0">
              <a:buNone/>
              <a:defRPr sz="10360"/>
            </a:lvl2pPr>
            <a:lvl3pPr marL="3383280" indent="0">
              <a:buNone/>
              <a:defRPr sz="8880"/>
            </a:lvl3pPr>
            <a:lvl4pPr marL="5074920" indent="0">
              <a:buNone/>
              <a:defRPr sz="7400"/>
            </a:lvl4pPr>
            <a:lvl5pPr marL="6766560" indent="0">
              <a:buNone/>
              <a:defRPr sz="7400"/>
            </a:lvl5pPr>
            <a:lvl6pPr marL="8458200" indent="0">
              <a:buNone/>
              <a:defRPr sz="7400"/>
            </a:lvl6pPr>
            <a:lvl7pPr marL="10149840" indent="0">
              <a:buNone/>
              <a:defRPr sz="7400"/>
            </a:lvl7pPr>
            <a:lvl8pPr marL="11841480" indent="0">
              <a:buNone/>
              <a:defRPr sz="7400"/>
            </a:lvl8pPr>
            <a:lvl9pPr marL="13533120" indent="0">
              <a:buNone/>
              <a:defRPr sz="74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2330412" y="15361920"/>
            <a:ext cx="10911959" cy="28459857"/>
          </a:xfrm>
        </p:spPr>
        <p:txBody>
          <a:bodyPr/>
          <a:lstStyle>
            <a:lvl1pPr marL="0" indent="0">
              <a:buNone/>
              <a:defRPr sz="5920"/>
            </a:lvl1pPr>
            <a:lvl2pPr marL="1691640" indent="0">
              <a:buNone/>
              <a:defRPr sz="5180"/>
            </a:lvl2pPr>
            <a:lvl3pPr marL="3383280" indent="0">
              <a:buNone/>
              <a:defRPr sz="4440"/>
            </a:lvl3pPr>
            <a:lvl4pPr marL="5074920" indent="0">
              <a:buNone/>
              <a:defRPr sz="3700"/>
            </a:lvl4pPr>
            <a:lvl5pPr marL="6766560" indent="0">
              <a:buNone/>
              <a:defRPr sz="3700"/>
            </a:lvl5pPr>
            <a:lvl6pPr marL="8458200" indent="0">
              <a:buNone/>
              <a:defRPr sz="3700"/>
            </a:lvl6pPr>
            <a:lvl7pPr marL="10149840" indent="0">
              <a:buNone/>
              <a:defRPr sz="3700"/>
            </a:lvl7pPr>
            <a:lvl8pPr marL="11841480" indent="0">
              <a:buNone/>
              <a:defRPr sz="3700"/>
            </a:lvl8pPr>
            <a:lvl9pPr marL="13533120" indent="0">
              <a:buNone/>
              <a:defRPr sz="37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FFBECE9-5E44-4726-83C6-4111916E20E2}" type="datetimeFigureOut">
              <a:rPr lang="en-US"/>
              <a:pPr>
                <a:defRPr/>
              </a:pPr>
              <a:t>10/4/2016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B73BB91-8286-417E-A9AC-801D457E8A20}" type="slidenum">
              <a:rPr lang="en-US"/>
              <a:pPr>
                <a:defRPr/>
              </a:pPr>
              <a:t>‹N°›</a:t>
            </a:fld>
            <a:endParaRPr lang="en-US"/>
          </a:p>
        </p:txBody>
      </p:sp>
    </p:spTree>
    <p:extLst>
      <p:ext uri="{BB962C8B-B14F-4D97-AF65-F5344CB8AC3E}">
        <p14:creationId xmlns:p14="http://schemas.microsoft.com/office/powerpoint/2010/main" val="2690164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325688" y="2725738"/>
            <a:ext cx="29181425" cy="989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2325688" y="13631863"/>
            <a:ext cx="29181425" cy="3248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2325688" y="47461488"/>
            <a:ext cx="7612062" cy="2725737"/>
          </a:xfrm>
          <a:prstGeom prst="rect">
            <a:avLst/>
          </a:prstGeom>
        </p:spPr>
        <p:txBody>
          <a:bodyPr vert="horz" lIns="91440" tIns="45720" rIns="91440" bIns="45720" rtlCol="0" anchor="ctr"/>
          <a:lstStyle>
            <a:lvl1pPr algn="l" defTabSz="4080362">
              <a:defRPr sz="4440">
                <a:solidFill>
                  <a:schemeClr val="tx1">
                    <a:tint val="75000"/>
                  </a:schemeClr>
                </a:solidFill>
              </a:defRPr>
            </a:lvl1pPr>
          </a:lstStyle>
          <a:p>
            <a:pPr>
              <a:defRPr/>
            </a:pPr>
            <a:fld id="{FE6338E6-245D-4BBB-8A7C-0F1F8351E4D6}" type="datetimeFigureOut">
              <a:rPr lang="en-US"/>
              <a:pPr>
                <a:defRPr/>
              </a:pPr>
              <a:t>10/4/2016</a:t>
            </a:fld>
            <a:endParaRPr lang="en-US"/>
          </a:p>
        </p:txBody>
      </p:sp>
      <p:sp>
        <p:nvSpPr>
          <p:cNvPr id="5" name="Footer Placeholder 4"/>
          <p:cNvSpPr>
            <a:spLocks noGrp="1"/>
          </p:cNvSpPr>
          <p:nvPr>
            <p:ph type="ftr" sz="quarter" idx="3"/>
          </p:nvPr>
        </p:nvSpPr>
        <p:spPr>
          <a:xfrm>
            <a:off x="11207750" y="47461488"/>
            <a:ext cx="11417300" cy="2725737"/>
          </a:xfrm>
          <a:prstGeom prst="rect">
            <a:avLst/>
          </a:prstGeom>
        </p:spPr>
        <p:txBody>
          <a:bodyPr vert="horz" lIns="91440" tIns="45720" rIns="91440" bIns="45720" rtlCol="0" anchor="ctr"/>
          <a:lstStyle>
            <a:lvl1pPr algn="ctr" defTabSz="4080362">
              <a:defRPr sz="444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3895050" y="47461488"/>
            <a:ext cx="7612063" cy="2725737"/>
          </a:xfrm>
          <a:prstGeom prst="rect">
            <a:avLst/>
          </a:prstGeom>
        </p:spPr>
        <p:txBody>
          <a:bodyPr vert="horz" lIns="91440" tIns="45720" rIns="91440" bIns="45720" rtlCol="0" anchor="ctr"/>
          <a:lstStyle>
            <a:lvl1pPr algn="r" defTabSz="4080362">
              <a:defRPr sz="4440">
                <a:solidFill>
                  <a:schemeClr val="tx1">
                    <a:tint val="75000"/>
                  </a:schemeClr>
                </a:solidFill>
              </a:defRPr>
            </a:lvl1pPr>
          </a:lstStyle>
          <a:p>
            <a:pPr>
              <a:defRPr/>
            </a:pPr>
            <a:fld id="{B3F6CE36-6779-40E9-AF53-0EF0E0194708}"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3382963" rtl="0" eaLnBrk="0" fontAlgn="base" hangingPunct="0">
        <a:lnSpc>
          <a:spcPct val="90000"/>
        </a:lnSpc>
        <a:spcBef>
          <a:spcPct val="0"/>
        </a:spcBef>
        <a:spcAft>
          <a:spcPct val="0"/>
        </a:spcAft>
        <a:defRPr sz="16200" kern="1200">
          <a:solidFill>
            <a:schemeClr val="tx1"/>
          </a:solidFill>
          <a:latin typeface="+mj-lt"/>
          <a:ea typeface="+mj-ea"/>
          <a:cs typeface="+mj-cs"/>
        </a:defRPr>
      </a:lvl1pPr>
      <a:lvl2pPr algn="l" defTabSz="3382963" rtl="0" eaLnBrk="0" fontAlgn="base" hangingPunct="0">
        <a:lnSpc>
          <a:spcPct val="90000"/>
        </a:lnSpc>
        <a:spcBef>
          <a:spcPct val="0"/>
        </a:spcBef>
        <a:spcAft>
          <a:spcPct val="0"/>
        </a:spcAft>
        <a:defRPr sz="16200">
          <a:solidFill>
            <a:schemeClr val="tx1"/>
          </a:solidFill>
          <a:latin typeface="Calibri Light" panose="020F0302020204030204" pitchFamily="34" charset="0"/>
        </a:defRPr>
      </a:lvl2pPr>
      <a:lvl3pPr algn="l" defTabSz="3382963" rtl="0" eaLnBrk="0" fontAlgn="base" hangingPunct="0">
        <a:lnSpc>
          <a:spcPct val="90000"/>
        </a:lnSpc>
        <a:spcBef>
          <a:spcPct val="0"/>
        </a:spcBef>
        <a:spcAft>
          <a:spcPct val="0"/>
        </a:spcAft>
        <a:defRPr sz="16200">
          <a:solidFill>
            <a:schemeClr val="tx1"/>
          </a:solidFill>
          <a:latin typeface="Calibri Light" panose="020F0302020204030204" pitchFamily="34" charset="0"/>
        </a:defRPr>
      </a:lvl3pPr>
      <a:lvl4pPr algn="l" defTabSz="3382963" rtl="0" eaLnBrk="0" fontAlgn="base" hangingPunct="0">
        <a:lnSpc>
          <a:spcPct val="90000"/>
        </a:lnSpc>
        <a:spcBef>
          <a:spcPct val="0"/>
        </a:spcBef>
        <a:spcAft>
          <a:spcPct val="0"/>
        </a:spcAft>
        <a:defRPr sz="16200">
          <a:solidFill>
            <a:schemeClr val="tx1"/>
          </a:solidFill>
          <a:latin typeface="Calibri Light" panose="020F0302020204030204" pitchFamily="34" charset="0"/>
        </a:defRPr>
      </a:lvl4pPr>
      <a:lvl5pPr algn="l" defTabSz="3382963" rtl="0" eaLnBrk="0" fontAlgn="base" hangingPunct="0">
        <a:lnSpc>
          <a:spcPct val="90000"/>
        </a:lnSpc>
        <a:spcBef>
          <a:spcPct val="0"/>
        </a:spcBef>
        <a:spcAft>
          <a:spcPct val="0"/>
        </a:spcAft>
        <a:defRPr sz="16200">
          <a:solidFill>
            <a:schemeClr val="tx1"/>
          </a:solidFill>
          <a:latin typeface="Calibri Light" panose="020F0302020204030204" pitchFamily="34" charset="0"/>
        </a:defRPr>
      </a:lvl5pPr>
      <a:lvl6pPr marL="457200" algn="l" defTabSz="3382963" rtl="0" fontAlgn="base">
        <a:lnSpc>
          <a:spcPct val="90000"/>
        </a:lnSpc>
        <a:spcBef>
          <a:spcPct val="0"/>
        </a:spcBef>
        <a:spcAft>
          <a:spcPct val="0"/>
        </a:spcAft>
        <a:defRPr sz="16200">
          <a:solidFill>
            <a:schemeClr val="tx1"/>
          </a:solidFill>
          <a:latin typeface="Calibri Light" panose="020F0302020204030204" pitchFamily="34" charset="0"/>
        </a:defRPr>
      </a:lvl6pPr>
      <a:lvl7pPr marL="914400" algn="l" defTabSz="3382963" rtl="0" fontAlgn="base">
        <a:lnSpc>
          <a:spcPct val="90000"/>
        </a:lnSpc>
        <a:spcBef>
          <a:spcPct val="0"/>
        </a:spcBef>
        <a:spcAft>
          <a:spcPct val="0"/>
        </a:spcAft>
        <a:defRPr sz="16200">
          <a:solidFill>
            <a:schemeClr val="tx1"/>
          </a:solidFill>
          <a:latin typeface="Calibri Light" panose="020F0302020204030204" pitchFamily="34" charset="0"/>
        </a:defRPr>
      </a:lvl7pPr>
      <a:lvl8pPr marL="1371600" algn="l" defTabSz="3382963" rtl="0" fontAlgn="base">
        <a:lnSpc>
          <a:spcPct val="90000"/>
        </a:lnSpc>
        <a:spcBef>
          <a:spcPct val="0"/>
        </a:spcBef>
        <a:spcAft>
          <a:spcPct val="0"/>
        </a:spcAft>
        <a:defRPr sz="16200">
          <a:solidFill>
            <a:schemeClr val="tx1"/>
          </a:solidFill>
          <a:latin typeface="Calibri Light" panose="020F0302020204030204" pitchFamily="34" charset="0"/>
        </a:defRPr>
      </a:lvl8pPr>
      <a:lvl9pPr marL="1828800" algn="l" defTabSz="3382963" rtl="0" fontAlgn="base">
        <a:lnSpc>
          <a:spcPct val="90000"/>
        </a:lnSpc>
        <a:spcBef>
          <a:spcPct val="0"/>
        </a:spcBef>
        <a:spcAft>
          <a:spcPct val="0"/>
        </a:spcAft>
        <a:defRPr sz="16200">
          <a:solidFill>
            <a:schemeClr val="tx1"/>
          </a:solidFill>
          <a:latin typeface="Calibri Light" panose="020F0302020204030204" pitchFamily="34" charset="0"/>
        </a:defRPr>
      </a:lvl9pPr>
    </p:titleStyle>
    <p:bodyStyle>
      <a:lvl1pPr marL="844550" indent="-844550" algn="l" defTabSz="3382963" rtl="0" eaLnBrk="0" fontAlgn="base" hangingPunct="0">
        <a:lnSpc>
          <a:spcPct val="90000"/>
        </a:lnSpc>
        <a:spcBef>
          <a:spcPts val="3700"/>
        </a:spcBef>
        <a:spcAft>
          <a:spcPct val="0"/>
        </a:spcAft>
        <a:buFont typeface="Arial" panose="020B0604020202020204" pitchFamily="34" charset="0"/>
        <a:buChar char="•"/>
        <a:defRPr sz="10300" kern="1200">
          <a:solidFill>
            <a:schemeClr val="tx1"/>
          </a:solidFill>
          <a:latin typeface="+mn-lt"/>
          <a:ea typeface="+mn-ea"/>
          <a:cs typeface="+mn-cs"/>
        </a:defRPr>
      </a:lvl1pPr>
      <a:lvl2pPr marL="2536825" indent="-844550" algn="l" defTabSz="3382963" rtl="0" eaLnBrk="0" fontAlgn="base" hangingPunct="0">
        <a:lnSpc>
          <a:spcPct val="90000"/>
        </a:lnSpc>
        <a:spcBef>
          <a:spcPts val="1850"/>
        </a:spcBef>
        <a:spcAft>
          <a:spcPct val="0"/>
        </a:spcAft>
        <a:buFont typeface="Arial" panose="020B0604020202020204" pitchFamily="34" charset="0"/>
        <a:buChar char="•"/>
        <a:defRPr sz="8800" kern="1200">
          <a:solidFill>
            <a:schemeClr val="tx1"/>
          </a:solidFill>
          <a:latin typeface="+mn-lt"/>
          <a:ea typeface="+mn-ea"/>
          <a:cs typeface="+mn-cs"/>
        </a:defRPr>
      </a:lvl2pPr>
      <a:lvl3pPr marL="4229100" indent="-844550" algn="l" defTabSz="3382963" rtl="0" eaLnBrk="0" fontAlgn="base" hangingPunct="0">
        <a:lnSpc>
          <a:spcPct val="90000"/>
        </a:lnSpc>
        <a:spcBef>
          <a:spcPts val="1850"/>
        </a:spcBef>
        <a:spcAft>
          <a:spcPct val="0"/>
        </a:spcAft>
        <a:buFont typeface="Arial" panose="020B0604020202020204" pitchFamily="34" charset="0"/>
        <a:buChar char="•"/>
        <a:defRPr sz="7400" kern="1200">
          <a:solidFill>
            <a:schemeClr val="tx1"/>
          </a:solidFill>
          <a:latin typeface="+mn-lt"/>
          <a:ea typeface="+mn-ea"/>
          <a:cs typeface="+mn-cs"/>
        </a:defRPr>
      </a:lvl3pPr>
      <a:lvl4pPr marL="5919788" indent="-844550" algn="l" defTabSz="3382963" rtl="0" eaLnBrk="0" fontAlgn="base" hangingPunct="0">
        <a:lnSpc>
          <a:spcPct val="90000"/>
        </a:lnSpc>
        <a:spcBef>
          <a:spcPts val="1850"/>
        </a:spcBef>
        <a:spcAft>
          <a:spcPct val="0"/>
        </a:spcAft>
        <a:buFont typeface="Arial" panose="020B0604020202020204" pitchFamily="34" charset="0"/>
        <a:buChar char="•"/>
        <a:defRPr sz="6600" kern="1200">
          <a:solidFill>
            <a:schemeClr val="tx1"/>
          </a:solidFill>
          <a:latin typeface="+mn-lt"/>
          <a:ea typeface="+mn-ea"/>
          <a:cs typeface="+mn-cs"/>
        </a:defRPr>
      </a:lvl4pPr>
      <a:lvl5pPr marL="7612063" indent="-844550" algn="l" defTabSz="3382963" rtl="0" eaLnBrk="0" fontAlgn="base" hangingPunct="0">
        <a:lnSpc>
          <a:spcPct val="90000"/>
        </a:lnSpc>
        <a:spcBef>
          <a:spcPts val="1850"/>
        </a:spcBef>
        <a:spcAft>
          <a:spcPct val="0"/>
        </a:spcAft>
        <a:buFont typeface="Arial" panose="020B0604020202020204" pitchFamily="34" charset="0"/>
        <a:buChar char="•"/>
        <a:defRPr sz="6600" kern="1200">
          <a:solidFill>
            <a:schemeClr val="tx1"/>
          </a:solidFill>
          <a:latin typeface="+mn-lt"/>
          <a:ea typeface="+mn-ea"/>
          <a:cs typeface="+mn-cs"/>
        </a:defRPr>
      </a:lvl5pPr>
      <a:lvl6pPr marL="9304020" indent="-845820" algn="l" defTabSz="3383280" rtl="0" eaLnBrk="1" latinLnBrk="0" hangingPunct="1">
        <a:lnSpc>
          <a:spcPct val="90000"/>
        </a:lnSpc>
        <a:spcBef>
          <a:spcPts val="1850"/>
        </a:spcBef>
        <a:buFont typeface="Arial" panose="020B0604020202020204" pitchFamily="34" charset="0"/>
        <a:buChar char="•"/>
        <a:defRPr sz="6660" kern="1200">
          <a:solidFill>
            <a:schemeClr val="tx1"/>
          </a:solidFill>
          <a:latin typeface="+mn-lt"/>
          <a:ea typeface="+mn-ea"/>
          <a:cs typeface="+mn-cs"/>
        </a:defRPr>
      </a:lvl6pPr>
      <a:lvl7pPr marL="10995660" indent="-845820" algn="l" defTabSz="3383280" rtl="0" eaLnBrk="1" latinLnBrk="0" hangingPunct="1">
        <a:lnSpc>
          <a:spcPct val="90000"/>
        </a:lnSpc>
        <a:spcBef>
          <a:spcPts val="1850"/>
        </a:spcBef>
        <a:buFont typeface="Arial" panose="020B0604020202020204" pitchFamily="34" charset="0"/>
        <a:buChar char="•"/>
        <a:defRPr sz="6660" kern="1200">
          <a:solidFill>
            <a:schemeClr val="tx1"/>
          </a:solidFill>
          <a:latin typeface="+mn-lt"/>
          <a:ea typeface="+mn-ea"/>
          <a:cs typeface="+mn-cs"/>
        </a:defRPr>
      </a:lvl7pPr>
      <a:lvl8pPr marL="12687300" indent="-845820" algn="l" defTabSz="3383280" rtl="0" eaLnBrk="1" latinLnBrk="0" hangingPunct="1">
        <a:lnSpc>
          <a:spcPct val="90000"/>
        </a:lnSpc>
        <a:spcBef>
          <a:spcPts val="1850"/>
        </a:spcBef>
        <a:buFont typeface="Arial" panose="020B0604020202020204" pitchFamily="34" charset="0"/>
        <a:buChar char="•"/>
        <a:defRPr sz="6660" kern="1200">
          <a:solidFill>
            <a:schemeClr val="tx1"/>
          </a:solidFill>
          <a:latin typeface="+mn-lt"/>
          <a:ea typeface="+mn-ea"/>
          <a:cs typeface="+mn-cs"/>
        </a:defRPr>
      </a:lvl8pPr>
      <a:lvl9pPr marL="14378940" indent="-845820" algn="l" defTabSz="3383280" rtl="0" eaLnBrk="1" latinLnBrk="0" hangingPunct="1">
        <a:lnSpc>
          <a:spcPct val="90000"/>
        </a:lnSpc>
        <a:spcBef>
          <a:spcPts val="1850"/>
        </a:spcBef>
        <a:buFont typeface="Arial" panose="020B0604020202020204" pitchFamily="34" charset="0"/>
        <a:buChar char="•"/>
        <a:defRPr sz="6660" kern="1200">
          <a:solidFill>
            <a:schemeClr val="tx1"/>
          </a:solidFill>
          <a:latin typeface="+mn-lt"/>
          <a:ea typeface="+mn-ea"/>
          <a:cs typeface="+mn-cs"/>
        </a:defRPr>
      </a:lvl9pPr>
    </p:bodyStyle>
    <p:otherStyle>
      <a:defPPr>
        <a:defRPr lang="en-US"/>
      </a:defPPr>
      <a:lvl1pPr marL="0" algn="l" defTabSz="3383280" rtl="0" eaLnBrk="1" latinLnBrk="0" hangingPunct="1">
        <a:defRPr sz="6660" kern="1200">
          <a:solidFill>
            <a:schemeClr val="tx1"/>
          </a:solidFill>
          <a:latin typeface="+mn-lt"/>
          <a:ea typeface="+mn-ea"/>
          <a:cs typeface="+mn-cs"/>
        </a:defRPr>
      </a:lvl1pPr>
      <a:lvl2pPr marL="1691640" algn="l" defTabSz="3383280" rtl="0" eaLnBrk="1" latinLnBrk="0" hangingPunct="1">
        <a:defRPr sz="6660" kern="1200">
          <a:solidFill>
            <a:schemeClr val="tx1"/>
          </a:solidFill>
          <a:latin typeface="+mn-lt"/>
          <a:ea typeface="+mn-ea"/>
          <a:cs typeface="+mn-cs"/>
        </a:defRPr>
      </a:lvl2pPr>
      <a:lvl3pPr marL="3383280" algn="l" defTabSz="3383280" rtl="0" eaLnBrk="1" latinLnBrk="0" hangingPunct="1">
        <a:defRPr sz="6660" kern="1200">
          <a:solidFill>
            <a:schemeClr val="tx1"/>
          </a:solidFill>
          <a:latin typeface="+mn-lt"/>
          <a:ea typeface="+mn-ea"/>
          <a:cs typeface="+mn-cs"/>
        </a:defRPr>
      </a:lvl3pPr>
      <a:lvl4pPr marL="5074920" algn="l" defTabSz="3383280" rtl="0" eaLnBrk="1" latinLnBrk="0" hangingPunct="1">
        <a:defRPr sz="6660" kern="1200">
          <a:solidFill>
            <a:schemeClr val="tx1"/>
          </a:solidFill>
          <a:latin typeface="+mn-lt"/>
          <a:ea typeface="+mn-ea"/>
          <a:cs typeface="+mn-cs"/>
        </a:defRPr>
      </a:lvl4pPr>
      <a:lvl5pPr marL="6766560" algn="l" defTabSz="3383280" rtl="0" eaLnBrk="1" latinLnBrk="0" hangingPunct="1">
        <a:defRPr sz="6660" kern="1200">
          <a:solidFill>
            <a:schemeClr val="tx1"/>
          </a:solidFill>
          <a:latin typeface="+mn-lt"/>
          <a:ea typeface="+mn-ea"/>
          <a:cs typeface="+mn-cs"/>
        </a:defRPr>
      </a:lvl5pPr>
      <a:lvl6pPr marL="8458200" algn="l" defTabSz="3383280" rtl="0" eaLnBrk="1" latinLnBrk="0" hangingPunct="1">
        <a:defRPr sz="6660" kern="1200">
          <a:solidFill>
            <a:schemeClr val="tx1"/>
          </a:solidFill>
          <a:latin typeface="+mn-lt"/>
          <a:ea typeface="+mn-ea"/>
          <a:cs typeface="+mn-cs"/>
        </a:defRPr>
      </a:lvl6pPr>
      <a:lvl7pPr marL="10149840" algn="l" defTabSz="3383280" rtl="0" eaLnBrk="1" latinLnBrk="0" hangingPunct="1">
        <a:defRPr sz="6660" kern="1200">
          <a:solidFill>
            <a:schemeClr val="tx1"/>
          </a:solidFill>
          <a:latin typeface="+mn-lt"/>
          <a:ea typeface="+mn-ea"/>
          <a:cs typeface="+mn-cs"/>
        </a:defRPr>
      </a:lvl7pPr>
      <a:lvl8pPr marL="11841480" algn="l" defTabSz="3383280" rtl="0" eaLnBrk="1" latinLnBrk="0" hangingPunct="1">
        <a:defRPr sz="6660" kern="1200">
          <a:solidFill>
            <a:schemeClr val="tx1"/>
          </a:solidFill>
          <a:latin typeface="+mn-lt"/>
          <a:ea typeface="+mn-ea"/>
          <a:cs typeface="+mn-cs"/>
        </a:defRPr>
      </a:lvl8pPr>
      <a:lvl9pPr marL="13533120" algn="l" defTabSz="3383280" rtl="0" eaLnBrk="1" latinLnBrk="0" hangingPunct="1">
        <a:defRPr sz="66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38" y="0"/>
            <a:ext cx="33608962" cy="51098450"/>
          </a:xfrm>
          <a:prstGeom prst="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677187" eaLnBrk="1" fontAlgn="auto" hangingPunct="1">
              <a:spcBef>
                <a:spcPts val="0"/>
              </a:spcBef>
              <a:spcAft>
                <a:spcPts val="0"/>
              </a:spcAft>
              <a:defRPr/>
            </a:pPr>
            <a:endParaRPr lang="en-US" sz="5270"/>
          </a:p>
        </p:txBody>
      </p:sp>
      <p:sp>
        <p:nvSpPr>
          <p:cNvPr id="10" name="TextBox 9"/>
          <p:cNvSpPr txBox="1"/>
          <p:nvPr/>
        </p:nvSpPr>
        <p:spPr>
          <a:xfrm>
            <a:off x="204788" y="11995150"/>
            <a:ext cx="22610762" cy="1323975"/>
          </a:xfrm>
          <a:prstGeom prst="rect">
            <a:avLst/>
          </a:prstGeom>
          <a:solidFill>
            <a:srgbClr val="009900"/>
          </a:solidFill>
          <a:ln>
            <a:solidFill>
              <a:schemeClr val="accent6">
                <a:lumMod val="40000"/>
                <a:lumOff val="60000"/>
              </a:schemeClr>
            </a:solidFill>
          </a:ln>
        </p:spPr>
        <p:txBody>
          <a:bodyPr>
            <a:spAutoFit/>
          </a:bodyPr>
          <a:lstStyle/>
          <a:p>
            <a:pPr defTabSz="2677187" eaLnBrk="1" fontAlgn="auto" hangingPunct="1">
              <a:spcBef>
                <a:spcPts val="0"/>
              </a:spcBef>
              <a:spcAft>
                <a:spcPts val="0"/>
              </a:spcAft>
              <a:defRPr/>
            </a:pPr>
            <a:r>
              <a:rPr lang="en-US" sz="8000" b="1" dirty="0">
                <a:solidFill>
                  <a:schemeClr val="bg1"/>
                </a:solidFill>
                <a:latin typeface="+mn-lt"/>
              </a:rPr>
              <a:t>II. Methods</a:t>
            </a:r>
          </a:p>
        </p:txBody>
      </p:sp>
      <p:pic>
        <p:nvPicPr>
          <p:cNvPr id="2052" name="Picture 2" descr="Tour Guyaflux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93638" y="16703675"/>
            <a:ext cx="8112125" cy="1098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15"/>
          <p:cNvSpPr>
            <a:spLocks noChangeArrowheads="1"/>
          </p:cNvSpPr>
          <p:nvPr/>
        </p:nvSpPr>
        <p:spPr bwMode="auto">
          <a:xfrm>
            <a:off x="13081000" y="13455650"/>
            <a:ext cx="20458113"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900">
                <a:solidFill>
                  <a:schemeClr val="tx1"/>
                </a:solidFill>
                <a:latin typeface="Calibri" panose="020F0502020204030204" pitchFamily="34" charset="0"/>
              </a:defRPr>
            </a:lvl1pPr>
            <a:lvl2pPr marL="742950" indent="-285750">
              <a:defRPr sz="7900">
                <a:solidFill>
                  <a:schemeClr val="tx1"/>
                </a:solidFill>
                <a:latin typeface="Calibri" panose="020F0502020204030204" pitchFamily="34" charset="0"/>
              </a:defRPr>
            </a:lvl2pPr>
            <a:lvl3pPr marL="1143000" indent="-228600">
              <a:defRPr sz="7900">
                <a:solidFill>
                  <a:schemeClr val="tx1"/>
                </a:solidFill>
                <a:latin typeface="Calibri" panose="020F0502020204030204" pitchFamily="34" charset="0"/>
              </a:defRPr>
            </a:lvl3pPr>
            <a:lvl4pPr marL="1600200" indent="-228600">
              <a:defRPr sz="7900">
                <a:solidFill>
                  <a:schemeClr val="tx1"/>
                </a:solidFill>
                <a:latin typeface="Calibri" panose="020F0502020204030204" pitchFamily="34" charset="0"/>
              </a:defRPr>
            </a:lvl4pPr>
            <a:lvl5pPr marL="2057400" indent="-228600">
              <a:defRPr sz="7900">
                <a:solidFill>
                  <a:schemeClr val="tx1"/>
                </a:solidFill>
                <a:latin typeface="Calibri" panose="020F0502020204030204" pitchFamily="34" charset="0"/>
              </a:defRPr>
            </a:lvl5pPr>
            <a:lvl6pPr marL="2514600" indent="-228600" defTabSz="4079875" eaLnBrk="0" fontAlgn="base" hangingPunct="0">
              <a:spcBef>
                <a:spcPct val="0"/>
              </a:spcBef>
              <a:spcAft>
                <a:spcPct val="0"/>
              </a:spcAft>
              <a:defRPr sz="7900">
                <a:solidFill>
                  <a:schemeClr val="tx1"/>
                </a:solidFill>
                <a:latin typeface="Calibri" panose="020F0502020204030204" pitchFamily="34" charset="0"/>
              </a:defRPr>
            </a:lvl6pPr>
            <a:lvl7pPr marL="2971800" indent="-228600" defTabSz="4079875" eaLnBrk="0" fontAlgn="base" hangingPunct="0">
              <a:spcBef>
                <a:spcPct val="0"/>
              </a:spcBef>
              <a:spcAft>
                <a:spcPct val="0"/>
              </a:spcAft>
              <a:defRPr sz="7900">
                <a:solidFill>
                  <a:schemeClr val="tx1"/>
                </a:solidFill>
                <a:latin typeface="Calibri" panose="020F0502020204030204" pitchFamily="34" charset="0"/>
              </a:defRPr>
            </a:lvl7pPr>
            <a:lvl8pPr marL="3429000" indent="-228600" defTabSz="4079875" eaLnBrk="0" fontAlgn="base" hangingPunct="0">
              <a:spcBef>
                <a:spcPct val="0"/>
              </a:spcBef>
              <a:spcAft>
                <a:spcPct val="0"/>
              </a:spcAft>
              <a:defRPr sz="7900">
                <a:solidFill>
                  <a:schemeClr val="tx1"/>
                </a:solidFill>
                <a:latin typeface="Calibri" panose="020F0502020204030204" pitchFamily="34" charset="0"/>
              </a:defRPr>
            </a:lvl8pPr>
            <a:lvl9pPr marL="3886200" indent="-228600" defTabSz="4079875" eaLnBrk="0" fontAlgn="base" hangingPunct="0">
              <a:spcBef>
                <a:spcPct val="0"/>
              </a:spcBef>
              <a:spcAft>
                <a:spcPct val="0"/>
              </a:spcAft>
              <a:defRPr sz="7900">
                <a:solidFill>
                  <a:schemeClr val="tx1"/>
                </a:solidFill>
                <a:latin typeface="Calibri" panose="020F0502020204030204" pitchFamily="34" charset="0"/>
              </a:defRPr>
            </a:lvl9pPr>
          </a:lstStyle>
          <a:p>
            <a:pPr eaLnBrk="1" hangingPunct="1"/>
            <a:r>
              <a:rPr lang="en-US" altLang="en-US" sz="4000" b="1">
                <a:latin typeface="Verdana" panose="020B0604030504040204" pitchFamily="34" charset="0"/>
                <a:ea typeface="Verdana" panose="020B0604030504040204" pitchFamily="34" charset="0"/>
                <a:cs typeface="Verdana" panose="020B0604030504040204" pitchFamily="34" charset="0"/>
              </a:rPr>
              <a:t>Study site</a:t>
            </a:r>
          </a:p>
          <a:p>
            <a:pPr eaLnBrk="1" hangingPunct="1">
              <a:buFont typeface="Arial" panose="020B0604020202020204" pitchFamily="34" charset="0"/>
              <a:buChar char="•"/>
            </a:pPr>
            <a:r>
              <a:rPr lang="en-US" altLang="en-US" sz="4000">
                <a:latin typeface="Verdana" panose="020B0604030504040204" pitchFamily="34" charset="0"/>
                <a:ea typeface="Verdana" panose="020B0604030504040204" pitchFamily="34" charset="0"/>
                <a:cs typeface="Verdana" panose="020B0604030504040204" pitchFamily="34" charset="0"/>
              </a:rPr>
              <a:t> French Guiana, South America – a tropical wet forest</a:t>
            </a:r>
          </a:p>
          <a:p>
            <a:pPr eaLnBrk="1" hangingPunct="1">
              <a:buFont typeface="Arial" panose="020B0604020202020204" pitchFamily="34" charset="0"/>
              <a:buChar char="•"/>
            </a:pPr>
            <a:r>
              <a:rPr lang="en-US" altLang="en-US" sz="4000">
                <a:latin typeface="Verdana" panose="020B0604030504040204" pitchFamily="34" charset="0"/>
                <a:ea typeface="Verdana" panose="020B0604030504040204" pitchFamily="34" charset="0"/>
                <a:cs typeface="Verdana" panose="020B0604030504040204" pitchFamily="34" charset="0"/>
              </a:rPr>
              <a:t> 10 – 40 m above sea level</a:t>
            </a:r>
          </a:p>
          <a:p>
            <a:pPr eaLnBrk="1" hangingPunct="1">
              <a:buFont typeface="Arial" panose="020B0604020202020204" pitchFamily="34" charset="0"/>
              <a:buChar char="•"/>
            </a:pPr>
            <a:r>
              <a:rPr lang="en-US" altLang="en-US" sz="4000">
                <a:latin typeface="Verdana" panose="020B0604030504040204" pitchFamily="34" charset="0"/>
                <a:ea typeface="Verdana" panose="020B0604030504040204" pitchFamily="34" charset="0"/>
                <a:cs typeface="Verdana" panose="020B0604030504040204" pitchFamily="34" charset="0"/>
              </a:rPr>
              <a:t> Ave. rainfall is 3041 mm; ave. air temperature is 25.7°C </a:t>
            </a:r>
          </a:p>
          <a:p>
            <a:pPr eaLnBrk="1" hangingPunct="1">
              <a:buFont typeface="Arial" panose="020B0604020202020204" pitchFamily="34" charset="0"/>
              <a:buChar char="•"/>
            </a:pPr>
            <a:r>
              <a:rPr lang="en-US" altLang="en-US" sz="4000">
                <a:latin typeface="Verdana" panose="020B0604030504040204" pitchFamily="34" charset="0"/>
                <a:ea typeface="Verdana" panose="020B0604030504040204" pitchFamily="34" charset="0"/>
                <a:cs typeface="Verdana" panose="020B0604030504040204" pitchFamily="34" charset="0"/>
              </a:rPr>
              <a:t> Guyaflux experimental unit covers &gt;400 ha of undisturbed forest</a:t>
            </a:r>
          </a:p>
          <a:p>
            <a:pPr eaLnBrk="1" hangingPunct="1">
              <a:buFont typeface="Arial" panose="020B0604020202020204" pitchFamily="34" charset="0"/>
              <a:buChar char="•"/>
            </a:pPr>
            <a:r>
              <a:rPr lang="en-US" altLang="en-US" sz="4000">
                <a:latin typeface="Verdana" panose="020B0604030504040204" pitchFamily="34" charset="0"/>
                <a:ea typeface="Verdana" panose="020B0604030504040204" pitchFamily="34" charset="0"/>
                <a:cs typeface="Verdana" panose="020B0604030504040204" pitchFamily="34" charset="0"/>
              </a:rPr>
              <a:t> 620 tree ha</a:t>
            </a:r>
            <a:r>
              <a:rPr lang="en-US" altLang="en-US" sz="4000" baseline="30000">
                <a:latin typeface="Verdana" panose="020B0604030504040204" pitchFamily="34" charset="0"/>
                <a:ea typeface="Verdana" panose="020B0604030504040204" pitchFamily="34" charset="0"/>
                <a:cs typeface="Verdana" panose="020B0604030504040204" pitchFamily="34" charset="0"/>
              </a:rPr>
              <a:t>-1</a:t>
            </a:r>
            <a:r>
              <a:rPr lang="en-US" altLang="en-US" sz="4000">
                <a:latin typeface="Verdana" panose="020B0604030504040204" pitchFamily="34" charset="0"/>
                <a:ea typeface="Verdana" panose="020B0604030504040204" pitchFamily="34" charset="0"/>
                <a:cs typeface="Verdana" panose="020B0604030504040204" pitchFamily="34" charset="0"/>
              </a:rPr>
              <a:t> tree density (DBH &gt;0.1 m)</a:t>
            </a:r>
          </a:p>
          <a:p>
            <a:pPr eaLnBrk="1" hangingPunct="1">
              <a:buFont typeface="Arial" panose="020B0604020202020204" pitchFamily="34" charset="0"/>
              <a:buChar char="•"/>
            </a:pPr>
            <a:r>
              <a:rPr lang="en-US" altLang="en-US" sz="4000">
                <a:latin typeface="Verdana" panose="020B0604030504040204" pitchFamily="34" charset="0"/>
                <a:ea typeface="Verdana" panose="020B0604030504040204" pitchFamily="34" charset="0"/>
                <a:cs typeface="Verdana" panose="020B0604030504040204" pitchFamily="34" charset="0"/>
              </a:rPr>
              <a:t> Tree species richness is 140 species ha</a:t>
            </a:r>
            <a:r>
              <a:rPr lang="en-US" altLang="en-US" sz="4000" baseline="30000">
                <a:latin typeface="Verdana" panose="020B0604030504040204" pitchFamily="34" charset="0"/>
                <a:ea typeface="Verdana" panose="020B0604030504040204" pitchFamily="34" charset="0"/>
                <a:cs typeface="Verdana" panose="020B0604030504040204" pitchFamily="34" charset="0"/>
              </a:rPr>
              <a:t>-1</a:t>
            </a:r>
          </a:p>
          <a:p>
            <a:pPr eaLnBrk="1" hangingPunct="1">
              <a:buFont typeface="Arial" panose="020B0604020202020204" pitchFamily="34" charset="0"/>
              <a:buChar char="•"/>
            </a:pPr>
            <a:r>
              <a:rPr lang="en-US" altLang="en-US" sz="4000">
                <a:latin typeface="Verdana" panose="020B0604030504040204" pitchFamily="34" charset="0"/>
                <a:ea typeface="Verdana" panose="020B0604030504040204" pitchFamily="34" charset="0"/>
                <a:cs typeface="Verdana" panose="020B0604030504040204" pitchFamily="34" charset="0"/>
              </a:rPr>
              <a:t> Mean tree height is 35 m; emergent </a:t>
            </a:r>
          </a:p>
          <a:p>
            <a:pPr eaLnBrk="1" hangingPunct="1"/>
            <a:r>
              <a:rPr lang="en-US" altLang="en-US" sz="4000">
                <a:latin typeface="Verdana" panose="020B0604030504040204" pitchFamily="34" charset="0"/>
                <a:ea typeface="Verdana" panose="020B0604030504040204" pitchFamily="34" charset="0"/>
                <a:cs typeface="Verdana" panose="020B0604030504040204" pitchFamily="34" charset="0"/>
              </a:rPr>
              <a:t>  trees &gt;40m </a:t>
            </a:r>
          </a:p>
          <a:p>
            <a:pPr eaLnBrk="1" hangingPunct="1">
              <a:buFont typeface="Arial" panose="020B0604020202020204" pitchFamily="34" charset="0"/>
              <a:buChar char="•"/>
            </a:pPr>
            <a:endParaRPr lang="en-US" altLang="en-US" sz="4000">
              <a:latin typeface="Verdana" panose="020B0604030504040204" pitchFamily="34" charset="0"/>
              <a:ea typeface="Verdana" panose="020B0604030504040204" pitchFamily="34" charset="0"/>
              <a:cs typeface="Verdana" panose="020B0604030504040204" pitchFamily="34" charset="0"/>
            </a:endParaRPr>
          </a:p>
        </p:txBody>
      </p:sp>
      <p:sp>
        <p:nvSpPr>
          <p:cNvPr id="17" name="Rectangle 16"/>
          <p:cNvSpPr/>
          <p:nvPr/>
        </p:nvSpPr>
        <p:spPr>
          <a:xfrm>
            <a:off x="13288963" y="19927888"/>
            <a:ext cx="11618912" cy="1938337"/>
          </a:xfrm>
          <a:prstGeom prst="rect">
            <a:avLst/>
          </a:prstGeom>
        </p:spPr>
        <p:txBody>
          <a:bodyPr>
            <a:spAutoFit/>
          </a:bodyPr>
          <a:lstStyle/>
          <a:p>
            <a:pPr defTabSz="2677187" eaLnBrk="1" fontAlgn="auto" hangingPunct="1">
              <a:spcBef>
                <a:spcPts val="0"/>
              </a:spcBef>
              <a:spcAft>
                <a:spcPts val="0"/>
              </a:spcAft>
              <a:defRPr/>
            </a:pPr>
            <a:r>
              <a:rPr lang="en-US" sz="4000" b="1" dirty="0">
                <a:latin typeface="Verdana" panose="020B0604030504040204" pitchFamily="34" charset="0"/>
                <a:ea typeface="Verdana" panose="020B0604030504040204" pitchFamily="34" charset="0"/>
                <a:cs typeface="Verdana" panose="020B0604030504040204" pitchFamily="34" charset="0"/>
              </a:rPr>
              <a:t>The CO</a:t>
            </a:r>
            <a:r>
              <a:rPr lang="en-US" sz="4000" b="1" baseline="-25000" dirty="0">
                <a:latin typeface="Verdana" panose="020B0604030504040204" pitchFamily="34" charset="0"/>
                <a:ea typeface="Verdana" panose="020B0604030504040204" pitchFamily="34" charset="0"/>
                <a:cs typeface="Verdana" panose="020B0604030504040204" pitchFamily="34" charset="0"/>
              </a:rPr>
              <a:t>2 </a:t>
            </a:r>
            <a:r>
              <a:rPr lang="en-US" sz="4000" b="1" dirty="0">
                <a:latin typeface="Verdana" panose="020B0604030504040204" pitchFamily="34" charset="0"/>
                <a:ea typeface="Verdana" panose="020B0604030504040204" pitchFamily="34" charset="0"/>
                <a:cs typeface="Verdana" panose="020B0604030504040204" pitchFamily="34" charset="0"/>
              </a:rPr>
              <a:t>flux monitoring tower</a:t>
            </a:r>
          </a:p>
          <a:p>
            <a:pPr marL="342900" indent="-342900" defTabSz="2677187" eaLnBrk="1" fontAlgn="auto" hangingPunct="1">
              <a:spcBef>
                <a:spcPts val="0"/>
              </a:spcBef>
              <a:spcAft>
                <a:spcPts val="0"/>
              </a:spcAft>
              <a:buFont typeface="Arial" panose="020B0604020202020204" pitchFamily="34" charset="0"/>
              <a:buChar char="•"/>
              <a:defRPr/>
            </a:pPr>
            <a:r>
              <a:rPr lang="en-US" sz="4000" dirty="0">
                <a:latin typeface="Verdana" panose="020B0604030504040204" pitchFamily="34" charset="0"/>
                <a:ea typeface="Verdana" panose="020B0604030504040204" pitchFamily="34" charset="0"/>
                <a:cs typeface="Verdana" panose="020B0604030504040204" pitchFamily="34" charset="0"/>
              </a:rPr>
              <a:t>55 m high  </a:t>
            </a:r>
          </a:p>
          <a:p>
            <a:pPr marL="342900" indent="-342900" defTabSz="2677187" eaLnBrk="1" fontAlgn="auto" hangingPunct="1">
              <a:spcBef>
                <a:spcPts val="0"/>
              </a:spcBef>
              <a:spcAft>
                <a:spcPts val="0"/>
              </a:spcAft>
              <a:buFont typeface="Arial" panose="020B0604020202020204" pitchFamily="34" charset="0"/>
              <a:buChar char="•"/>
              <a:defRPr/>
            </a:pPr>
            <a:r>
              <a:rPr lang="en-US" sz="4000" dirty="0">
                <a:latin typeface="Verdana" panose="020B0604030504040204" pitchFamily="34" charset="0"/>
                <a:ea typeface="Verdana" panose="020B0604030504040204" pitchFamily="34" charset="0"/>
                <a:cs typeface="Verdana" panose="020B0604030504040204" pitchFamily="34" charset="0"/>
              </a:rPr>
              <a:t>20 m higher than overall canopy height</a:t>
            </a:r>
          </a:p>
        </p:txBody>
      </p:sp>
      <p:sp>
        <p:nvSpPr>
          <p:cNvPr id="2055" name="TextBox 20"/>
          <p:cNvSpPr txBox="1">
            <a:spLocks noChangeArrowheads="1"/>
          </p:cNvSpPr>
          <p:nvPr/>
        </p:nvSpPr>
        <p:spPr bwMode="auto">
          <a:xfrm>
            <a:off x="220663" y="4910138"/>
            <a:ext cx="33261300" cy="1323975"/>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900">
                <a:solidFill>
                  <a:schemeClr val="tx1"/>
                </a:solidFill>
                <a:latin typeface="Calibri" panose="020F0502020204030204" pitchFamily="34" charset="0"/>
              </a:defRPr>
            </a:lvl1pPr>
            <a:lvl2pPr marL="742950" indent="-285750">
              <a:defRPr sz="7900">
                <a:solidFill>
                  <a:schemeClr val="tx1"/>
                </a:solidFill>
                <a:latin typeface="Calibri" panose="020F0502020204030204" pitchFamily="34" charset="0"/>
              </a:defRPr>
            </a:lvl2pPr>
            <a:lvl3pPr marL="1143000" indent="-228600">
              <a:defRPr sz="7900">
                <a:solidFill>
                  <a:schemeClr val="tx1"/>
                </a:solidFill>
                <a:latin typeface="Calibri" panose="020F0502020204030204" pitchFamily="34" charset="0"/>
              </a:defRPr>
            </a:lvl3pPr>
            <a:lvl4pPr marL="1600200" indent="-228600">
              <a:defRPr sz="7900">
                <a:solidFill>
                  <a:schemeClr val="tx1"/>
                </a:solidFill>
                <a:latin typeface="Calibri" panose="020F0502020204030204" pitchFamily="34" charset="0"/>
              </a:defRPr>
            </a:lvl4pPr>
            <a:lvl5pPr marL="2057400" indent="-228600">
              <a:defRPr sz="7900">
                <a:solidFill>
                  <a:schemeClr val="tx1"/>
                </a:solidFill>
                <a:latin typeface="Calibri" panose="020F0502020204030204" pitchFamily="34" charset="0"/>
              </a:defRPr>
            </a:lvl5pPr>
            <a:lvl6pPr marL="2514600" indent="-228600" defTabSz="4079875" eaLnBrk="0" fontAlgn="base" hangingPunct="0">
              <a:spcBef>
                <a:spcPct val="0"/>
              </a:spcBef>
              <a:spcAft>
                <a:spcPct val="0"/>
              </a:spcAft>
              <a:defRPr sz="7900">
                <a:solidFill>
                  <a:schemeClr val="tx1"/>
                </a:solidFill>
                <a:latin typeface="Calibri" panose="020F0502020204030204" pitchFamily="34" charset="0"/>
              </a:defRPr>
            </a:lvl6pPr>
            <a:lvl7pPr marL="2971800" indent="-228600" defTabSz="4079875" eaLnBrk="0" fontAlgn="base" hangingPunct="0">
              <a:spcBef>
                <a:spcPct val="0"/>
              </a:spcBef>
              <a:spcAft>
                <a:spcPct val="0"/>
              </a:spcAft>
              <a:defRPr sz="7900">
                <a:solidFill>
                  <a:schemeClr val="tx1"/>
                </a:solidFill>
                <a:latin typeface="Calibri" panose="020F0502020204030204" pitchFamily="34" charset="0"/>
              </a:defRPr>
            </a:lvl7pPr>
            <a:lvl8pPr marL="3429000" indent="-228600" defTabSz="4079875" eaLnBrk="0" fontAlgn="base" hangingPunct="0">
              <a:spcBef>
                <a:spcPct val="0"/>
              </a:spcBef>
              <a:spcAft>
                <a:spcPct val="0"/>
              </a:spcAft>
              <a:defRPr sz="7900">
                <a:solidFill>
                  <a:schemeClr val="tx1"/>
                </a:solidFill>
                <a:latin typeface="Calibri" panose="020F0502020204030204" pitchFamily="34" charset="0"/>
              </a:defRPr>
            </a:lvl8pPr>
            <a:lvl9pPr marL="3886200" indent="-228600" defTabSz="4079875" eaLnBrk="0" fontAlgn="base" hangingPunct="0">
              <a:spcBef>
                <a:spcPct val="0"/>
              </a:spcBef>
              <a:spcAft>
                <a:spcPct val="0"/>
              </a:spcAft>
              <a:defRPr sz="7900">
                <a:solidFill>
                  <a:schemeClr val="tx1"/>
                </a:solidFill>
                <a:latin typeface="Calibri" panose="020F0502020204030204" pitchFamily="34" charset="0"/>
              </a:defRPr>
            </a:lvl9pPr>
          </a:lstStyle>
          <a:p>
            <a:pPr eaLnBrk="1" hangingPunct="1"/>
            <a:r>
              <a:rPr lang="en-US" altLang="en-US" sz="8000" b="1">
                <a:solidFill>
                  <a:schemeClr val="bg1"/>
                </a:solidFill>
              </a:rPr>
              <a:t>I. Introduction</a:t>
            </a:r>
          </a:p>
        </p:txBody>
      </p:sp>
      <p:sp>
        <p:nvSpPr>
          <p:cNvPr id="2056" name="Rectangle 21"/>
          <p:cNvSpPr>
            <a:spLocks noChangeArrowheads="1"/>
          </p:cNvSpPr>
          <p:nvPr/>
        </p:nvSpPr>
        <p:spPr bwMode="auto">
          <a:xfrm>
            <a:off x="107950" y="6362700"/>
            <a:ext cx="21594763"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11200" indent="-711200">
              <a:defRPr sz="7900">
                <a:solidFill>
                  <a:schemeClr val="tx1"/>
                </a:solidFill>
                <a:latin typeface="Calibri" panose="020F0502020204030204" pitchFamily="34" charset="0"/>
              </a:defRPr>
            </a:lvl1pPr>
            <a:lvl2pPr marL="742950" indent="-285750">
              <a:defRPr sz="7900">
                <a:solidFill>
                  <a:schemeClr val="tx1"/>
                </a:solidFill>
                <a:latin typeface="Calibri" panose="020F0502020204030204" pitchFamily="34" charset="0"/>
              </a:defRPr>
            </a:lvl2pPr>
            <a:lvl3pPr marL="1143000" indent="-228600">
              <a:defRPr sz="7900">
                <a:solidFill>
                  <a:schemeClr val="tx1"/>
                </a:solidFill>
                <a:latin typeface="Calibri" panose="020F0502020204030204" pitchFamily="34" charset="0"/>
              </a:defRPr>
            </a:lvl3pPr>
            <a:lvl4pPr marL="1600200" indent="-228600">
              <a:defRPr sz="7900">
                <a:solidFill>
                  <a:schemeClr val="tx1"/>
                </a:solidFill>
                <a:latin typeface="Calibri" panose="020F0502020204030204" pitchFamily="34" charset="0"/>
              </a:defRPr>
            </a:lvl4pPr>
            <a:lvl5pPr marL="2057400" indent="-228600">
              <a:defRPr sz="7900">
                <a:solidFill>
                  <a:schemeClr val="tx1"/>
                </a:solidFill>
                <a:latin typeface="Calibri" panose="020F0502020204030204" pitchFamily="34" charset="0"/>
              </a:defRPr>
            </a:lvl5pPr>
            <a:lvl6pPr marL="2514600" indent="-228600" defTabSz="4079875" eaLnBrk="0" fontAlgn="base" hangingPunct="0">
              <a:spcBef>
                <a:spcPct val="0"/>
              </a:spcBef>
              <a:spcAft>
                <a:spcPct val="0"/>
              </a:spcAft>
              <a:defRPr sz="7900">
                <a:solidFill>
                  <a:schemeClr val="tx1"/>
                </a:solidFill>
                <a:latin typeface="Calibri" panose="020F0502020204030204" pitchFamily="34" charset="0"/>
              </a:defRPr>
            </a:lvl6pPr>
            <a:lvl7pPr marL="2971800" indent="-228600" defTabSz="4079875" eaLnBrk="0" fontAlgn="base" hangingPunct="0">
              <a:spcBef>
                <a:spcPct val="0"/>
              </a:spcBef>
              <a:spcAft>
                <a:spcPct val="0"/>
              </a:spcAft>
              <a:defRPr sz="7900">
                <a:solidFill>
                  <a:schemeClr val="tx1"/>
                </a:solidFill>
                <a:latin typeface="Calibri" panose="020F0502020204030204" pitchFamily="34" charset="0"/>
              </a:defRPr>
            </a:lvl7pPr>
            <a:lvl8pPr marL="3429000" indent="-228600" defTabSz="4079875" eaLnBrk="0" fontAlgn="base" hangingPunct="0">
              <a:spcBef>
                <a:spcPct val="0"/>
              </a:spcBef>
              <a:spcAft>
                <a:spcPct val="0"/>
              </a:spcAft>
              <a:defRPr sz="7900">
                <a:solidFill>
                  <a:schemeClr val="tx1"/>
                </a:solidFill>
                <a:latin typeface="Calibri" panose="020F0502020204030204" pitchFamily="34" charset="0"/>
              </a:defRPr>
            </a:lvl8pPr>
            <a:lvl9pPr marL="3886200" indent="-228600" defTabSz="4079875" eaLnBrk="0" fontAlgn="base" hangingPunct="0">
              <a:spcBef>
                <a:spcPct val="0"/>
              </a:spcBef>
              <a:spcAft>
                <a:spcPct val="0"/>
              </a:spcAft>
              <a:defRPr sz="7900">
                <a:solidFill>
                  <a:schemeClr val="tx1"/>
                </a:solidFill>
                <a:latin typeface="Calibri" panose="020F0502020204030204" pitchFamily="34" charset="0"/>
              </a:defRPr>
            </a:lvl9pPr>
          </a:lstStyle>
          <a:p>
            <a:pPr algn="just" eaLnBrk="1" hangingPunct="1">
              <a:buFont typeface="Arial" panose="020B0604020202020204" pitchFamily="34" charset="0"/>
              <a:buChar char="•"/>
            </a:pPr>
            <a:r>
              <a:rPr lang="en-US" altLang="en-US" sz="4000">
                <a:latin typeface="Verdana" panose="020B0604030504040204" pitchFamily="34" charset="0"/>
                <a:ea typeface="Verdana" panose="020B0604030504040204" pitchFamily="34" charset="0"/>
                <a:cs typeface="Verdana" panose="020B0604030504040204" pitchFamily="34" charset="0"/>
              </a:rPr>
              <a:t>The Amazon basin occupies a central position in our ability to understand the major role it plays in the global carbon cycles. </a:t>
            </a:r>
            <a:endParaRPr lang="en-US" altLang="en-US" sz="400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just" eaLnBrk="1" hangingPunct="1">
              <a:buFont typeface="Arial" panose="020B0604020202020204" pitchFamily="34" charset="0"/>
              <a:buChar char="•"/>
            </a:pPr>
            <a:r>
              <a:rPr lang="en-US" altLang="en-US" sz="4000">
                <a:solidFill>
                  <a:srgbClr val="000000"/>
                </a:solidFill>
                <a:latin typeface="Verdana" panose="020B0604030504040204" pitchFamily="34" charset="0"/>
                <a:ea typeface="Verdana" panose="020B0604030504040204" pitchFamily="34" charset="0"/>
                <a:cs typeface="Verdana" panose="020B0604030504040204" pitchFamily="34" charset="0"/>
              </a:rPr>
              <a:t>It suffered exceptional droughts in 2005 and 2010, yet 2010 dry spell was more critical shifting the unburned forests from </a:t>
            </a:r>
            <a:r>
              <a:rPr lang="en-US" altLang="en-US" sz="4000">
                <a:latin typeface="Verdana" panose="020B0604030504040204" pitchFamily="34" charset="0"/>
                <a:ea typeface="Verdana" panose="020B0604030504040204" pitchFamily="34" charset="0"/>
                <a:cs typeface="Verdana" panose="020B0604030504040204" pitchFamily="34" charset="0"/>
              </a:rPr>
              <a:t>a net carbon sink during a wet year to a carbon neutral status during the extreme drought year.</a:t>
            </a:r>
          </a:p>
          <a:p>
            <a:pPr algn="just" eaLnBrk="1" hangingPunct="1">
              <a:buFont typeface="Arial" panose="020B0604020202020204" pitchFamily="34" charset="0"/>
              <a:buChar char="•"/>
            </a:pPr>
            <a:r>
              <a:rPr lang="en-US" altLang="en-US" sz="4000">
                <a:solidFill>
                  <a:srgbClr val="000000"/>
                </a:solidFill>
                <a:latin typeface="Verdana" panose="020B0604030504040204" pitchFamily="34" charset="0"/>
                <a:ea typeface="Verdana" panose="020B0604030504040204" pitchFamily="34" charset="0"/>
                <a:cs typeface="Verdana" panose="020B0604030504040204" pitchFamily="34" charset="0"/>
              </a:rPr>
              <a:t> U</a:t>
            </a:r>
            <a:r>
              <a:rPr lang="en-US" altLang="en-US" sz="4000">
                <a:latin typeface="Verdana" panose="020B0604030504040204" pitchFamily="34" charset="0"/>
                <a:ea typeface="Verdana" panose="020B0604030504040204" pitchFamily="34" charset="0"/>
                <a:cs typeface="Verdana" panose="020B0604030504040204" pitchFamily="34" charset="0"/>
              </a:rPr>
              <a:t>sing an 11-year (2004 – 2014) data from French Guiana’s GuyaFlux tower, how drought affect the carbon dynamics in this tropical ecosystem was examined and the climatic drivers influencing the interannual variation in carbon fluxes was determined. </a:t>
            </a:r>
            <a:endParaRPr lang="en-US" altLang="en-US" sz="400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pic>
        <p:nvPicPr>
          <p:cNvPr id="2057" name="Picture 2" descr="http://www.ecofog.gf/IMG/jpg/pano_capteu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63" y="13531850"/>
            <a:ext cx="12715875" cy="845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0"/>
          <p:cNvSpPr/>
          <p:nvPr/>
        </p:nvSpPr>
        <p:spPr>
          <a:xfrm>
            <a:off x="144463" y="22321838"/>
            <a:ext cx="33048575" cy="6248400"/>
          </a:xfrm>
          <a:prstGeom prst="rect">
            <a:avLst/>
          </a:prstGeom>
        </p:spPr>
        <p:txBody>
          <a:bodyPr>
            <a:spAutoFit/>
          </a:bodyPr>
          <a:lstStyle/>
          <a:p>
            <a:pPr algn="just" defTabSz="2677187" eaLnBrk="1" fontAlgn="auto" hangingPunct="1">
              <a:spcBef>
                <a:spcPts val="0"/>
              </a:spcBef>
              <a:spcAft>
                <a:spcPts val="0"/>
              </a:spcAft>
              <a:defRPr/>
            </a:pPr>
            <a:r>
              <a:rPr lang="en-US" sz="4000" b="1" dirty="0">
                <a:latin typeface="Verdana" panose="020B0604030504040204" pitchFamily="34" charset="0"/>
                <a:ea typeface="Verdana" panose="020B0604030504040204" pitchFamily="34" charset="0"/>
                <a:cs typeface="Verdana" panose="020B0604030504040204" pitchFamily="34" charset="0"/>
              </a:rPr>
              <a:t>Flux and meteorological measurements</a:t>
            </a:r>
          </a:p>
          <a:p>
            <a:pPr marL="457200" indent="-457200" algn="just" defTabSz="2677187" eaLnBrk="1" fontAlgn="auto" hangingPunct="1">
              <a:spcBef>
                <a:spcPts val="0"/>
              </a:spcBef>
              <a:spcAft>
                <a:spcPts val="0"/>
              </a:spcAft>
              <a:buFont typeface="Arial" panose="020B0604020202020204" pitchFamily="34" charset="0"/>
              <a:buChar char="•"/>
              <a:defRPr/>
            </a:pPr>
            <a:r>
              <a:rPr lang="en-US" sz="4000" dirty="0">
                <a:latin typeface="Verdana" panose="020B0604030504040204" pitchFamily="34" charset="0"/>
                <a:ea typeface="Verdana" panose="020B0604030504040204" pitchFamily="34" charset="0"/>
                <a:cs typeface="Verdana" panose="020B0604030504040204" pitchFamily="34" charset="0"/>
              </a:rPr>
              <a:t>CO</a:t>
            </a:r>
            <a:r>
              <a:rPr lang="en-US" sz="4000" baseline="-25000" dirty="0">
                <a:latin typeface="Verdana" panose="020B0604030504040204" pitchFamily="34" charset="0"/>
                <a:ea typeface="Verdana" panose="020B0604030504040204" pitchFamily="34" charset="0"/>
                <a:cs typeface="Verdana" panose="020B0604030504040204" pitchFamily="34" charset="0"/>
              </a:rPr>
              <a:t>2</a:t>
            </a:r>
            <a:r>
              <a:rPr lang="en-US" sz="4000" dirty="0">
                <a:latin typeface="Verdana" panose="020B0604030504040204" pitchFamily="34" charset="0"/>
                <a:ea typeface="Verdana" panose="020B0604030504040204" pitchFamily="34" charset="0"/>
                <a:cs typeface="Verdana" panose="020B0604030504040204" pitchFamily="34" charset="0"/>
              </a:rPr>
              <a:t> and H</a:t>
            </a:r>
            <a:r>
              <a:rPr lang="en-US" sz="4000" baseline="-25000" dirty="0">
                <a:latin typeface="Verdana" panose="020B0604030504040204" pitchFamily="34" charset="0"/>
                <a:ea typeface="Verdana" panose="020B0604030504040204" pitchFamily="34" charset="0"/>
                <a:cs typeface="Verdana" panose="020B0604030504040204" pitchFamily="34" charset="0"/>
              </a:rPr>
              <a:t>2</a:t>
            </a:r>
            <a:r>
              <a:rPr lang="en-US" sz="4000" dirty="0">
                <a:latin typeface="Verdana" panose="020B0604030504040204" pitchFamily="34" charset="0"/>
                <a:ea typeface="Verdana" panose="020B0604030504040204" pitchFamily="34" charset="0"/>
                <a:cs typeface="Verdana" panose="020B0604030504040204" pitchFamily="34" charset="0"/>
              </a:rPr>
              <a:t>O concentrations </a:t>
            </a:r>
          </a:p>
          <a:p>
            <a:pPr marL="457200" indent="-457200" algn="just" defTabSz="2677187" eaLnBrk="1" fontAlgn="auto" hangingPunct="1">
              <a:spcBef>
                <a:spcPts val="0"/>
              </a:spcBef>
              <a:spcAft>
                <a:spcPts val="0"/>
              </a:spcAft>
              <a:buFont typeface="Arial" panose="020B0604020202020204" pitchFamily="34" charset="0"/>
              <a:buChar char="•"/>
              <a:defRPr/>
            </a:pPr>
            <a:r>
              <a:rPr lang="en-US" sz="4000" dirty="0">
                <a:latin typeface="Verdana" panose="020B0604030504040204" pitchFamily="34" charset="0"/>
                <a:ea typeface="Verdana" panose="020B0604030504040204" pitchFamily="34" charset="0"/>
                <a:cs typeface="Verdana" panose="020B0604030504040204" pitchFamily="34" charset="0"/>
              </a:rPr>
              <a:t>Air temperature and humidity </a:t>
            </a:r>
          </a:p>
          <a:p>
            <a:pPr marL="457200" indent="-457200" algn="just" defTabSz="2677187" eaLnBrk="1" fontAlgn="auto" hangingPunct="1">
              <a:spcBef>
                <a:spcPts val="0"/>
              </a:spcBef>
              <a:spcAft>
                <a:spcPts val="0"/>
              </a:spcAft>
              <a:buFont typeface="Arial" panose="020B0604020202020204" pitchFamily="34" charset="0"/>
              <a:buChar char="•"/>
              <a:defRPr/>
            </a:pPr>
            <a:r>
              <a:rPr lang="sv-SE" sz="4000" dirty="0">
                <a:latin typeface="Verdana" panose="020B0604030504040204" pitchFamily="34" charset="0"/>
                <a:ea typeface="Verdana" panose="020B0604030504040204" pitchFamily="34" charset="0"/>
                <a:cs typeface="Verdana" panose="020B0604030504040204" pitchFamily="34" charset="0"/>
              </a:rPr>
              <a:t>Rainfall </a:t>
            </a:r>
          </a:p>
          <a:p>
            <a:pPr marL="457200" indent="-457200" algn="just" defTabSz="2677187" eaLnBrk="1" fontAlgn="auto" hangingPunct="1">
              <a:spcBef>
                <a:spcPts val="0"/>
              </a:spcBef>
              <a:spcAft>
                <a:spcPts val="0"/>
              </a:spcAft>
              <a:buFont typeface="Arial" panose="020B0604020202020204" pitchFamily="34" charset="0"/>
              <a:buChar char="•"/>
              <a:defRPr/>
            </a:pPr>
            <a:r>
              <a:rPr lang="en-US" sz="4000" dirty="0">
                <a:latin typeface="Verdana" panose="020B0604030504040204" pitchFamily="34" charset="0"/>
                <a:ea typeface="Verdana" panose="020B0604030504040204" pitchFamily="34" charset="0"/>
                <a:cs typeface="Verdana" panose="020B0604030504040204" pitchFamily="34" charset="0"/>
              </a:rPr>
              <a:t>Wind direction and speed</a:t>
            </a:r>
          </a:p>
          <a:p>
            <a:pPr marL="457200" indent="-457200" algn="just" defTabSz="2677187" eaLnBrk="1" fontAlgn="auto" hangingPunct="1">
              <a:spcBef>
                <a:spcPts val="0"/>
              </a:spcBef>
              <a:spcAft>
                <a:spcPts val="0"/>
              </a:spcAft>
              <a:buFont typeface="Arial" panose="020B0604020202020204" pitchFamily="34" charset="0"/>
              <a:buChar char="•"/>
              <a:defRPr/>
            </a:pPr>
            <a:r>
              <a:rPr lang="en-US" sz="4000" dirty="0">
                <a:latin typeface="Verdana" panose="020B0604030504040204" pitchFamily="34" charset="0"/>
                <a:ea typeface="Verdana" panose="020B0604030504040204" pitchFamily="34" charset="0"/>
                <a:cs typeface="Verdana" panose="020B0604030504040204" pitchFamily="34" charset="0"/>
              </a:rPr>
              <a:t>Global and infrared incident and reflected radiations </a:t>
            </a:r>
          </a:p>
          <a:p>
            <a:pPr marL="457200" indent="-457200" algn="just" defTabSz="2677187" eaLnBrk="1" fontAlgn="auto" hangingPunct="1">
              <a:spcBef>
                <a:spcPts val="0"/>
              </a:spcBef>
              <a:spcAft>
                <a:spcPts val="0"/>
              </a:spcAft>
              <a:buFont typeface="Arial" panose="020B0604020202020204" pitchFamily="34" charset="0"/>
              <a:buChar char="•"/>
              <a:defRPr/>
            </a:pPr>
            <a:r>
              <a:rPr lang="en-US" sz="4000" dirty="0">
                <a:latin typeface="Verdana" panose="020B0604030504040204" pitchFamily="34" charset="0"/>
                <a:ea typeface="Verdana" panose="020B0604030504040204" pitchFamily="34" charset="0"/>
                <a:cs typeface="Verdana" panose="020B0604030504040204" pitchFamily="34" charset="0"/>
              </a:rPr>
              <a:t>Incident and reflected photosynthetic photon flux density</a:t>
            </a:r>
          </a:p>
          <a:p>
            <a:pPr marL="457200" indent="-457200" algn="just" defTabSz="2677187" eaLnBrk="1" fontAlgn="auto" hangingPunct="1">
              <a:spcBef>
                <a:spcPts val="0"/>
              </a:spcBef>
              <a:spcAft>
                <a:spcPts val="0"/>
              </a:spcAft>
              <a:buFont typeface="Arial" panose="020B0604020202020204" pitchFamily="34" charset="0"/>
              <a:buChar char="•"/>
              <a:defRPr/>
            </a:pPr>
            <a:r>
              <a:rPr lang="en-US" sz="4000" dirty="0">
                <a:latin typeface="Verdana" panose="020B0604030504040204" pitchFamily="34" charset="0"/>
                <a:ea typeface="Verdana" panose="020B0604030504040204" pitchFamily="34" charset="0"/>
                <a:cs typeface="Verdana" panose="020B0604030504040204" pitchFamily="34" charset="0"/>
              </a:rPr>
              <a:t>Atmospheric pressure </a:t>
            </a:r>
          </a:p>
          <a:p>
            <a:pPr marL="457200" indent="-457200" algn="just" defTabSz="2677187" eaLnBrk="1" fontAlgn="auto" hangingPunct="1">
              <a:spcBef>
                <a:spcPts val="0"/>
              </a:spcBef>
              <a:spcAft>
                <a:spcPts val="0"/>
              </a:spcAft>
              <a:buFont typeface="Arial" panose="020B0604020202020204" pitchFamily="34" charset="0"/>
              <a:buChar char="•"/>
              <a:defRPr/>
            </a:pPr>
            <a:r>
              <a:rPr lang="en-US" sz="4000" dirty="0">
                <a:latin typeface="Verdana" panose="020B0604030504040204" pitchFamily="34" charset="0"/>
                <a:ea typeface="Verdana" panose="020B0604030504040204" pitchFamily="34" charset="0"/>
                <a:cs typeface="Verdana" panose="020B0604030504040204" pitchFamily="34" charset="0"/>
              </a:rPr>
              <a:t>Soil temperature</a:t>
            </a:r>
          </a:p>
          <a:p>
            <a:pPr marL="457200" indent="-457200" algn="just" defTabSz="2677187" eaLnBrk="1" fontAlgn="auto" hangingPunct="1">
              <a:spcBef>
                <a:spcPts val="0"/>
              </a:spcBef>
              <a:spcAft>
                <a:spcPts val="0"/>
              </a:spcAft>
              <a:buFont typeface="Arial" panose="020B0604020202020204" pitchFamily="34" charset="0"/>
              <a:buChar char="•"/>
              <a:defRPr/>
            </a:pPr>
            <a:r>
              <a:rPr lang="en-US" sz="4000" dirty="0">
                <a:latin typeface="Verdana" panose="020B0604030504040204" pitchFamily="34" charset="0"/>
                <a:ea typeface="Verdana" panose="020B0604030504040204" pitchFamily="34" charset="0"/>
                <a:cs typeface="Verdana" panose="020B0604030504040204" pitchFamily="34" charset="0"/>
              </a:rPr>
              <a:t>Volumetric soil water content</a:t>
            </a:r>
          </a:p>
        </p:txBody>
      </p:sp>
      <p:pic>
        <p:nvPicPr>
          <p:cNvPr id="2059" name="Picture 2" descr="C:\EN COURS\guyaflux\Picarro\Photos\IMG_890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78338" y="22080538"/>
            <a:ext cx="7921625" cy="562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0" name="Rectangle 38"/>
          <p:cNvSpPr>
            <a:spLocks noChangeArrowheads="1"/>
          </p:cNvSpPr>
          <p:nvPr/>
        </p:nvSpPr>
        <p:spPr bwMode="auto">
          <a:xfrm>
            <a:off x="3825875" y="30451425"/>
            <a:ext cx="13087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900">
                <a:solidFill>
                  <a:schemeClr val="tx1"/>
                </a:solidFill>
                <a:latin typeface="Calibri" panose="020F0502020204030204" pitchFamily="34" charset="0"/>
              </a:defRPr>
            </a:lvl1pPr>
            <a:lvl2pPr marL="742950" indent="-285750">
              <a:defRPr sz="7900">
                <a:solidFill>
                  <a:schemeClr val="tx1"/>
                </a:solidFill>
                <a:latin typeface="Calibri" panose="020F0502020204030204" pitchFamily="34" charset="0"/>
              </a:defRPr>
            </a:lvl2pPr>
            <a:lvl3pPr marL="1143000" indent="-228600">
              <a:defRPr sz="7900">
                <a:solidFill>
                  <a:schemeClr val="tx1"/>
                </a:solidFill>
                <a:latin typeface="Calibri" panose="020F0502020204030204" pitchFamily="34" charset="0"/>
              </a:defRPr>
            </a:lvl3pPr>
            <a:lvl4pPr marL="1600200" indent="-228600">
              <a:defRPr sz="7900">
                <a:solidFill>
                  <a:schemeClr val="tx1"/>
                </a:solidFill>
                <a:latin typeface="Calibri" panose="020F0502020204030204" pitchFamily="34" charset="0"/>
              </a:defRPr>
            </a:lvl4pPr>
            <a:lvl5pPr marL="2057400" indent="-228600">
              <a:defRPr sz="7900">
                <a:solidFill>
                  <a:schemeClr val="tx1"/>
                </a:solidFill>
                <a:latin typeface="Calibri" panose="020F0502020204030204" pitchFamily="34" charset="0"/>
              </a:defRPr>
            </a:lvl5pPr>
            <a:lvl6pPr marL="2514600" indent="-228600" defTabSz="4079875" eaLnBrk="0" fontAlgn="base" hangingPunct="0">
              <a:spcBef>
                <a:spcPct val="0"/>
              </a:spcBef>
              <a:spcAft>
                <a:spcPct val="0"/>
              </a:spcAft>
              <a:defRPr sz="7900">
                <a:solidFill>
                  <a:schemeClr val="tx1"/>
                </a:solidFill>
                <a:latin typeface="Calibri" panose="020F0502020204030204" pitchFamily="34" charset="0"/>
              </a:defRPr>
            </a:lvl6pPr>
            <a:lvl7pPr marL="2971800" indent="-228600" defTabSz="4079875" eaLnBrk="0" fontAlgn="base" hangingPunct="0">
              <a:spcBef>
                <a:spcPct val="0"/>
              </a:spcBef>
              <a:spcAft>
                <a:spcPct val="0"/>
              </a:spcAft>
              <a:defRPr sz="7900">
                <a:solidFill>
                  <a:schemeClr val="tx1"/>
                </a:solidFill>
                <a:latin typeface="Calibri" panose="020F0502020204030204" pitchFamily="34" charset="0"/>
              </a:defRPr>
            </a:lvl7pPr>
            <a:lvl8pPr marL="3429000" indent="-228600" defTabSz="4079875" eaLnBrk="0" fontAlgn="base" hangingPunct="0">
              <a:spcBef>
                <a:spcPct val="0"/>
              </a:spcBef>
              <a:spcAft>
                <a:spcPct val="0"/>
              </a:spcAft>
              <a:defRPr sz="7900">
                <a:solidFill>
                  <a:schemeClr val="tx1"/>
                </a:solidFill>
                <a:latin typeface="Calibri" panose="020F0502020204030204" pitchFamily="34" charset="0"/>
              </a:defRPr>
            </a:lvl8pPr>
            <a:lvl9pPr marL="3886200" indent="-228600" defTabSz="4079875" eaLnBrk="0" fontAlgn="base" hangingPunct="0">
              <a:spcBef>
                <a:spcPct val="0"/>
              </a:spcBef>
              <a:spcAft>
                <a:spcPct val="0"/>
              </a:spcAft>
              <a:defRPr sz="7900">
                <a:solidFill>
                  <a:schemeClr val="tx1"/>
                </a:solidFill>
                <a:latin typeface="Calibri" panose="020F0502020204030204" pitchFamily="34" charset="0"/>
              </a:defRPr>
            </a:lvl9pPr>
          </a:lstStyle>
          <a:p>
            <a:pPr eaLnBrk="1" hangingPunct="1"/>
            <a:r>
              <a:rPr lang="en-US" altLang="en-US" sz="3600" b="1">
                <a:latin typeface="Verdana" panose="020B0604030504040204" pitchFamily="34" charset="0"/>
                <a:ea typeface="Verdana" panose="020B0604030504040204" pitchFamily="34" charset="0"/>
                <a:cs typeface="Verdana" panose="020B0604030504040204" pitchFamily="34" charset="0"/>
              </a:rPr>
              <a:t>Interannual variation in GPP, RE and NEE</a:t>
            </a:r>
          </a:p>
        </p:txBody>
      </p:sp>
      <p:sp>
        <p:nvSpPr>
          <p:cNvPr id="43" name="TextBox 42"/>
          <p:cNvSpPr txBox="1"/>
          <p:nvPr/>
        </p:nvSpPr>
        <p:spPr>
          <a:xfrm>
            <a:off x="220663" y="28886150"/>
            <a:ext cx="17840325" cy="1323975"/>
          </a:xfrm>
          <a:prstGeom prst="rect">
            <a:avLst/>
          </a:prstGeom>
          <a:solidFill>
            <a:srgbClr val="009900"/>
          </a:solidFill>
          <a:ln>
            <a:solidFill>
              <a:schemeClr val="accent6">
                <a:lumMod val="40000"/>
                <a:lumOff val="60000"/>
              </a:schemeClr>
            </a:solidFill>
          </a:ln>
        </p:spPr>
        <p:txBody>
          <a:bodyPr>
            <a:spAutoFit/>
          </a:bodyPr>
          <a:lstStyle/>
          <a:p>
            <a:pPr defTabSz="2677187" eaLnBrk="1" fontAlgn="auto" hangingPunct="1">
              <a:spcBef>
                <a:spcPts val="0"/>
              </a:spcBef>
              <a:spcAft>
                <a:spcPts val="0"/>
              </a:spcAft>
              <a:defRPr/>
            </a:pPr>
            <a:r>
              <a:rPr lang="en-US" sz="8000" b="1" dirty="0">
                <a:solidFill>
                  <a:schemeClr val="bg1"/>
                </a:solidFill>
                <a:latin typeface="+mn-lt"/>
              </a:rPr>
              <a:t>III. Results </a:t>
            </a:r>
          </a:p>
        </p:txBody>
      </p:sp>
      <p:sp>
        <p:nvSpPr>
          <p:cNvPr id="2062" name="TextBox 43"/>
          <p:cNvSpPr txBox="1">
            <a:spLocks noChangeArrowheads="1"/>
          </p:cNvSpPr>
          <p:nvPr/>
        </p:nvSpPr>
        <p:spPr bwMode="auto">
          <a:xfrm>
            <a:off x="29216350" y="50252313"/>
            <a:ext cx="45116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900">
                <a:solidFill>
                  <a:schemeClr val="tx1"/>
                </a:solidFill>
                <a:latin typeface="Calibri" panose="020F0502020204030204" pitchFamily="34" charset="0"/>
              </a:defRPr>
            </a:lvl1pPr>
            <a:lvl2pPr marL="742950" indent="-285750">
              <a:defRPr sz="7900">
                <a:solidFill>
                  <a:schemeClr val="tx1"/>
                </a:solidFill>
                <a:latin typeface="Calibri" panose="020F0502020204030204" pitchFamily="34" charset="0"/>
              </a:defRPr>
            </a:lvl2pPr>
            <a:lvl3pPr marL="1143000" indent="-228600">
              <a:defRPr sz="7900">
                <a:solidFill>
                  <a:schemeClr val="tx1"/>
                </a:solidFill>
                <a:latin typeface="Calibri" panose="020F0502020204030204" pitchFamily="34" charset="0"/>
              </a:defRPr>
            </a:lvl3pPr>
            <a:lvl4pPr marL="1600200" indent="-228600">
              <a:defRPr sz="7900">
                <a:solidFill>
                  <a:schemeClr val="tx1"/>
                </a:solidFill>
                <a:latin typeface="Calibri" panose="020F0502020204030204" pitchFamily="34" charset="0"/>
              </a:defRPr>
            </a:lvl4pPr>
            <a:lvl5pPr marL="2057400" indent="-228600">
              <a:defRPr sz="7900">
                <a:solidFill>
                  <a:schemeClr val="tx1"/>
                </a:solidFill>
                <a:latin typeface="Calibri" panose="020F0502020204030204" pitchFamily="34" charset="0"/>
              </a:defRPr>
            </a:lvl5pPr>
            <a:lvl6pPr marL="2514600" indent="-228600" defTabSz="4079875" eaLnBrk="0" fontAlgn="base" hangingPunct="0">
              <a:spcBef>
                <a:spcPct val="0"/>
              </a:spcBef>
              <a:spcAft>
                <a:spcPct val="0"/>
              </a:spcAft>
              <a:defRPr sz="7900">
                <a:solidFill>
                  <a:schemeClr val="tx1"/>
                </a:solidFill>
                <a:latin typeface="Calibri" panose="020F0502020204030204" pitchFamily="34" charset="0"/>
              </a:defRPr>
            </a:lvl6pPr>
            <a:lvl7pPr marL="2971800" indent="-228600" defTabSz="4079875" eaLnBrk="0" fontAlgn="base" hangingPunct="0">
              <a:spcBef>
                <a:spcPct val="0"/>
              </a:spcBef>
              <a:spcAft>
                <a:spcPct val="0"/>
              </a:spcAft>
              <a:defRPr sz="7900">
                <a:solidFill>
                  <a:schemeClr val="tx1"/>
                </a:solidFill>
                <a:latin typeface="Calibri" panose="020F0502020204030204" pitchFamily="34" charset="0"/>
              </a:defRPr>
            </a:lvl7pPr>
            <a:lvl8pPr marL="3429000" indent="-228600" defTabSz="4079875" eaLnBrk="0" fontAlgn="base" hangingPunct="0">
              <a:spcBef>
                <a:spcPct val="0"/>
              </a:spcBef>
              <a:spcAft>
                <a:spcPct val="0"/>
              </a:spcAft>
              <a:defRPr sz="7900">
                <a:solidFill>
                  <a:schemeClr val="tx1"/>
                </a:solidFill>
                <a:latin typeface="Calibri" panose="020F0502020204030204" pitchFamily="34" charset="0"/>
              </a:defRPr>
            </a:lvl8pPr>
            <a:lvl9pPr marL="3886200" indent="-228600" defTabSz="4079875" eaLnBrk="0" fontAlgn="base" hangingPunct="0">
              <a:spcBef>
                <a:spcPct val="0"/>
              </a:spcBef>
              <a:spcAft>
                <a:spcPct val="0"/>
              </a:spcAft>
              <a:defRPr sz="7900">
                <a:solidFill>
                  <a:schemeClr val="tx1"/>
                </a:solidFill>
                <a:latin typeface="Calibri" panose="020F0502020204030204" pitchFamily="34" charset="0"/>
              </a:defRPr>
            </a:lvl9pPr>
          </a:lstStyle>
          <a:p>
            <a:pPr eaLnBrk="1" hangingPunct="1"/>
            <a:r>
              <a:rPr lang="en-US" altLang="en-US" sz="1400" b="1" i="1" dirty="0"/>
              <a:t>Acknowledgments: </a:t>
            </a:r>
          </a:p>
          <a:p>
            <a:pPr eaLnBrk="1" hangingPunct="1"/>
            <a:r>
              <a:rPr lang="en-GB" altLang="en-US" sz="1400" dirty="0"/>
              <a:t>SOERE-FORET, GIP-ECOFOR, INRA, CIRAD, Labex CEBA, Jena platform, </a:t>
            </a:r>
            <a:r>
              <a:rPr lang="en-GB" altLang="en-US" sz="1400" dirty="0" err="1"/>
              <a:t>Observatoire</a:t>
            </a:r>
            <a:r>
              <a:rPr lang="en-GB" altLang="en-US" sz="1400" dirty="0"/>
              <a:t> du Carbone, 12ème CPER-</a:t>
            </a:r>
            <a:r>
              <a:rPr lang="en-GB" altLang="en-US" sz="1400" dirty="0" err="1"/>
              <a:t>Guyane</a:t>
            </a:r>
            <a:endParaRPr lang="en-GB" altLang="en-US" sz="1400" dirty="0"/>
          </a:p>
        </p:txBody>
      </p:sp>
      <p:sp>
        <p:nvSpPr>
          <p:cNvPr id="46" name="TextBox 45"/>
          <p:cNvSpPr txBox="1"/>
          <p:nvPr/>
        </p:nvSpPr>
        <p:spPr>
          <a:xfrm>
            <a:off x="244475" y="40525700"/>
            <a:ext cx="33339088" cy="1322388"/>
          </a:xfrm>
          <a:prstGeom prst="rect">
            <a:avLst/>
          </a:prstGeom>
          <a:solidFill>
            <a:srgbClr val="009900"/>
          </a:solidFill>
          <a:ln>
            <a:solidFill>
              <a:schemeClr val="accent6">
                <a:lumMod val="40000"/>
                <a:lumOff val="60000"/>
              </a:schemeClr>
            </a:solidFill>
          </a:ln>
        </p:spPr>
        <p:txBody>
          <a:bodyPr>
            <a:spAutoFit/>
          </a:bodyPr>
          <a:lstStyle/>
          <a:p>
            <a:pPr defTabSz="2677187" eaLnBrk="1" fontAlgn="auto" hangingPunct="1">
              <a:spcBef>
                <a:spcPts val="0"/>
              </a:spcBef>
              <a:spcAft>
                <a:spcPts val="0"/>
              </a:spcAft>
              <a:defRPr/>
            </a:pPr>
            <a:r>
              <a:rPr lang="en-US" sz="8000" b="1" dirty="0">
                <a:solidFill>
                  <a:schemeClr val="bg1"/>
                </a:solidFill>
                <a:latin typeface="+mn-lt"/>
              </a:rPr>
              <a:t>IV. Conclusion</a:t>
            </a:r>
          </a:p>
        </p:txBody>
      </p:sp>
      <p:sp>
        <p:nvSpPr>
          <p:cNvPr id="54" name="Rectangle 53"/>
          <p:cNvSpPr/>
          <p:nvPr/>
        </p:nvSpPr>
        <p:spPr>
          <a:xfrm>
            <a:off x="244475" y="160338"/>
            <a:ext cx="33237488" cy="4672012"/>
          </a:xfrm>
          <a:prstGeom prst="rect">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677187" eaLnBrk="1" fontAlgn="auto" hangingPunct="1">
              <a:spcBef>
                <a:spcPts val="0"/>
              </a:spcBef>
              <a:spcAft>
                <a:spcPts val="0"/>
              </a:spcAft>
              <a:defRPr/>
            </a:pPr>
            <a:endParaRPr lang="en-US" sz="5270"/>
          </a:p>
        </p:txBody>
      </p:sp>
      <p:sp>
        <p:nvSpPr>
          <p:cNvPr id="5" name="Rectangle 4"/>
          <p:cNvSpPr/>
          <p:nvPr/>
        </p:nvSpPr>
        <p:spPr>
          <a:xfrm>
            <a:off x="1301750" y="195263"/>
            <a:ext cx="31000700" cy="3294062"/>
          </a:xfrm>
          <a:prstGeom prst="rect">
            <a:avLst/>
          </a:prstGeom>
        </p:spPr>
        <p:txBody>
          <a:bodyPr>
            <a:spAutoFit/>
          </a:bodyPr>
          <a:lstStyle/>
          <a:p>
            <a:pPr algn="ctr" defTabSz="2677187" eaLnBrk="1" fontAlgn="auto" hangingPunct="1">
              <a:spcBef>
                <a:spcPts val="0"/>
              </a:spcBef>
              <a:spcAft>
                <a:spcPts val="0"/>
              </a:spcAft>
              <a:defRPr/>
            </a:pPr>
            <a:r>
              <a:rPr lang="en-US" sz="10400" b="1" dirty="0">
                <a:solidFill>
                  <a:schemeClr val="bg1">
                    <a:lumMod val="95000"/>
                  </a:schemeClr>
                </a:solidFill>
                <a:latin typeface="Tahoma" panose="020B0604030504040204" pitchFamily="34" charset="0"/>
              </a:rPr>
              <a:t> </a:t>
            </a:r>
            <a:r>
              <a:rPr lang="en-US" sz="10400" b="1" dirty="0">
                <a:solidFill>
                  <a:schemeClr val="bg1">
                    <a:lumMod val="95000"/>
                  </a:schemeClr>
                </a:solidFill>
                <a:latin typeface="+mn-lt"/>
              </a:rPr>
              <a:t>What drives the </a:t>
            </a:r>
            <a:r>
              <a:rPr lang="en-US" sz="10400" b="1" dirty="0" err="1">
                <a:solidFill>
                  <a:schemeClr val="bg1">
                    <a:lumMod val="95000"/>
                  </a:schemeClr>
                </a:solidFill>
                <a:latin typeface="+mn-lt"/>
              </a:rPr>
              <a:t>interannual</a:t>
            </a:r>
            <a:r>
              <a:rPr lang="en-US" sz="10400" b="1" dirty="0">
                <a:solidFill>
                  <a:schemeClr val="bg1">
                    <a:lumMod val="95000"/>
                  </a:schemeClr>
                </a:solidFill>
                <a:latin typeface="+mn-lt"/>
              </a:rPr>
              <a:t> variations in C fluxes </a:t>
            </a:r>
          </a:p>
          <a:p>
            <a:pPr algn="ctr" defTabSz="2677187" eaLnBrk="1" fontAlgn="auto" hangingPunct="1">
              <a:spcBef>
                <a:spcPts val="0"/>
              </a:spcBef>
              <a:spcAft>
                <a:spcPts val="0"/>
              </a:spcAft>
              <a:defRPr/>
            </a:pPr>
            <a:r>
              <a:rPr lang="en-US" sz="10400" b="1" dirty="0">
                <a:solidFill>
                  <a:schemeClr val="bg1">
                    <a:lumMod val="95000"/>
                  </a:schemeClr>
                </a:solidFill>
                <a:latin typeface="+mn-lt"/>
              </a:rPr>
              <a:t>and balance in a tropical rainforest of French Guiana?</a:t>
            </a:r>
          </a:p>
        </p:txBody>
      </p:sp>
      <p:sp>
        <p:nvSpPr>
          <p:cNvPr id="2" name="TextBox 5"/>
          <p:cNvSpPr txBox="1">
            <a:spLocks noChangeArrowheads="1"/>
          </p:cNvSpPr>
          <p:nvPr/>
        </p:nvSpPr>
        <p:spPr bwMode="auto">
          <a:xfrm>
            <a:off x="4625975" y="3359150"/>
            <a:ext cx="26606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200">
                <a:solidFill>
                  <a:schemeClr val="tx1"/>
                </a:solidFill>
                <a:latin typeface="Calibri" panose="020F0502020204030204" pitchFamily="34" charset="0"/>
              </a:defRPr>
            </a:lvl1pPr>
            <a:lvl2pPr marL="742950" indent="-285750">
              <a:defRPr sz="5200">
                <a:solidFill>
                  <a:schemeClr val="tx1"/>
                </a:solidFill>
                <a:latin typeface="Calibri" panose="020F0502020204030204" pitchFamily="34" charset="0"/>
              </a:defRPr>
            </a:lvl2pPr>
            <a:lvl3pPr marL="1143000" indent="-228600">
              <a:defRPr sz="5200">
                <a:solidFill>
                  <a:schemeClr val="tx1"/>
                </a:solidFill>
                <a:latin typeface="Calibri" panose="020F0502020204030204" pitchFamily="34" charset="0"/>
              </a:defRPr>
            </a:lvl3pPr>
            <a:lvl4pPr marL="1600200" indent="-228600">
              <a:defRPr sz="5200">
                <a:solidFill>
                  <a:schemeClr val="tx1"/>
                </a:solidFill>
                <a:latin typeface="Calibri" panose="020F0502020204030204" pitchFamily="34" charset="0"/>
              </a:defRPr>
            </a:lvl4pPr>
            <a:lvl5pPr marL="2057400" indent="-228600">
              <a:defRPr sz="5200">
                <a:solidFill>
                  <a:schemeClr val="tx1"/>
                </a:solidFill>
                <a:latin typeface="Calibri" panose="020F0502020204030204" pitchFamily="34" charset="0"/>
              </a:defRPr>
            </a:lvl5pPr>
            <a:lvl6pPr marL="2514600" indent="-228600" defTabSz="2676525" fontAlgn="base">
              <a:spcBef>
                <a:spcPct val="0"/>
              </a:spcBef>
              <a:spcAft>
                <a:spcPct val="0"/>
              </a:spcAft>
              <a:defRPr sz="5200">
                <a:solidFill>
                  <a:schemeClr val="tx1"/>
                </a:solidFill>
                <a:latin typeface="Calibri" panose="020F0502020204030204" pitchFamily="34" charset="0"/>
              </a:defRPr>
            </a:lvl6pPr>
            <a:lvl7pPr marL="2971800" indent="-228600" defTabSz="2676525" fontAlgn="base">
              <a:spcBef>
                <a:spcPct val="0"/>
              </a:spcBef>
              <a:spcAft>
                <a:spcPct val="0"/>
              </a:spcAft>
              <a:defRPr sz="5200">
                <a:solidFill>
                  <a:schemeClr val="tx1"/>
                </a:solidFill>
                <a:latin typeface="Calibri" panose="020F0502020204030204" pitchFamily="34" charset="0"/>
              </a:defRPr>
            </a:lvl7pPr>
            <a:lvl8pPr marL="3429000" indent="-228600" defTabSz="2676525" fontAlgn="base">
              <a:spcBef>
                <a:spcPct val="0"/>
              </a:spcBef>
              <a:spcAft>
                <a:spcPct val="0"/>
              </a:spcAft>
              <a:defRPr sz="5200">
                <a:solidFill>
                  <a:schemeClr val="tx1"/>
                </a:solidFill>
                <a:latin typeface="Calibri" panose="020F0502020204030204" pitchFamily="34" charset="0"/>
              </a:defRPr>
            </a:lvl8pPr>
            <a:lvl9pPr marL="3886200" indent="-228600" defTabSz="2676525" fontAlgn="base">
              <a:spcBef>
                <a:spcPct val="0"/>
              </a:spcBef>
              <a:spcAft>
                <a:spcPct val="0"/>
              </a:spcAft>
              <a:defRPr sz="5200">
                <a:solidFill>
                  <a:schemeClr val="tx1"/>
                </a:solidFill>
                <a:latin typeface="Calibri" panose="020F0502020204030204" pitchFamily="34" charset="0"/>
              </a:defRPr>
            </a:lvl9pPr>
          </a:lstStyle>
          <a:p>
            <a:pPr algn="ctr" defTabSz="4080362" eaLnBrk="1" hangingPunct="1">
              <a:defRPr/>
            </a:pPr>
            <a:r>
              <a:rPr lang="en-US" altLang="en-US" sz="4800" b="1" dirty="0" smtClean="0">
                <a:solidFill>
                  <a:schemeClr val="accent4">
                    <a:lumMod val="60000"/>
                    <a:lumOff val="40000"/>
                  </a:schemeClr>
                </a:solidFill>
              </a:rPr>
              <a:t>Maricar </a:t>
            </a:r>
            <a:r>
              <a:rPr lang="en-US" altLang="en-US" sz="4800" b="1" dirty="0" smtClean="0">
                <a:solidFill>
                  <a:schemeClr val="accent4">
                    <a:lumMod val="60000"/>
                    <a:lumOff val="40000"/>
                  </a:schemeClr>
                </a:solidFill>
              </a:rPr>
              <a:t>AGUILOS</a:t>
            </a:r>
            <a:r>
              <a:rPr lang="en-US" altLang="en-US" sz="4800" b="1" baseline="30000" dirty="0" smtClean="0">
                <a:solidFill>
                  <a:schemeClr val="accent4">
                    <a:lumMod val="60000"/>
                    <a:lumOff val="40000"/>
                  </a:schemeClr>
                </a:solidFill>
              </a:rPr>
              <a:t>1</a:t>
            </a:r>
            <a:r>
              <a:rPr lang="en-US" altLang="en-US" sz="4800" b="1" dirty="0" smtClean="0">
                <a:solidFill>
                  <a:schemeClr val="accent4">
                    <a:lumMod val="60000"/>
                    <a:lumOff val="40000"/>
                  </a:schemeClr>
                </a:solidFill>
              </a:rPr>
              <a:t>, </a:t>
            </a:r>
            <a:r>
              <a:rPr lang="en-US" altLang="en-US" sz="4800" b="1" dirty="0">
                <a:solidFill>
                  <a:schemeClr val="accent4">
                    <a:lumMod val="60000"/>
                    <a:lumOff val="40000"/>
                  </a:schemeClr>
                </a:solidFill>
              </a:rPr>
              <a:t>Benoit BURBAN</a:t>
            </a:r>
            <a:r>
              <a:rPr lang="en-US" altLang="en-US" sz="4800" b="1" baseline="30000" dirty="0">
                <a:solidFill>
                  <a:schemeClr val="accent4">
                    <a:lumMod val="60000"/>
                    <a:lumOff val="40000"/>
                  </a:schemeClr>
                </a:solidFill>
              </a:rPr>
              <a:t>1 </a:t>
            </a:r>
            <a:r>
              <a:rPr lang="en-US" altLang="en-US" sz="4800" b="1" baseline="30000" dirty="0" smtClean="0">
                <a:solidFill>
                  <a:schemeClr val="accent4">
                    <a:lumMod val="60000"/>
                    <a:lumOff val="40000"/>
                  </a:schemeClr>
                </a:solidFill>
              </a:rPr>
              <a:t>,</a:t>
            </a:r>
            <a:r>
              <a:rPr lang="en-US" altLang="en-US" sz="4800" b="1" dirty="0" smtClean="0">
                <a:solidFill>
                  <a:schemeClr val="accent4">
                    <a:lumMod val="60000"/>
                    <a:lumOff val="40000"/>
                  </a:schemeClr>
                </a:solidFill>
              </a:rPr>
              <a:t> </a:t>
            </a:r>
            <a:r>
              <a:rPr lang="en-US" altLang="en-US" sz="4800" b="1" dirty="0" smtClean="0">
                <a:solidFill>
                  <a:schemeClr val="accent4">
                    <a:lumMod val="60000"/>
                    <a:lumOff val="40000"/>
                  </a:schemeClr>
                </a:solidFill>
              </a:rPr>
              <a:t>Damien </a:t>
            </a:r>
            <a:r>
              <a:rPr lang="en-US" altLang="en-US" sz="4800" b="1" dirty="0" smtClean="0">
                <a:solidFill>
                  <a:schemeClr val="accent4">
                    <a:lumMod val="60000"/>
                    <a:lumOff val="40000"/>
                  </a:schemeClr>
                </a:solidFill>
              </a:rPr>
              <a:t>BONAL</a:t>
            </a:r>
            <a:r>
              <a:rPr lang="en-US" altLang="en-US" sz="4800" b="1" baseline="30000" dirty="0" smtClean="0">
                <a:solidFill>
                  <a:schemeClr val="accent4">
                    <a:lumMod val="60000"/>
                    <a:lumOff val="40000"/>
                  </a:schemeClr>
                </a:solidFill>
              </a:rPr>
              <a:t>2</a:t>
            </a:r>
            <a:r>
              <a:rPr lang="en-US" altLang="en-US" sz="4800" b="1" dirty="0" smtClean="0">
                <a:solidFill>
                  <a:schemeClr val="accent4">
                    <a:lumMod val="60000"/>
                    <a:lumOff val="40000"/>
                  </a:schemeClr>
                </a:solidFill>
              </a:rPr>
              <a:t> </a:t>
            </a:r>
          </a:p>
        </p:txBody>
      </p:sp>
      <p:sp>
        <p:nvSpPr>
          <p:cNvPr id="2054" name="TextBox 6"/>
          <p:cNvSpPr txBox="1">
            <a:spLocks noChangeArrowheads="1"/>
          </p:cNvSpPr>
          <p:nvPr/>
        </p:nvSpPr>
        <p:spPr bwMode="auto">
          <a:xfrm>
            <a:off x="4625975" y="4079875"/>
            <a:ext cx="26522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200">
                <a:solidFill>
                  <a:schemeClr val="tx1"/>
                </a:solidFill>
                <a:latin typeface="Calibri" panose="020F0502020204030204" pitchFamily="34" charset="0"/>
              </a:defRPr>
            </a:lvl1pPr>
            <a:lvl2pPr marL="742950" indent="-285750">
              <a:defRPr sz="5200">
                <a:solidFill>
                  <a:schemeClr val="tx1"/>
                </a:solidFill>
                <a:latin typeface="Calibri" panose="020F0502020204030204" pitchFamily="34" charset="0"/>
              </a:defRPr>
            </a:lvl2pPr>
            <a:lvl3pPr marL="1143000" indent="-228600">
              <a:defRPr sz="5200">
                <a:solidFill>
                  <a:schemeClr val="tx1"/>
                </a:solidFill>
                <a:latin typeface="Calibri" panose="020F0502020204030204" pitchFamily="34" charset="0"/>
              </a:defRPr>
            </a:lvl3pPr>
            <a:lvl4pPr marL="1600200" indent="-228600">
              <a:defRPr sz="5200">
                <a:solidFill>
                  <a:schemeClr val="tx1"/>
                </a:solidFill>
                <a:latin typeface="Calibri" panose="020F0502020204030204" pitchFamily="34" charset="0"/>
              </a:defRPr>
            </a:lvl4pPr>
            <a:lvl5pPr marL="2057400" indent="-228600">
              <a:defRPr sz="5200">
                <a:solidFill>
                  <a:schemeClr val="tx1"/>
                </a:solidFill>
                <a:latin typeface="Calibri" panose="020F0502020204030204" pitchFamily="34" charset="0"/>
              </a:defRPr>
            </a:lvl5pPr>
            <a:lvl6pPr marL="2514600" indent="-228600" defTabSz="2676525" fontAlgn="base">
              <a:spcBef>
                <a:spcPct val="0"/>
              </a:spcBef>
              <a:spcAft>
                <a:spcPct val="0"/>
              </a:spcAft>
              <a:defRPr sz="5200">
                <a:solidFill>
                  <a:schemeClr val="tx1"/>
                </a:solidFill>
                <a:latin typeface="Calibri" panose="020F0502020204030204" pitchFamily="34" charset="0"/>
              </a:defRPr>
            </a:lvl6pPr>
            <a:lvl7pPr marL="2971800" indent="-228600" defTabSz="2676525" fontAlgn="base">
              <a:spcBef>
                <a:spcPct val="0"/>
              </a:spcBef>
              <a:spcAft>
                <a:spcPct val="0"/>
              </a:spcAft>
              <a:defRPr sz="5200">
                <a:solidFill>
                  <a:schemeClr val="tx1"/>
                </a:solidFill>
                <a:latin typeface="Calibri" panose="020F0502020204030204" pitchFamily="34" charset="0"/>
              </a:defRPr>
            </a:lvl7pPr>
            <a:lvl8pPr marL="3429000" indent="-228600" defTabSz="2676525" fontAlgn="base">
              <a:spcBef>
                <a:spcPct val="0"/>
              </a:spcBef>
              <a:spcAft>
                <a:spcPct val="0"/>
              </a:spcAft>
              <a:defRPr sz="5200">
                <a:solidFill>
                  <a:schemeClr val="tx1"/>
                </a:solidFill>
                <a:latin typeface="Calibri" panose="020F0502020204030204" pitchFamily="34" charset="0"/>
              </a:defRPr>
            </a:lvl8pPr>
            <a:lvl9pPr marL="3886200" indent="-228600" defTabSz="2676525" fontAlgn="base">
              <a:spcBef>
                <a:spcPct val="0"/>
              </a:spcBef>
              <a:spcAft>
                <a:spcPct val="0"/>
              </a:spcAft>
              <a:defRPr sz="5200">
                <a:solidFill>
                  <a:schemeClr val="tx1"/>
                </a:solidFill>
                <a:latin typeface="Calibri" panose="020F0502020204030204" pitchFamily="34" charset="0"/>
              </a:defRPr>
            </a:lvl9pPr>
          </a:lstStyle>
          <a:p>
            <a:pPr algn="ctr" defTabSz="4080362" eaLnBrk="1" hangingPunct="1">
              <a:defRPr/>
            </a:pPr>
            <a:r>
              <a:rPr lang="en-US" altLang="en-US" sz="3200" baseline="30000" dirty="0" smtClean="0">
                <a:solidFill>
                  <a:schemeClr val="accent4">
                    <a:lumMod val="60000"/>
                    <a:lumOff val="40000"/>
                  </a:schemeClr>
                </a:solidFill>
              </a:rPr>
              <a:t>1</a:t>
            </a:r>
            <a:r>
              <a:rPr lang="fr-FR" altLang="en-US" sz="3200" dirty="0" smtClean="0">
                <a:solidFill>
                  <a:schemeClr val="accent4">
                    <a:lumMod val="60000"/>
                    <a:lumOff val="40000"/>
                  </a:schemeClr>
                </a:solidFill>
              </a:rPr>
              <a:t>INRA, UMR Ecologie des Forêts de Guyane, BP 316 Avenue de France Kourou Cedex, French </a:t>
            </a:r>
            <a:r>
              <a:rPr lang="fr-FR" altLang="en-US" sz="3200" dirty="0" err="1" smtClean="0">
                <a:solidFill>
                  <a:schemeClr val="accent4">
                    <a:lumMod val="60000"/>
                    <a:lumOff val="40000"/>
                  </a:schemeClr>
                </a:solidFill>
              </a:rPr>
              <a:t>Guiana</a:t>
            </a:r>
            <a:r>
              <a:rPr lang="fr-FR" altLang="en-US" sz="3200" dirty="0" smtClean="0">
                <a:solidFill>
                  <a:schemeClr val="accent4">
                    <a:lumMod val="60000"/>
                    <a:lumOff val="40000"/>
                  </a:schemeClr>
                </a:solidFill>
              </a:rPr>
              <a:t>, and  </a:t>
            </a:r>
            <a:r>
              <a:rPr lang="en-US" altLang="en-US" sz="3200" baseline="30000" dirty="0" smtClean="0">
                <a:solidFill>
                  <a:schemeClr val="accent4">
                    <a:lumMod val="60000"/>
                    <a:lumOff val="40000"/>
                  </a:schemeClr>
                </a:solidFill>
              </a:rPr>
              <a:t>2</a:t>
            </a:r>
            <a:r>
              <a:rPr lang="fr-FR" altLang="en-US" sz="3200" dirty="0" smtClean="0">
                <a:solidFill>
                  <a:schemeClr val="accent4">
                    <a:lumMod val="60000"/>
                    <a:lumOff val="40000"/>
                  </a:schemeClr>
                </a:solidFill>
              </a:rPr>
              <a:t>INRA, UMR EEF 1137, </a:t>
            </a:r>
            <a:r>
              <a:rPr lang="fr-FR" altLang="en-US" sz="3200" dirty="0" err="1" smtClean="0">
                <a:solidFill>
                  <a:schemeClr val="accent4">
                    <a:lumMod val="60000"/>
                    <a:lumOff val="40000"/>
                  </a:schemeClr>
                </a:solidFill>
              </a:rPr>
              <a:t>Champenoux</a:t>
            </a:r>
            <a:r>
              <a:rPr lang="fr-FR" altLang="en-US" sz="3200" dirty="0" smtClean="0">
                <a:solidFill>
                  <a:schemeClr val="accent4">
                    <a:lumMod val="60000"/>
                    <a:lumOff val="40000"/>
                  </a:schemeClr>
                </a:solidFill>
              </a:rPr>
              <a:t>, France</a:t>
            </a:r>
            <a:endParaRPr lang="en-US" altLang="en-US" sz="3200" dirty="0" smtClean="0">
              <a:solidFill>
                <a:schemeClr val="accent4">
                  <a:lumMod val="60000"/>
                  <a:lumOff val="40000"/>
                </a:schemeClr>
              </a:solidFill>
            </a:endParaRPr>
          </a:p>
        </p:txBody>
      </p:sp>
      <p:pic>
        <p:nvPicPr>
          <p:cNvPr id="2068" name="Picture 17417" descr="guyaflux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40463" y="233363"/>
            <a:ext cx="1765300" cy="312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9" name="Rectangle 2"/>
          <p:cNvSpPr>
            <a:spLocks noChangeArrowheads="1"/>
          </p:cNvSpPr>
          <p:nvPr/>
        </p:nvSpPr>
        <p:spPr bwMode="auto">
          <a:xfrm>
            <a:off x="204788" y="42271950"/>
            <a:ext cx="33277175" cy="809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defRPr sz="7900">
                <a:solidFill>
                  <a:schemeClr val="tx1"/>
                </a:solidFill>
                <a:latin typeface="Calibri" panose="020F0502020204030204" pitchFamily="34" charset="0"/>
              </a:defRPr>
            </a:lvl1pPr>
            <a:lvl2pPr>
              <a:defRPr sz="7900">
                <a:solidFill>
                  <a:schemeClr val="tx1"/>
                </a:solidFill>
                <a:latin typeface="Calibri" panose="020F0502020204030204" pitchFamily="34" charset="0"/>
              </a:defRPr>
            </a:lvl2pPr>
            <a:lvl3pPr>
              <a:defRPr sz="7900">
                <a:solidFill>
                  <a:schemeClr val="tx1"/>
                </a:solidFill>
                <a:latin typeface="Calibri" panose="020F0502020204030204" pitchFamily="34" charset="0"/>
              </a:defRPr>
            </a:lvl3pPr>
            <a:lvl4pPr>
              <a:defRPr sz="7900">
                <a:solidFill>
                  <a:schemeClr val="tx1"/>
                </a:solidFill>
                <a:latin typeface="Calibri" panose="020F0502020204030204" pitchFamily="34" charset="0"/>
              </a:defRPr>
            </a:lvl4pPr>
            <a:lvl5pPr>
              <a:defRPr sz="7900">
                <a:solidFill>
                  <a:schemeClr val="tx1"/>
                </a:solidFill>
                <a:latin typeface="Calibri" panose="020F0502020204030204" pitchFamily="34" charset="0"/>
              </a:defRPr>
            </a:lvl5pPr>
            <a:lvl6pPr marL="8616950" indent="-5372100" defTabSz="4079875" eaLnBrk="0" fontAlgn="base" hangingPunct="0">
              <a:spcBef>
                <a:spcPct val="0"/>
              </a:spcBef>
              <a:spcAft>
                <a:spcPct val="0"/>
              </a:spcAft>
              <a:defRPr sz="7900">
                <a:solidFill>
                  <a:schemeClr val="tx1"/>
                </a:solidFill>
                <a:latin typeface="Calibri" panose="020F0502020204030204" pitchFamily="34" charset="0"/>
              </a:defRPr>
            </a:lvl6pPr>
            <a:lvl7pPr marL="9074150" indent="-5372100" defTabSz="4079875" eaLnBrk="0" fontAlgn="base" hangingPunct="0">
              <a:spcBef>
                <a:spcPct val="0"/>
              </a:spcBef>
              <a:spcAft>
                <a:spcPct val="0"/>
              </a:spcAft>
              <a:defRPr sz="7900">
                <a:solidFill>
                  <a:schemeClr val="tx1"/>
                </a:solidFill>
                <a:latin typeface="Calibri" panose="020F0502020204030204" pitchFamily="34" charset="0"/>
              </a:defRPr>
            </a:lvl7pPr>
            <a:lvl8pPr marL="9531350" indent="-5372100" defTabSz="4079875" eaLnBrk="0" fontAlgn="base" hangingPunct="0">
              <a:spcBef>
                <a:spcPct val="0"/>
              </a:spcBef>
              <a:spcAft>
                <a:spcPct val="0"/>
              </a:spcAft>
              <a:defRPr sz="7900">
                <a:solidFill>
                  <a:schemeClr val="tx1"/>
                </a:solidFill>
                <a:latin typeface="Calibri" panose="020F0502020204030204" pitchFamily="34" charset="0"/>
              </a:defRPr>
            </a:lvl8pPr>
            <a:lvl9pPr marL="9988550" indent="-5372100" defTabSz="4079875" eaLnBrk="0" fontAlgn="base" hangingPunct="0">
              <a:spcBef>
                <a:spcPct val="0"/>
              </a:spcBef>
              <a:spcAft>
                <a:spcPct val="0"/>
              </a:spcAft>
              <a:defRPr sz="7900">
                <a:solidFill>
                  <a:schemeClr val="tx1"/>
                </a:solidFill>
                <a:latin typeface="Calibri" panose="020F0502020204030204" pitchFamily="34" charset="0"/>
              </a:defRPr>
            </a:lvl9pPr>
          </a:lstStyle>
          <a:p>
            <a:pPr>
              <a:buFont typeface="Arial" panose="020B0604020202020204" pitchFamily="34" charset="0"/>
              <a:buChar char="•"/>
            </a:pPr>
            <a:r>
              <a:rPr lang="en-US" altLang="en-US" sz="4000">
                <a:latin typeface="Verdana" panose="020B0604030504040204" pitchFamily="34" charset="0"/>
                <a:ea typeface="Verdana" panose="020B0604030504040204" pitchFamily="34" charset="0"/>
                <a:cs typeface="Verdana" panose="020B0604030504040204" pitchFamily="34" charset="0"/>
              </a:rPr>
              <a:t>Fluctuations in total annual GPP vary from 3394.9 g C m</a:t>
            </a:r>
            <a:r>
              <a:rPr lang="en-US" altLang="en-US" sz="4000" baseline="30000">
                <a:latin typeface="Verdana" panose="020B0604030504040204" pitchFamily="34" charset="0"/>
                <a:ea typeface="Verdana" panose="020B0604030504040204" pitchFamily="34" charset="0"/>
                <a:cs typeface="Verdana" panose="020B0604030504040204" pitchFamily="34" charset="0"/>
              </a:rPr>
              <a:t>−2</a:t>
            </a:r>
            <a:r>
              <a:rPr lang="en-US" altLang="en-US" sz="4000">
                <a:latin typeface="Verdana" panose="020B0604030504040204" pitchFamily="34" charset="0"/>
                <a:ea typeface="Verdana" panose="020B0604030504040204" pitchFamily="34" charset="0"/>
                <a:cs typeface="Verdana" panose="020B0604030504040204" pitchFamily="34" charset="0"/>
              </a:rPr>
              <a:t> yr</a:t>
            </a:r>
            <a:r>
              <a:rPr lang="en-US" altLang="en-US" sz="4000" baseline="30000">
                <a:latin typeface="Verdana" panose="020B0604030504040204" pitchFamily="34" charset="0"/>
                <a:ea typeface="Verdana" panose="020B0604030504040204" pitchFamily="34" charset="0"/>
                <a:cs typeface="Verdana" panose="020B0604030504040204" pitchFamily="34" charset="0"/>
              </a:rPr>
              <a:t> −1</a:t>
            </a:r>
            <a:r>
              <a:rPr lang="en-US" altLang="en-US" sz="4000">
                <a:latin typeface="Verdana" panose="020B0604030504040204" pitchFamily="34" charset="0"/>
                <a:ea typeface="Verdana" panose="020B0604030504040204" pitchFamily="34" charset="0"/>
                <a:cs typeface="Verdana" panose="020B0604030504040204" pitchFamily="34" charset="0"/>
              </a:rPr>
              <a:t> to 4054.5 g C m</a:t>
            </a:r>
            <a:r>
              <a:rPr lang="en-US" altLang="en-US" sz="4000" baseline="30000">
                <a:latin typeface="Verdana" panose="020B0604030504040204" pitchFamily="34" charset="0"/>
                <a:ea typeface="Verdana" panose="020B0604030504040204" pitchFamily="34" charset="0"/>
                <a:cs typeface="Verdana" panose="020B0604030504040204" pitchFamily="34" charset="0"/>
              </a:rPr>
              <a:t>−2</a:t>
            </a:r>
            <a:r>
              <a:rPr lang="en-US" altLang="en-US" sz="4000">
                <a:latin typeface="Verdana" panose="020B0604030504040204" pitchFamily="34" charset="0"/>
                <a:ea typeface="Verdana" panose="020B0604030504040204" pitchFamily="34" charset="0"/>
                <a:cs typeface="Verdana" panose="020B0604030504040204" pitchFamily="34" charset="0"/>
              </a:rPr>
              <a:t> yr</a:t>
            </a:r>
            <a:r>
              <a:rPr lang="en-US" altLang="en-US" sz="4000" baseline="30000">
                <a:latin typeface="Verdana" panose="020B0604030504040204" pitchFamily="34" charset="0"/>
                <a:ea typeface="Verdana" panose="020B0604030504040204" pitchFamily="34" charset="0"/>
                <a:cs typeface="Verdana" panose="020B0604030504040204" pitchFamily="34" charset="0"/>
              </a:rPr>
              <a:t> −1</a:t>
            </a:r>
            <a:r>
              <a:rPr lang="en-US" altLang="en-US" sz="4000">
                <a:latin typeface="Verdana" panose="020B0604030504040204" pitchFamily="34" charset="0"/>
                <a:ea typeface="Verdana" panose="020B0604030504040204" pitchFamily="34" charset="0"/>
                <a:cs typeface="Verdana" panose="020B0604030504040204" pitchFamily="34" charset="0"/>
              </a:rPr>
              <a:t>. RE is more varied than GPP (3057.4 g C m</a:t>
            </a:r>
            <a:r>
              <a:rPr lang="en-US" altLang="en-US" sz="4000" baseline="30000">
                <a:latin typeface="Verdana" panose="020B0604030504040204" pitchFamily="34" charset="0"/>
                <a:ea typeface="Verdana" panose="020B0604030504040204" pitchFamily="34" charset="0"/>
                <a:cs typeface="Verdana" panose="020B0604030504040204" pitchFamily="34" charset="0"/>
              </a:rPr>
              <a:t>−2</a:t>
            </a:r>
            <a:r>
              <a:rPr lang="en-US" altLang="en-US" sz="4000">
                <a:latin typeface="Verdana" panose="020B0604030504040204" pitchFamily="34" charset="0"/>
                <a:ea typeface="Verdana" panose="020B0604030504040204" pitchFamily="34" charset="0"/>
                <a:cs typeface="Verdana" panose="020B0604030504040204" pitchFamily="34" charset="0"/>
              </a:rPr>
              <a:t> yr</a:t>
            </a:r>
            <a:r>
              <a:rPr lang="en-US" altLang="en-US" sz="4000" baseline="30000">
                <a:latin typeface="Verdana" panose="020B0604030504040204" pitchFamily="34" charset="0"/>
                <a:ea typeface="Verdana" panose="020B0604030504040204" pitchFamily="34" charset="0"/>
                <a:cs typeface="Verdana" panose="020B0604030504040204" pitchFamily="34" charset="0"/>
              </a:rPr>
              <a:t> −1</a:t>
            </a:r>
            <a:r>
              <a:rPr lang="en-US" altLang="en-US" sz="4000">
                <a:latin typeface="Verdana" panose="020B0604030504040204" pitchFamily="34" charset="0"/>
                <a:ea typeface="Verdana" panose="020B0604030504040204" pitchFamily="34" charset="0"/>
                <a:cs typeface="Verdana" panose="020B0604030504040204" pitchFamily="34" charset="0"/>
              </a:rPr>
              <a:t> to 3425.9 g C m</a:t>
            </a:r>
            <a:r>
              <a:rPr lang="en-US" altLang="en-US" sz="4000" baseline="30000">
                <a:latin typeface="Verdana" panose="020B0604030504040204" pitchFamily="34" charset="0"/>
                <a:ea typeface="Verdana" panose="020B0604030504040204" pitchFamily="34" charset="0"/>
                <a:cs typeface="Verdana" panose="020B0604030504040204" pitchFamily="34" charset="0"/>
              </a:rPr>
              <a:t>−2</a:t>
            </a:r>
            <a:r>
              <a:rPr lang="en-US" altLang="en-US" sz="4000">
                <a:latin typeface="Verdana" panose="020B0604030504040204" pitchFamily="34" charset="0"/>
                <a:ea typeface="Verdana" panose="020B0604030504040204" pitchFamily="34" charset="0"/>
                <a:cs typeface="Verdana" panose="020B0604030504040204" pitchFamily="34" charset="0"/>
              </a:rPr>
              <a:t> yr</a:t>
            </a:r>
            <a:r>
              <a:rPr lang="en-US" altLang="en-US" sz="4000" baseline="30000">
                <a:latin typeface="Verdana" panose="020B0604030504040204" pitchFamily="34" charset="0"/>
                <a:ea typeface="Verdana" panose="020B0604030504040204" pitchFamily="34" charset="0"/>
                <a:cs typeface="Verdana" panose="020B0604030504040204" pitchFamily="34" charset="0"/>
              </a:rPr>
              <a:t> −1</a:t>
            </a:r>
            <a:r>
              <a:rPr lang="en-US" altLang="en-US" sz="4000">
                <a:latin typeface="Verdana" panose="020B0604030504040204" pitchFamily="34" charset="0"/>
                <a:ea typeface="Verdana" panose="020B0604030504040204" pitchFamily="34" charset="0"/>
                <a:cs typeface="Verdana" panose="020B0604030504040204" pitchFamily="34" charset="0"/>
              </a:rPr>
              <a:t>). Yet, annual GPP is always higher than annual RE, and the forest has remained carbon sink in an annual basis although NEE has huge interannual variability, from -68.2 g C m</a:t>
            </a:r>
            <a:r>
              <a:rPr lang="en-US" altLang="en-US" sz="4000" baseline="30000">
                <a:latin typeface="Verdana" panose="020B0604030504040204" pitchFamily="34" charset="0"/>
                <a:ea typeface="Verdana" panose="020B0604030504040204" pitchFamily="34" charset="0"/>
                <a:cs typeface="Verdana" panose="020B0604030504040204" pitchFamily="34" charset="0"/>
              </a:rPr>
              <a:t>−2</a:t>
            </a:r>
            <a:r>
              <a:rPr lang="en-US" altLang="en-US" sz="4000">
                <a:latin typeface="Verdana" panose="020B0604030504040204" pitchFamily="34" charset="0"/>
                <a:ea typeface="Verdana" panose="020B0604030504040204" pitchFamily="34" charset="0"/>
                <a:cs typeface="Verdana" panose="020B0604030504040204" pitchFamily="34" charset="0"/>
              </a:rPr>
              <a:t> yr</a:t>
            </a:r>
            <a:r>
              <a:rPr lang="en-US" altLang="en-US" sz="4000" baseline="30000">
                <a:latin typeface="Verdana" panose="020B0604030504040204" pitchFamily="34" charset="0"/>
                <a:ea typeface="Verdana" panose="020B0604030504040204" pitchFamily="34" charset="0"/>
                <a:cs typeface="Verdana" panose="020B0604030504040204" pitchFamily="34" charset="0"/>
              </a:rPr>
              <a:t> −1</a:t>
            </a:r>
            <a:r>
              <a:rPr lang="en-US" altLang="en-US" sz="4000">
                <a:latin typeface="Verdana" panose="020B0604030504040204" pitchFamily="34" charset="0"/>
                <a:ea typeface="Verdana" panose="020B0604030504040204" pitchFamily="34" charset="0"/>
                <a:cs typeface="Verdana" panose="020B0604030504040204" pitchFamily="34" charset="0"/>
              </a:rPr>
              <a:t> to -596.2 g C m</a:t>
            </a:r>
            <a:r>
              <a:rPr lang="en-US" altLang="en-US" sz="4000" baseline="30000">
                <a:latin typeface="Verdana" panose="020B0604030504040204" pitchFamily="34" charset="0"/>
                <a:ea typeface="Verdana" panose="020B0604030504040204" pitchFamily="34" charset="0"/>
                <a:cs typeface="Verdana" panose="020B0604030504040204" pitchFamily="34" charset="0"/>
              </a:rPr>
              <a:t>−2</a:t>
            </a:r>
            <a:r>
              <a:rPr lang="en-US" altLang="en-US" sz="4000">
                <a:latin typeface="Verdana" panose="020B0604030504040204" pitchFamily="34" charset="0"/>
                <a:ea typeface="Verdana" panose="020B0604030504040204" pitchFamily="34" charset="0"/>
                <a:cs typeface="Verdana" panose="020B0604030504040204" pitchFamily="34" charset="0"/>
              </a:rPr>
              <a:t> yr</a:t>
            </a:r>
            <a:r>
              <a:rPr lang="en-US" altLang="en-US" sz="4000" baseline="30000">
                <a:latin typeface="Verdana" panose="020B0604030504040204" pitchFamily="34" charset="0"/>
                <a:ea typeface="Verdana" panose="020B0604030504040204" pitchFamily="34" charset="0"/>
                <a:cs typeface="Verdana" panose="020B0604030504040204" pitchFamily="34" charset="0"/>
              </a:rPr>
              <a:t> −1</a:t>
            </a:r>
            <a:r>
              <a:rPr lang="en-US" altLang="en-US" sz="4000">
                <a:latin typeface="Verdana" panose="020B0604030504040204" pitchFamily="34" charset="0"/>
                <a:ea typeface="Verdana" panose="020B0604030504040204" pitchFamily="34" charset="0"/>
                <a:cs typeface="Verdana" panose="020B0604030504040204" pitchFamily="34" charset="0"/>
              </a:rPr>
              <a:t>. </a:t>
            </a:r>
          </a:p>
          <a:p>
            <a:pPr>
              <a:buFont typeface="Arial" panose="020B0604020202020204" pitchFamily="34" charset="0"/>
              <a:buChar char="•"/>
            </a:pPr>
            <a:endParaRPr lang="en-US" altLang="en-US" sz="400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Char char="•"/>
            </a:pPr>
            <a:r>
              <a:rPr lang="en-US" altLang="en-US" sz="4000">
                <a:latin typeface="Verdana" panose="020B0604030504040204" pitchFamily="34" charset="0"/>
                <a:ea typeface="Verdana" panose="020B0604030504040204" pitchFamily="34" charset="0"/>
                <a:cs typeface="Verdana" panose="020B0604030504040204" pitchFamily="34" charset="0"/>
              </a:rPr>
              <a:t>Distinct seasonal patterns in RE and GPP partly explained this variability.</a:t>
            </a:r>
          </a:p>
          <a:p>
            <a:pPr>
              <a:buFont typeface="Arial" panose="020B0604020202020204" pitchFamily="34" charset="0"/>
              <a:buChar char="•"/>
            </a:pPr>
            <a:endParaRPr lang="en-US" altLang="en-US" sz="400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Char char="•"/>
            </a:pPr>
            <a:r>
              <a:rPr lang="en-US" altLang="en-US" sz="4000">
                <a:latin typeface="Verdana" panose="020B0604030504040204" pitchFamily="34" charset="0"/>
                <a:ea typeface="Verdana" panose="020B0604030504040204" pitchFamily="34" charset="0"/>
                <a:cs typeface="Verdana" panose="020B0604030504040204" pitchFamily="34" charset="0"/>
              </a:rPr>
              <a:t>The pattern of annual NEE appears to be driven by a higher rate of increase in respiration during the dry season, with less comparable rise in photosynthetic activity.</a:t>
            </a:r>
          </a:p>
          <a:p>
            <a:pPr>
              <a:buFont typeface="Arial" panose="020B0604020202020204" pitchFamily="34" charset="0"/>
              <a:buChar char="•"/>
            </a:pPr>
            <a:endParaRPr lang="en-US" altLang="en-US" sz="400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Char char="•"/>
            </a:pPr>
            <a:r>
              <a:rPr lang="en-US" altLang="en-US" sz="4000">
                <a:latin typeface="Verdana" panose="020B0604030504040204" pitchFamily="34" charset="0"/>
                <a:ea typeface="Verdana" panose="020B0604030504040204" pitchFamily="34" charset="0"/>
                <a:cs typeface="Verdana" panose="020B0604030504040204" pitchFamily="34" charset="0"/>
              </a:rPr>
              <a:t>Solar radiation mostly explain the GPP, NEE and RE annually and during wet season, soil water limits them during dry season.</a:t>
            </a:r>
          </a:p>
          <a:p>
            <a:pPr>
              <a:buFont typeface="Arial" panose="020B0604020202020204" pitchFamily="34" charset="0"/>
              <a:buChar char="•"/>
            </a:pPr>
            <a:endParaRPr lang="en-US" altLang="en-US" sz="400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Char char="•"/>
            </a:pPr>
            <a:r>
              <a:rPr lang="en-US" altLang="en-US" sz="4000">
                <a:latin typeface="Verdana" panose="020B0604030504040204" pitchFamily="34" charset="0"/>
                <a:ea typeface="Verdana" panose="020B0604030504040204" pitchFamily="34" charset="0"/>
                <a:cs typeface="Verdana" panose="020B0604030504040204" pitchFamily="34" charset="0"/>
              </a:rPr>
              <a:t>Therefore, process models dealing with tropical ecosystems must consider site-specific responses to drought to reduce uncertainties and to generate a more accurate projections on forest response to climate change.</a:t>
            </a:r>
          </a:p>
        </p:txBody>
      </p:sp>
      <p:sp>
        <p:nvSpPr>
          <p:cNvPr id="2067" name="Rectangle 40"/>
          <p:cNvSpPr>
            <a:spLocks noChangeArrowheads="1"/>
          </p:cNvSpPr>
          <p:nvPr/>
        </p:nvSpPr>
        <p:spPr bwMode="auto">
          <a:xfrm>
            <a:off x="18126075" y="27828875"/>
            <a:ext cx="15336838" cy="1568450"/>
          </a:xfrm>
          <a:prstGeom prst="rect">
            <a:avLst/>
          </a:prstGeom>
          <a:solidFill>
            <a:srgbClr val="009900"/>
          </a:solidFill>
          <a:ln>
            <a:noFill/>
          </a:ln>
        </p:spPr>
        <p:txBody>
          <a:bodyPr>
            <a:spAutoFit/>
          </a:bodyPr>
          <a:lstStyle>
            <a:lvl1pPr>
              <a:defRPr sz="5200">
                <a:solidFill>
                  <a:schemeClr val="tx1"/>
                </a:solidFill>
                <a:latin typeface="Calibri" panose="020F0502020204030204" pitchFamily="34" charset="0"/>
              </a:defRPr>
            </a:lvl1pPr>
            <a:lvl2pPr marL="742950" indent="-285750">
              <a:defRPr sz="5200">
                <a:solidFill>
                  <a:schemeClr val="tx1"/>
                </a:solidFill>
                <a:latin typeface="Calibri" panose="020F0502020204030204" pitchFamily="34" charset="0"/>
              </a:defRPr>
            </a:lvl2pPr>
            <a:lvl3pPr marL="1143000" indent="-228600">
              <a:defRPr sz="5200">
                <a:solidFill>
                  <a:schemeClr val="tx1"/>
                </a:solidFill>
                <a:latin typeface="Calibri" panose="020F0502020204030204" pitchFamily="34" charset="0"/>
              </a:defRPr>
            </a:lvl3pPr>
            <a:lvl4pPr marL="1600200" indent="-228600">
              <a:defRPr sz="5200">
                <a:solidFill>
                  <a:schemeClr val="tx1"/>
                </a:solidFill>
                <a:latin typeface="Calibri" panose="020F0502020204030204" pitchFamily="34" charset="0"/>
              </a:defRPr>
            </a:lvl4pPr>
            <a:lvl5pPr marL="2057400" indent="-228600">
              <a:defRPr sz="5200">
                <a:solidFill>
                  <a:schemeClr val="tx1"/>
                </a:solidFill>
                <a:latin typeface="Calibri" panose="020F0502020204030204" pitchFamily="34" charset="0"/>
              </a:defRPr>
            </a:lvl5pPr>
            <a:lvl6pPr marL="2514600" indent="-228600" defTabSz="2676525" fontAlgn="base">
              <a:spcBef>
                <a:spcPct val="0"/>
              </a:spcBef>
              <a:spcAft>
                <a:spcPct val="0"/>
              </a:spcAft>
              <a:defRPr sz="5200">
                <a:solidFill>
                  <a:schemeClr val="tx1"/>
                </a:solidFill>
                <a:latin typeface="Calibri" panose="020F0502020204030204" pitchFamily="34" charset="0"/>
              </a:defRPr>
            </a:lvl6pPr>
            <a:lvl7pPr marL="2971800" indent="-228600" defTabSz="2676525" fontAlgn="base">
              <a:spcBef>
                <a:spcPct val="0"/>
              </a:spcBef>
              <a:spcAft>
                <a:spcPct val="0"/>
              </a:spcAft>
              <a:defRPr sz="5200">
                <a:solidFill>
                  <a:schemeClr val="tx1"/>
                </a:solidFill>
                <a:latin typeface="Calibri" panose="020F0502020204030204" pitchFamily="34" charset="0"/>
              </a:defRPr>
            </a:lvl7pPr>
            <a:lvl8pPr marL="3429000" indent="-228600" defTabSz="2676525" fontAlgn="base">
              <a:spcBef>
                <a:spcPct val="0"/>
              </a:spcBef>
              <a:spcAft>
                <a:spcPct val="0"/>
              </a:spcAft>
              <a:defRPr sz="5200">
                <a:solidFill>
                  <a:schemeClr val="tx1"/>
                </a:solidFill>
                <a:latin typeface="Calibri" panose="020F0502020204030204" pitchFamily="34" charset="0"/>
              </a:defRPr>
            </a:lvl8pPr>
            <a:lvl9pPr marL="3886200" indent="-228600" defTabSz="2676525" fontAlgn="base">
              <a:spcBef>
                <a:spcPct val="0"/>
              </a:spcBef>
              <a:spcAft>
                <a:spcPct val="0"/>
              </a:spcAft>
              <a:defRPr sz="5200">
                <a:solidFill>
                  <a:schemeClr val="tx1"/>
                </a:solidFill>
                <a:latin typeface="Calibri" panose="020F0502020204030204" pitchFamily="34" charset="0"/>
              </a:defRPr>
            </a:lvl9pPr>
          </a:lstStyle>
          <a:p>
            <a:pPr algn="ctr" defTabSz="4080362">
              <a:defRPr/>
            </a:pPr>
            <a:r>
              <a:rPr lang="en-US" sz="3200" b="1" dirty="0" smtClean="0">
                <a:solidFill>
                  <a:schemeClr val="accent4">
                    <a:lumMod val="60000"/>
                    <a:lumOff val="40000"/>
                  </a:schemeClr>
                </a:solidFill>
                <a:latin typeface="Verdana" panose="020B0604030504040204" pitchFamily="34" charset="0"/>
                <a:ea typeface="Verdana" panose="020B0604030504040204" pitchFamily="34" charset="0"/>
                <a:cs typeface="Verdana" panose="020B0604030504040204" pitchFamily="34" charset="0"/>
              </a:rPr>
              <a:t>Relationship between GPP, RE and NEE and global radiation </a:t>
            </a:r>
          </a:p>
          <a:p>
            <a:pPr algn="ctr" defTabSz="4080362">
              <a:defRPr/>
            </a:pPr>
            <a:r>
              <a:rPr lang="en-US" sz="3200" b="1" dirty="0" smtClean="0">
                <a:solidFill>
                  <a:schemeClr val="accent4">
                    <a:lumMod val="60000"/>
                    <a:lumOff val="40000"/>
                  </a:schemeClr>
                </a:solidFill>
                <a:latin typeface="Verdana" panose="020B0604030504040204" pitchFamily="34" charset="0"/>
                <a:ea typeface="Verdana" panose="020B0604030504040204" pitchFamily="34" charset="0"/>
                <a:cs typeface="Verdana" panose="020B0604030504040204" pitchFamily="34" charset="0"/>
              </a:rPr>
              <a:t>(a – f) annually and during wet season and with relative extractable water (g – </a:t>
            </a:r>
            <a:r>
              <a:rPr lang="en-US" sz="3200" b="1" dirty="0" err="1" smtClean="0">
                <a:solidFill>
                  <a:schemeClr val="accent4">
                    <a:lumMod val="60000"/>
                    <a:lumOff val="40000"/>
                  </a:schemeClr>
                </a:solidFill>
                <a:latin typeface="Verdana" panose="020B0604030504040204" pitchFamily="34" charset="0"/>
                <a:ea typeface="Verdana" panose="020B0604030504040204" pitchFamily="34" charset="0"/>
                <a:cs typeface="Verdana" panose="020B0604030504040204" pitchFamily="34" charset="0"/>
              </a:rPr>
              <a:t>i</a:t>
            </a:r>
            <a:r>
              <a:rPr lang="en-US" sz="3200" b="1" dirty="0" smtClean="0">
                <a:solidFill>
                  <a:schemeClr val="accent4">
                    <a:lumMod val="60000"/>
                    <a:lumOff val="40000"/>
                  </a:schemeClr>
                </a:solidFill>
                <a:latin typeface="Verdana" panose="020B0604030504040204" pitchFamily="34" charset="0"/>
                <a:ea typeface="Verdana" panose="020B0604030504040204" pitchFamily="34" charset="0"/>
                <a:cs typeface="Verdana" panose="020B0604030504040204" pitchFamily="34" charset="0"/>
              </a:rPr>
              <a:t>) during dry periods</a:t>
            </a:r>
            <a:endParaRPr lang="en-US" sz="3200" b="1" dirty="0">
              <a:solidFill>
                <a:schemeClr val="accent4">
                  <a:lumMod val="60000"/>
                  <a:lumOff val="4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2071" name="Picture 6"/>
          <p:cNvPicPr>
            <a:picLocks noChangeAspect="1"/>
          </p:cNvPicPr>
          <p:nvPr/>
        </p:nvPicPr>
        <p:blipFill>
          <a:blip r:embed="rId6">
            <a:extLst>
              <a:ext uri="{28A0092B-C50C-407E-A947-70E740481C1C}">
                <a14:useLocalDpi xmlns:a14="http://schemas.microsoft.com/office/drawing/2010/main" val="0"/>
              </a:ext>
            </a:extLst>
          </a:blip>
          <a:srcRect t="2373" r="2045" b="7732"/>
          <a:stretch>
            <a:fillRect/>
          </a:stretch>
        </p:blipFill>
        <p:spPr bwMode="auto">
          <a:xfrm>
            <a:off x="18240375" y="29521150"/>
            <a:ext cx="15320963" cy="1094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2" name="Image 8" descr="Logo INRA 2013.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8775" y="295275"/>
            <a:ext cx="2138363"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4" name="Image 2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3433088" y="6380163"/>
            <a:ext cx="9083675" cy="680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5" name="Picture 7"/>
          <p:cNvPicPr>
            <a:picLocks noChangeAspect="1"/>
          </p:cNvPicPr>
          <p:nvPr/>
        </p:nvPicPr>
        <p:blipFill>
          <a:blip r:embed="rId9" cstate="print">
            <a:extLst>
              <a:ext uri="{28A0092B-C50C-407E-A947-70E740481C1C}">
                <a14:useLocalDpi xmlns:a14="http://schemas.microsoft.com/office/drawing/2010/main" val="0"/>
              </a:ext>
            </a:extLst>
          </a:blip>
          <a:srcRect t="1630" r="1112" b="9972"/>
          <a:stretch>
            <a:fillRect/>
          </a:stretch>
        </p:blipFill>
        <p:spPr bwMode="auto">
          <a:xfrm>
            <a:off x="161925" y="31659513"/>
            <a:ext cx="17457738" cy="726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own Arrow 8"/>
          <p:cNvSpPr/>
          <p:nvPr/>
        </p:nvSpPr>
        <p:spPr>
          <a:xfrm>
            <a:off x="279400" y="36604575"/>
            <a:ext cx="600075" cy="1798638"/>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Down Arrow 33"/>
          <p:cNvSpPr/>
          <p:nvPr/>
        </p:nvSpPr>
        <p:spPr>
          <a:xfrm flipV="1">
            <a:off x="244475" y="31376938"/>
            <a:ext cx="635000" cy="1017587"/>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78" name="TextBox 11"/>
          <p:cNvSpPr txBox="1">
            <a:spLocks noChangeArrowheads="1"/>
          </p:cNvSpPr>
          <p:nvPr/>
        </p:nvSpPr>
        <p:spPr bwMode="auto">
          <a:xfrm>
            <a:off x="176213" y="30556200"/>
            <a:ext cx="23256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800" b="1"/>
              <a:t>emission</a:t>
            </a:r>
          </a:p>
        </p:txBody>
      </p:sp>
      <p:sp>
        <p:nvSpPr>
          <p:cNvPr id="2079" name="TextBox 35"/>
          <p:cNvSpPr txBox="1">
            <a:spLocks noChangeArrowheads="1"/>
          </p:cNvSpPr>
          <p:nvPr/>
        </p:nvSpPr>
        <p:spPr bwMode="auto">
          <a:xfrm>
            <a:off x="109538" y="38768338"/>
            <a:ext cx="23256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800" b="1"/>
              <a:t>absorption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371</TotalTime>
  <Words>558</Words>
  <Application>Microsoft Office PowerPoint</Application>
  <PresentationFormat>Personnalisé</PresentationFormat>
  <Paragraphs>49</Paragraphs>
  <Slides>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vt:i4>
      </vt:variant>
    </vt:vector>
  </HeadingPairs>
  <TitlesOfParts>
    <vt:vector size="7" baseType="lpstr">
      <vt:lpstr>Arial</vt:lpstr>
      <vt:lpstr>Calibri</vt:lpstr>
      <vt:lpstr>Calibri Light</vt:lpstr>
      <vt:lpstr>Tahoma</vt:lpstr>
      <vt:lpstr>Verdana</vt:lpstr>
      <vt:lpstr>Office Theme</vt:lpstr>
      <vt:lpstr>Présentation PowerPoint</vt:lpstr>
    </vt:vector>
  </TitlesOfParts>
  <Company>DENR-ERDS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Maricar Aguilos</dc:creator>
  <cp:lastModifiedBy>Damien Bonal</cp:lastModifiedBy>
  <cp:revision>53</cp:revision>
  <dcterms:created xsi:type="dcterms:W3CDTF">2015-12-23T17:45:52Z</dcterms:created>
  <dcterms:modified xsi:type="dcterms:W3CDTF">2016-10-04T15:28:30Z</dcterms:modified>
</cp:coreProperties>
</file>