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95" r:id="rId2"/>
    <p:sldId id="406" r:id="rId3"/>
    <p:sldId id="394" r:id="rId4"/>
    <p:sldId id="388" r:id="rId5"/>
    <p:sldId id="389" r:id="rId6"/>
    <p:sldId id="387" r:id="rId7"/>
    <p:sldId id="408" r:id="rId8"/>
    <p:sldId id="407" r:id="rId9"/>
    <p:sldId id="409" r:id="rId10"/>
    <p:sldId id="390" r:id="rId11"/>
    <p:sldId id="381" r:id="rId12"/>
    <p:sldId id="391" r:id="rId13"/>
    <p:sldId id="392" r:id="rId14"/>
    <p:sldId id="411" r:id="rId15"/>
    <p:sldId id="38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1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3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58" autoAdjust="0"/>
    <p:restoredTop sz="93168" autoAdjust="0"/>
  </p:normalViewPr>
  <p:slideViewPr>
    <p:cSldViewPr showGuides="1">
      <p:cViewPr varScale="1">
        <p:scale>
          <a:sx n="61" d="100"/>
          <a:sy n="61" d="100"/>
        </p:scale>
        <p:origin x="126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jb\Mes%20documents\semis\2018-ADuK42%20riz%20hdac%20ma&#239;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%20donnees\jb\Mes%20documents\semis\2018-rice%20maize%20ad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bmorel\Desktop\2018-JB203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lesions</a:t>
            </a:r>
            <a:r>
              <a:rPr lang="en-US" dirty="0" smtClean="0"/>
              <a:t>/ rice </a:t>
            </a:r>
            <a:r>
              <a:rPr lang="en-US" dirty="0"/>
              <a:t>leaf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graph!$A$2</c:f>
              <c:strCache>
                <c:ptCount val="1"/>
                <c:pt idx="0">
                  <c:v>average lesions/rice leaf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C8-46F3-9663-D304845AAA9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C8-46F3-9663-D304845AAA9C}"/>
              </c:ext>
            </c:extLst>
          </c:dPt>
          <c:errBars>
            <c:errBarType val="plus"/>
            <c:errValType val="cust"/>
            <c:noEndCap val="1"/>
            <c:plus>
              <c:numRef>
                <c:f>graph!$B$3:$C$3</c:f>
                <c:numCache>
                  <c:formatCode>General</c:formatCode>
                  <c:ptCount val="2"/>
                  <c:pt idx="0">
                    <c:v>10.344080432788601</c:v>
                  </c:pt>
                  <c:pt idx="1">
                    <c:v>7.8709834806319448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graph!$B$1:$C$1</c:f>
              <c:strCache>
                <c:ptCount val="2"/>
                <c:pt idx="0">
                  <c:v>Rice</c:v>
                </c:pt>
                <c:pt idx="1">
                  <c:v>Rice + Maize</c:v>
                </c:pt>
              </c:strCache>
            </c:strRef>
          </c:cat>
          <c:val>
            <c:numRef>
              <c:f>graph!$B$2:$C$2</c:f>
              <c:numCache>
                <c:formatCode>General</c:formatCode>
                <c:ptCount val="2"/>
                <c:pt idx="0">
                  <c:v>24</c:v>
                </c:pt>
                <c:pt idx="1">
                  <c:v>13.571428571428571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C8-46F3-9663-D304845AA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1092639"/>
        <c:axId val="791093055"/>
      </c:barChart>
      <c:catAx>
        <c:axId val="79109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1093055"/>
        <c:crosses val="autoZero"/>
        <c:auto val="1"/>
        <c:lblAlgn val="ctr"/>
        <c:lblOffset val="100"/>
        <c:noMultiLvlLbl val="0"/>
      </c:catAx>
      <c:valAx>
        <c:axId val="791093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1092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normalized</a:t>
            </a:r>
            <a:r>
              <a:rPr lang="en-US" baseline="0"/>
              <a:t> </a:t>
            </a:r>
            <a:r>
              <a:rPr lang="en-US"/>
              <a:t>average lesions/maize leaf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2d exp'!$B$41</c:f>
              <c:strCache>
                <c:ptCount val="1"/>
                <c:pt idx="0">
                  <c:v>average lesions/maize leaf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5C-4D83-8130-41077830BDB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5C-4D83-8130-41077830BDB0}"/>
              </c:ext>
            </c:extLst>
          </c:dPt>
          <c:errBars>
            <c:errBarType val="plus"/>
            <c:errValType val="cust"/>
            <c:noEndCap val="1"/>
            <c:plus>
              <c:numRef>
                <c:f>'graph 2d exp'!$C$42:$D$42</c:f>
                <c:numCache>
                  <c:formatCode>General</c:formatCode>
                  <c:ptCount val="2"/>
                  <c:pt idx="0">
                    <c:v>0.52814101646367839</c:v>
                  </c:pt>
                  <c:pt idx="1">
                    <c:v>0.32265044201623339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'graph 2d exp'!$C$40:$D$40</c:f>
              <c:strCache>
                <c:ptCount val="2"/>
                <c:pt idx="0">
                  <c:v>Maize</c:v>
                </c:pt>
                <c:pt idx="1">
                  <c:v>Maize+Rice</c:v>
                </c:pt>
              </c:strCache>
            </c:strRef>
          </c:cat>
          <c:val>
            <c:numRef>
              <c:f>'graph 2d exp'!$C$41:$D$41</c:f>
              <c:numCache>
                <c:formatCode>General</c:formatCode>
                <c:ptCount val="2"/>
                <c:pt idx="0">
                  <c:v>1.5478801169590644</c:v>
                </c:pt>
                <c:pt idx="1">
                  <c:v>0.84795321637426901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5C-4D83-8130-41077830B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264335"/>
        <c:axId val="924264751"/>
      </c:barChart>
      <c:catAx>
        <c:axId val="92426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4264751"/>
        <c:crosses val="autoZero"/>
        <c:auto val="1"/>
        <c:lblAlgn val="ctr"/>
        <c:lblOffset val="100"/>
        <c:noMultiLvlLbl val="0"/>
      </c:catAx>
      <c:valAx>
        <c:axId val="92426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426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points'!$B$17:$F$17</c:f>
              <c:numCache>
                <c:formatCode>General</c:formatCode>
                <c:ptCount val="5"/>
                <c:pt idx="0">
                  <c:v>0.90410958904109595</c:v>
                </c:pt>
                <c:pt idx="1">
                  <c:v>0.73972602739726034</c:v>
                </c:pt>
                <c:pt idx="2">
                  <c:v>0.64383561643835618</c:v>
                </c:pt>
                <c:pt idx="3">
                  <c:v>0.88414634146341453</c:v>
                </c:pt>
                <c:pt idx="4">
                  <c:v>0.97260273972602751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EF-44D0-A75D-074B6760C7CE}"/>
            </c:ext>
          </c:extLst>
        </c:ser>
        <c:ser>
          <c:idx val="1"/>
          <c:order val="1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points'!$B$18:$F$18</c:f>
              <c:numCache>
                <c:formatCode>General</c:formatCode>
                <c:ptCount val="5"/>
                <c:pt idx="0">
                  <c:v>1.0975609756097562</c:v>
                </c:pt>
                <c:pt idx="2">
                  <c:v>0.60273972602739723</c:v>
                </c:pt>
                <c:pt idx="3">
                  <c:v>0.23287671232876714</c:v>
                </c:pt>
                <c:pt idx="4">
                  <c:v>1.524390243902439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EF-44D0-A75D-074B6760C7CE}"/>
            </c:ext>
          </c:extLst>
        </c:ser>
        <c:ser>
          <c:idx val="2"/>
          <c:order val="2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points'!$B$19:$F$19</c:f>
              <c:numCache>
                <c:formatCode>General</c:formatCode>
                <c:ptCount val="5"/>
                <c:pt idx="0">
                  <c:v>1.2195121951219512</c:v>
                </c:pt>
                <c:pt idx="2">
                  <c:v>2.3780487804878048</c:v>
                </c:pt>
                <c:pt idx="3">
                  <c:v>0.5913410770855333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EF-44D0-A75D-074B6760C7CE}"/>
            </c:ext>
          </c:extLst>
        </c:ser>
        <c:ser>
          <c:idx val="3"/>
          <c:order val="3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points'!$B$20:$F$20</c:f>
              <c:numCache>
                <c:formatCode>General</c:formatCode>
                <c:ptCount val="5"/>
                <c:pt idx="0">
                  <c:v>0.86589229144667368</c:v>
                </c:pt>
                <c:pt idx="1">
                  <c:v>0.35616438356164382</c:v>
                </c:pt>
                <c:pt idx="2">
                  <c:v>0.73917634635691654</c:v>
                </c:pt>
                <c:pt idx="3">
                  <c:v>0.82365364308342137</c:v>
                </c:pt>
                <c:pt idx="4">
                  <c:v>0.3167898627243928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EF-44D0-A75D-074B6760C7CE}"/>
            </c:ext>
          </c:extLst>
        </c:ser>
        <c:ser>
          <c:idx val="4"/>
          <c:order val="4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points'!$B$21:$F$21</c:f>
              <c:numCache>
                <c:formatCode>General</c:formatCode>
                <c:ptCount val="5"/>
                <c:pt idx="0">
                  <c:v>1.047945205479452</c:v>
                </c:pt>
                <c:pt idx="1">
                  <c:v>1.2195121951219512</c:v>
                </c:pt>
                <c:pt idx="2">
                  <c:v>1.6158536585365855</c:v>
                </c:pt>
                <c:pt idx="3">
                  <c:v>0.58904109589041098</c:v>
                </c:pt>
                <c:pt idx="4">
                  <c:v>1.9512195121951219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EF-44D0-A75D-074B6760C7CE}"/>
            </c:ext>
          </c:extLst>
        </c:ser>
        <c:ser>
          <c:idx val="5"/>
          <c:order val="5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points'!$B$22:$F$22</c:f>
              <c:numCache>
                <c:formatCode>General</c:formatCode>
                <c:ptCount val="5"/>
                <c:pt idx="0">
                  <c:v>1.0010559662090812</c:v>
                </c:pt>
                <c:pt idx="1">
                  <c:v>0.38014783526927137</c:v>
                </c:pt>
                <c:pt idx="3">
                  <c:v>1.0365853658536586</c:v>
                </c:pt>
                <c:pt idx="4">
                  <c:v>0.38014783526927137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AEF-44D0-A75D-074B6760C7CE}"/>
            </c:ext>
          </c:extLst>
        </c:ser>
        <c:ser>
          <c:idx val="6"/>
          <c:order val="6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points'!$B$23:$F$23</c:f>
              <c:numCache>
                <c:formatCode>General</c:formatCode>
                <c:ptCount val="5"/>
                <c:pt idx="0">
                  <c:v>1.371951219512195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AEF-44D0-A75D-074B6760C7CE}"/>
            </c:ext>
          </c:extLst>
        </c:ser>
        <c:ser>
          <c:idx val="7"/>
          <c:order val="7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points'!$B$24:$F$24</c:f>
              <c:numCache>
                <c:formatCode>General</c:formatCode>
                <c:ptCount val="5"/>
                <c:pt idx="0">
                  <c:v>1.3093980992608238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AEF-44D0-A75D-074B6760C7CE}"/>
            </c:ext>
          </c:extLst>
        </c:ser>
        <c:ser>
          <c:idx val="8"/>
          <c:order val="8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points'!$B$25:$F$25</c:f>
              <c:numCache>
                <c:formatCode>General</c:formatCode>
                <c:ptCount val="5"/>
                <c:pt idx="0">
                  <c:v>1.047945205479452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AEF-44D0-A75D-074B6760C7CE}"/>
            </c:ext>
          </c:extLst>
        </c:ser>
        <c:ser>
          <c:idx val="9"/>
          <c:order val="9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points'!$B$26:$F$26</c:f>
              <c:numCache>
                <c:formatCode>General</c:formatCode>
                <c:ptCount val="5"/>
                <c:pt idx="0">
                  <c:v>0.82365364308342137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AEF-44D0-A75D-074B6760C7CE}"/>
            </c:ext>
          </c:extLst>
        </c:ser>
        <c:ser>
          <c:idx val="10"/>
          <c:order val="10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points'!$B$27:$F$27</c:f>
              <c:numCache>
                <c:formatCode>General</c:formatCode>
                <c:ptCount val="5"/>
                <c:pt idx="0">
                  <c:v>0.45731707317073172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AEF-44D0-A75D-074B6760C7CE}"/>
            </c:ext>
          </c:extLst>
        </c:ser>
        <c:ser>
          <c:idx val="11"/>
          <c:order val="11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points'!$B$28:$F$28</c:f>
              <c:numCache>
                <c:formatCode>General</c:formatCode>
                <c:ptCount val="5"/>
                <c:pt idx="0">
                  <c:v>0.85365853658536583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AEF-44D0-A75D-074B6760C7CE}"/>
            </c:ext>
          </c:extLst>
        </c:ser>
        <c:ser>
          <c:idx val="12"/>
          <c:order val="12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points'!$B$29:$F$29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AEF-44D0-A75D-074B6760C7CE}"/>
            </c:ext>
          </c:extLst>
        </c:ser>
        <c:ser>
          <c:idx val="13"/>
          <c:order val="13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points'!$B$30:$F$30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AEF-44D0-A75D-074B6760C7CE}"/>
            </c:ext>
          </c:extLst>
        </c:ser>
        <c:ser>
          <c:idx val="14"/>
          <c:order val="14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points'!$B$31:$F$31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AEF-44D0-A75D-074B6760C7CE}"/>
            </c:ext>
          </c:extLst>
        </c:ser>
        <c:ser>
          <c:idx val="15"/>
          <c:order val="15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points'!$B$32:$F$32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AEF-44D0-A75D-074B6760C7CE}"/>
            </c:ext>
          </c:extLst>
        </c:ser>
        <c:ser>
          <c:idx val="16"/>
          <c:order val="16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points'!$B$33:$F$33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EAEF-44D0-A75D-074B6760C7CE}"/>
            </c:ext>
          </c:extLst>
        </c:ser>
        <c:ser>
          <c:idx val="17"/>
          <c:order val="17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points'!$B$34:$F$34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EAEF-44D0-A75D-074B6760C7CE}"/>
            </c:ext>
          </c:extLst>
        </c:ser>
        <c:ser>
          <c:idx val="18"/>
          <c:order val="18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points'!$B$35:$F$35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AEF-44D0-A75D-074B6760C7CE}"/>
            </c:ext>
          </c:extLst>
        </c:ser>
        <c:ser>
          <c:idx val="19"/>
          <c:order val="19"/>
          <c:spPr>
            <a:ln>
              <a:noFill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points'!$B$36:$F$36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AEF-44D0-A75D-074B6760C7CE}"/>
            </c:ext>
          </c:extLst>
        </c:ser>
        <c:ser>
          <c:idx val="20"/>
          <c:order val="20"/>
          <c:tx>
            <c:strRef>
              <c:f>'No overlapping points'!$A$42</c:f>
              <c:strCache>
                <c:ptCount val="1"/>
                <c:pt idx="0">
                  <c:v>Median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2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 overlapping points'!$B$16:$F$16</c:f>
              <c:strCache>
                <c:ptCount val="5"/>
                <c:pt idx="0">
                  <c:v>rice</c:v>
                </c:pt>
                <c:pt idx="1">
                  <c:v>W22</c:v>
                </c:pt>
                <c:pt idx="2">
                  <c:v>bx1 (W22)</c:v>
                </c:pt>
                <c:pt idx="3">
                  <c:v>B73</c:v>
                </c:pt>
                <c:pt idx="4">
                  <c:v>bx1 (B73)</c:v>
                </c:pt>
              </c:strCache>
            </c:strRef>
          </c:cat>
          <c:val>
            <c:numRef>
              <c:f>'No overlapping points'!$B$42:$F$42</c:f>
              <c:numCache>
                <c:formatCode>General</c:formatCode>
                <c:ptCount val="5"/>
                <c:pt idx="0">
                  <c:v>1.0000000000000002</c:v>
                </c:pt>
                <c:pt idx="1">
                  <c:v>0.67388761033753175</c:v>
                </c:pt>
                <c:pt idx="2">
                  <c:v>1.1959308255694121</c:v>
                </c:pt>
                <c:pt idx="3">
                  <c:v>0.69294070595086765</c:v>
                </c:pt>
                <c:pt idx="4">
                  <c:v>1.0290300387634506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AEF-44D0-A75D-074B6760C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870336"/>
        <c:axId val="89872256"/>
      </c:lineChart>
      <c:catAx>
        <c:axId val="8987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9872256"/>
        <c:crosses val="autoZero"/>
        <c:auto val="1"/>
        <c:lblAlgn val="ctr"/>
        <c:lblOffset val="100"/>
        <c:noMultiLvlLbl val="0"/>
      </c:catAx>
      <c:valAx>
        <c:axId val="898722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Disease level (normalized)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2757867241804106E-2"/>
              <c:y val="8.724365284605085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898703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31DC-397A-4DCB-A78B-175B94E21B0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AEEB9-5358-4CC3-BFAC-A6B8B48905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86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aduK42+adel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198-9C13-4DDC-8D93-56B06162ED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AEEB9-5358-4CC3-BFAC-A6B8B489054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46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F1D0-662A-4001-B431-6DC6BD6EDB20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42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A4D63-52E9-45C9-9627-BC78CB7837FD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0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33BB-75DF-442E-B107-8DB69A31F04C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52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906-9A73-4A09-B312-03A226F0221A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5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4F4D5-017C-494D-B814-5FB77F8158C4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51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7122-B11C-44B8-A44A-88E053971A68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98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ACD83-597A-41E2-AF12-25CF1E217610}" type="datetime1">
              <a:rPr lang="fr-FR" smtClean="0"/>
              <a:t>11/12/2020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01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6C47D-FF68-48D7-ACEB-401B6D4E6A5E}" type="datetime1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03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1520-33BB-4034-9FE7-BDB208CF1831}" type="datetime1">
              <a:rPr lang="fr-FR" smtClean="0"/>
              <a:t>11/12/2020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64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70C8-1877-467C-8C75-0298A3F45042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66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70874-04C0-4F71-97D4-D42CBED63E58}" type="datetime1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4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60FE5-9058-46CE-8974-D2105B42E08E}" type="datetime1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FB81-ECDB-413D-A2C3-D73C31CD02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3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jean-benoit.morel@inra.fr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biotic_component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en.wikipedia.org/wiki/Biotic_compon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hyperlink" Target="https://en.wikipedia.org/wiki/Soi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828"/>
            <a:ext cx="9142453" cy="685684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7647-2B0C-4576-97F1-35932EDE05A8}" type="slidenum">
              <a:rPr lang="fr-FR" altLang="fr-FR" smtClean="0"/>
              <a:pPr/>
              <a:t>1</a:t>
            </a:fld>
            <a:endParaRPr lang="fr-FR" altLang="fr-F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1822" y="1854975"/>
            <a:ext cx="8747842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i="1" dirty="0">
                <a:solidFill>
                  <a:schemeClr val="bg1"/>
                </a:solidFill>
              </a:rPr>
              <a:t>Genetic diversity and plant-plant interactions as </a:t>
            </a:r>
            <a:r>
              <a:rPr lang="en-US" i="1" dirty="0" smtClean="0">
                <a:solidFill>
                  <a:schemeClr val="bg1"/>
                </a:solidFill>
              </a:rPr>
              <a:t> drivers </a:t>
            </a:r>
            <a:r>
              <a:rPr lang="en-US" i="1" dirty="0">
                <a:solidFill>
                  <a:schemeClr val="bg1"/>
                </a:solidFill>
              </a:rPr>
              <a:t>of disease resistance in </a:t>
            </a:r>
            <a:r>
              <a:rPr lang="en-US" i="1" dirty="0" smtClean="0">
                <a:solidFill>
                  <a:schemeClr val="bg1"/>
                </a:solidFill>
              </a:rPr>
              <a:t>cereals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1822" y="6247512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jean-benoit.morel@inrae.fr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265" y="6245225"/>
            <a:ext cx="1313172" cy="4023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b="40342"/>
          <a:stretch/>
        </p:blipFill>
        <p:spPr>
          <a:xfrm>
            <a:off x="8281296" y="5295430"/>
            <a:ext cx="706141" cy="3466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700" y="4280921"/>
            <a:ext cx="421737" cy="4217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6727" y="5784101"/>
            <a:ext cx="1250710" cy="3291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4138" y="4802126"/>
            <a:ext cx="843299" cy="3938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2" y="3317876"/>
            <a:ext cx="4808220" cy="27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4601727" cy="34312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7838" y="2024812"/>
            <a:ext cx="1289930" cy="6806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Plant-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soil</a:t>
            </a:r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feedbacks and 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legacies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2224" y="1591759"/>
            <a:ext cx="1103515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Stranger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recognition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4534" y="5073553"/>
            <a:ext cx="1103515" cy="4512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Competition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2991" y="5132101"/>
            <a:ext cx="1103515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Kin</a:t>
            </a:r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recognition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5184" y="4791342"/>
            <a:ext cx="1310069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Danger 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signalization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1085" y="2111383"/>
            <a:ext cx="1189100" cy="2890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Microbiota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modification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6183" y="1586715"/>
            <a:ext cx="1189100" cy="2890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Constitutive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VOCs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49109" y="2365126"/>
            <a:ext cx="850619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loliolide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allantoin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6699" y="3250078"/>
            <a:ext cx="97716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allelochemicals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572" y="3570316"/>
            <a:ext cx="97716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SAS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1023" y="4534622"/>
            <a:ext cx="146295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density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nutrient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foraging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51908" y="4708765"/>
            <a:ext cx="892391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exudates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9288" y="4462311"/>
            <a:ext cx="1374956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Exudates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small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peptides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2476" y="3815372"/>
            <a:ext cx="913159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Inducible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VOCs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7838" y="1877209"/>
            <a:ext cx="1289930" cy="872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kern="0" dirty="0" smtClean="0">
                <a:latin typeface="Calibri"/>
              </a:rPr>
              <a:t>Plants </a:t>
            </a:r>
            <a:r>
              <a:rPr lang="fr-FR" sz="2400" b="1" i="1" kern="0" dirty="0" err="1" smtClean="0">
                <a:latin typeface="Calibri"/>
              </a:rPr>
              <a:t>modulate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immunity</a:t>
            </a:r>
            <a:r>
              <a:rPr lang="fr-FR" sz="2400" b="1" i="1" kern="0" dirty="0" smtClean="0">
                <a:latin typeface="Calibri"/>
              </a:rPr>
              <a:t> and </a:t>
            </a:r>
            <a:r>
              <a:rPr lang="fr-FR" sz="2400" b="1" i="1" kern="0" dirty="0" err="1" smtClean="0">
                <a:latin typeface="Calibri"/>
              </a:rPr>
              <a:t>susceptiblity</a:t>
            </a:r>
            <a:r>
              <a:rPr lang="fr-FR" sz="2400" b="1" i="1" kern="0" dirty="0" smtClean="0">
                <a:latin typeface="Calibri"/>
              </a:rPr>
              <a:t> in </a:t>
            </a:r>
            <a:r>
              <a:rPr lang="fr-FR" sz="2400" b="1" i="1" kern="0" dirty="0" err="1" smtClean="0">
                <a:latin typeface="Calibri"/>
              </a:rPr>
              <a:t>their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neighborhood</a:t>
            </a:r>
            <a:endParaRPr lang="fr-FR" sz="2400" b="1" i="1" kern="0" dirty="0">
              <a:latin typeface="Calibri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163502" y="461963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9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11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44699" y="-19782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Plants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leave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a message : plant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soil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feedback and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legacies</a:t>
            </a:r>
            <a:endParaRPr kumimoji="0" lang="fr-FR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23578" y="442181"/>
            <a:ext cx="8256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764063" y="1124744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Wikipedia</a:t>
            </a:r>
            <a:endParaRPr lang="fr-FR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670774"/>
            <a:ext cx="86689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Plant–soil feedback</a:t>
            </a:r>
            <a:r>
              <a:rPr lang="en-US" sz="1600" dirty="0"/>
              <a:t> is a process where plants alter the </a:t>
            </a:r>
            <a:r>
              <a:rPr lang="en-US" sz="1600" dirty="0">
                <a:hlinkClick r:id="rId2"/>
              </a:rPr>
              <a:t>biotic</a:t>
            </a:r>
            <a:r>
              <a:rPr lang="en-US" sz="1600" dirty="0"/>
              <a:t> and </a:t>
            </a:r>
            <a:r>
              <a:rPr lang="en-US" sz="1600" dirty="0">
                <a:hlinkClick r:id="rId3"/>
              </a:rPr>
              <a:t>abiotic</a:t>
            </a:r>
            <a:r>
              <a:rPr lang="en-US" sz="1600" dirty="0"/>
              <a:t> qualities of </a:t>
            </a:r>
            <a:r>
              <a:rPr lang="en-US" sz="1600" dirty="0">
                <a:hlinkClick r:id="rId4"/>
              </a:rPr>
              <a:t>soil</a:t>
            </a:r>
            <a:r>
              <a:rPr lang="en-US" sz="1600" dirty="0"/>
              <a:t> they grow in, which then alters the ability of plants to grow in that soil in the future</a:t>
            </a:r>
            <a:endParaRPr lang="fr-FR" sz="1600" dirty="0"/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107" r="25809" b="9071"/>
          <a:stretch>
            <a:fillRect/>
          </a:stretch>
        </p:blipFill>
        <p:spPr bwMode="auto">
          <a:xfrm>
            <a:off x="223578" y="1340768"/>
            <a:ext cx="1925587" cy="348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rme libre 10"/>
          <p:cNvSpPr/>
          <p:nvPr/>
        </p:nvSpPr>
        <p:spPr>
          <a:xfrm>
            <a:off x="827584" y="4230192"/>
            <a:ext cx="434975" cy="534988"/>
          </a:xfrm>
          <a:custGeom>
            <a:avLst/>
            <a:gdLst>
              <a:gd name="connsiteX0" fmla="*/ 117125 w 433996"/>
              <a:gd name="connsiteY0" fmla="*/ 0 h 534155"/>
              <a:gd name="connsiteX1" fmla="*/ 17536 w 433996"/>
              <a:gd name="connsiteY1" fmla="*/ 271604 h 534155"/>
              <a:gd name="connsiteX2" fmla="*/ 433996 w 433996"/>
              <a:gd name="connsiteY2" fmla="*/ 534155 h 53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996" h="534155">
                <a:moveTo>
                  <a:pt x="117125" y="0"/>
                </a:moveTo>
                <a:cubicBezTo>
                  <a:pt x="40924" y="91289"/>
                  <a:pt x="-35276" y="182578"/>
                  <a:pt x="17536" y="271604"/>
                </a:cubicBezTo>
                <a:cubicBezTo>
                  <a:pt x="70348" y="360630"/>
                  <a:pt x="252172" y="447392"/>
                  <a:pt x="433996" y="534155"/>
                </a:cubicBezTo>
              </a:path>
            </a:pathLst>
          </a:custGeom>
          <a:noFill/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2" t="18888" r="64009" b="66423"/>
          <a:stretch/>
        </p:blipFill>
        <p:spPr>
          <a:xfrm>
            <a:off x="1505770" y="4405140"/>
            <a:ext cx="822946" cy="72007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05175" y="519688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Microbiota</a:t>
            </a:r>
            <a:r>
              <a:rPr lang="fr-FR" sz="1400" dirty="0" smtClean="0"/>
              <a:t> modification </a:t>
            </a:r>
            <a:endParaRPr lang="fr-FR" sz="14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87" y="2486419"/>
            <a:ext cx="1661826" cy="195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rme libre 22"/>
          <p:cNvSpPr/>
          <p:nvPr/>
        </p:nvSpPr>
        <p:spPr>
          <a:xfrm>
            <a:off x="247088" y="3789040"/>
            <a:ext cx="3340310" cy="45719"/>
          </a:xfrm>
          <a:custGeom>
            <a:avLst/>
            <a:gdLst>
              <a:gd name="connsiteX0" fmla="*/ 0 w 5006567"/>
              <a:gd name="connsiteY0" fmla="*/ 72549 h 90718"/>
              <a:gd name="connsiteX1" fmla="*/ 733331 w 5006567"/>
              <a:gd name="connsiteY1" fmla="*/ 121 h 90718"/>
              <a:gd name="connsiteX2" fmla="*/ 1276539 w 5006567"/>
              <a:gd name="connsiteY2" fmla="*/ 54442 h 90718"/>
              <a:gd name="connsiteX3" fmla="*/ 1575303 w 5006567"/>
              <a:gd name="connsiteY3" fmla="*/ 18228 h 90718"/>
              <a:gd name="connsiteX4" fmla="*/ 1883121 w 5006567"/>
              <a:gd name="connsiteY4" fmla="*/ 27281 h 90718"/>
              <a:gd name="connsiteX5" fmla="*/ 2127565 w 5006567"/>
              <a:gd name="connsiteY5" fmla="*/ 45388 h 90718"/>
              <a:gd name="connsiteX6" fmla="*/ 2453489 w 5006567"/>
              <a:gd name="connsiteY6" fmla="*/ 54442 h 90718"/>
              <a:gd name="connsiteX7" fmla="*/ 2562131 w 5006567"/>
              <a:gd name="connsiteY7" fmla="*/ 27281 h 90718"/>
              <a:gd name="connsiteX8" fmla="*/ 2706986 w 5006567"/>
              <a:gd name="connsiteY8" fmla="*/ 27281 h 90718"/>
              <a:gd name="connsiteX9" fmla="*/ 2833735 w 5006567"/>
              <a:gd name="connsiteY9" fmla="*/ 72549 h 90718"/>
              <a:gd name="connsiteX10" fmla="*/ 2996697 w 5006567"/>
              <a:gd name="connsiteY10" fmla="*/ 9174 h 90718"/>
              <a:gd name="connsiteX11" fmla="*/ 3186820 w 5006567"/>
              <a:gd name="connsiteY11" fmla="*/ 54442 h 90718"/>
              <a:gd name="connsiteX12" fmla="*/ 3358836 w 5006567"/>
              <a:gd name="connsiteY12" fmla="*/ 45388 h 90718"/>
              <a:gd name="connsiteX13" fmla="*/ 3793402 w 5006567"/>
              <a:gd name="connsiteY13" fmla="*/ 63495 h 90718"/>
              <a:gd name="connsiteX14" fmla="*/ 4191755 w 5006567"/>
              <a:gd name="connsiteY14" fmla="*/ 54442 h 90718"/>
              <a:gd name="connsiteX15" fmla="*/ 4336610 w 5006567"/>
              <a:gd name="connsiteY15" fmla="*/ 54442 h 90718"/>
              <a:gd name="connsiteX16" fmla="*/ 4481466 w 5006567"/>
              <a:gd name="connsiteY16" fmla="*/ 90655 h 90718"/>
              <a:gd name="connsiteX17" fmla="*/ 4635374 w 5006567"/>
              <a:gd name="connsiteY17" fmla="*/ 63495 h 90718"/>
              <a:gd name="connsiteX18" fmla="*/ 4906978 w 5006567"/>
              <a:gd name="connsiteY18" fmla="*/ 72549 h 90718"/>
              <a:gd name="connsiteX19" fmla="*/ 5006567 w 5006567"/>
              <a:gd name="connsiteY19" fmla="*/ 54442 h 90718"/>
              <a:gd name="connsiteX20" fmla="*/ 5006567 w 5006567"/>
              <a:gd name="connsiteY20" fmla="*/ 54442 h 9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6567" h="90718">
                <a:moveTo>
                  <a:pt x="0" y="72549"/>
                </a:moveTo>
                <a:cubicBezTo>
                  <a:pt x="260287" y="37844"/>
                  <a:pt x="520575" y="3139"/>
                  <a:pt x="733331" y="121"/>
                </a:cubicBezTo>
                <a:cubicBezTo>
                  <a:pt x="946087" y="-2897"/>
                  <a:pt x="1136210" y="51424"/>
                  <a:pt x="1276539" y="54442"/>
                </a:cubicBezTo>
                <a:cubicBezTo>
                  <a:pt x="1416868" y="57460"/>
                  <a:pt x="1474206" y="22755"/>
                  <a:pt x="1575303" y="18228"/>
                </a:cubicBezTo>
                <a:cubicBezTo>
                  <a:pt x="1676400" y="13701"/>
                  <a:pt x="1791077" y="22754"/>
                  <a:pt x="1883121" y="27281"/>
                </a:cubicBezTo>
                <a:cubicBezTo>
                  <a:pt x="1975165" y="31808"/>
                  <a:pt x="2032504" y="40861"/>
                  <a:pt x="2127565" y="45388"/>
                </a:cubicBezTo>
                <a:cubicBezTo>
                  <a:pt x="2222626" y="49915"/>
                  <a:pt x="2381061" y="57460"/>
                  <a:pt x="2453489" y="54442"/>
                </a:cubicBezTo>
                <a:cubicBezTo>
                  <a:pt x="2525917" y="51424"/>
                  <a:pt x="2519882" y="31808"/>
                  <a:pt x="2562131" y="27281"/>
                </a:cubicBezTo>
                <a:cubicBezTo>
                  <a:pt x="2604380" y="22754"/>
                  <a:pt x="2661719" y="19736"/>
                  <a:pt x="2706986" y="27281"/>
                </a:cubicBezTo>
                <a:cubicBezTo>
                  <a:pt x="2752253" y="34826"/>
                  <a:pt x="2785450" y="75567"/>
                  <a:pt x="2833735" y="72549"/>
                </a:cubicBezTo>
                <a:cubicBezTo>
                  <a:pt x="2882020" y="69531"/>
                  <a:pt x="2937850" y="12192"/>
                  <a:pt x="2996697" y="9174"/>
                </a:cubicBezTo>
                <a:cubicBezTo>
                  <a:pt x="3055544" y="6156"/>
                  <a:pt x="3126464" y="48406"/>
                  <a:pt x="3186820" y="54442"/>
                </a:cubicBezTo>
                <a:cubicBezTo>
                  <a:pt x="3247176" y="60478"/>
                  <a:pt x="3257739" y="43879"/>
                  <a:pt x="3358836" y="45388"/>
                </a:cubicBezTo>
                <a:cubicBezTo>
                  <a:pt x="3459933" y="46897"/>
                  <a:pt x="3654582" y="61986"/>
                  <a:pt x="3793402" y="63495"/>
                </a:cubicBezTo>
                <a:cubicBezTo>
                  <a:pt x="3932222" y="65004"/>
                  <a:pt x="4101220" y="55951"/>
                  <a:pt x="4191755" y="54442"/>
                </a:cubicBezTo>
                <a:cubicBezTo>
                  <a:pt x="4282290" y="52933"/>
                  <a:pt x="4288325" y="48407"/>
                  <a:pt x="4336610" y="54442"/>
                </a:cubicBezTo>
                <a:cubicBezTo>
                  <a:pt x="4384895" y="60477"/>
                  <a:pt x="4431672" y="89146"/>
                  <a:pt x="4481466" y="90655"/>
                </a:cubicBezTo>
                <a:cubicBezTo>
                  <a:pt x="4531260" y="92164"/>
                  <a:pt x="4564455" y="66513"/>
                  <a:pt x="4635374" y="63495"/>
                </a:cubicBezTo>
                <a:cubicBezTo>
                  <a:pt x="4706293" y="60477"/>
                  <a:pt x="4845113" y="74058"/>
                  <a:pt x="4906978" y="72549"/>
                </a:cubicBezTo>
                <a:cubicBezTo>
                  <a:pt x="4968843" y="71040"/>
                  <a:pt x="5006567" y="54442"/>
                  <a:pt x="5006567" y="54442"/>
                </a:cubicBezTo>
                <a:lnTo>
                  <a:pt x="5006567" y="54442"/>
                </a:lnTo>
              </a:path>
            </a:pathLst>
          </a:custGeom>
          <a:noFill/>
          <a:ln w="3810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2349946" y="4173969"/>
            <a:ext cx="472847" cy="552450"/>
          </a:xfrm>
          <a:custGeom>
            <a:avLst/>
            <a:gdLst>
              <a:gd name="connsiteX0" fmla="*/ 0 w 805758"/>
              <a:gd name="connsiteY0" fmla="*/ 552261 h 552261"/>
              <a:gd name="connsiteX1" fmla="*/ 561315 w 805758"/>
              <a:gd name="connsiteY1" fmla="*/ 416459 h 552261"/>
              <a:gd name="connsiteX2" fmla="*/ 805758 w 805758"/>
              <a:gd name="connsiteY2" fmla="*/ 0 h 55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758" h="552261">
                <a:moveTo>
                  <a:pt x="0" y="552261"/>
                </a:moveTo>
                <a:cubicBezTo>
                  <a:pt x="213511" y="530381"/>
                  <a:pt x="427022" y="508502"/>
                  <a:pt x="561315" y="416459"/>
                </a:cubicBezTo>
                <a:cubicBezTo>
                  <a:pt x="695608" y="324415"/>
                  <a:pt x="750683" y="162207"/>
                  <a:pt x="805758" y="0"/>
                </a:cubicBezTo>
              </a:path>
            </a:pathLst>
          </a:custGeom>
          <a:noFill/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923928" y="2204864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569219" y="2020198"/>
            <a:ext cx="288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Intraspecific</a:t>
            </a:r>
            <a:r>
              <a:rPr lang="fr-FR" b="1" dirty="0" smtClean="0"/>
              <a:t>  &amp; </a:t>
            </a:r>
            <a:r>
              <a:rPr lang="fr-FR" b="1" dirty="0" err="1" smtClean="0"/>
              <a:t>Interspecific</a:t>
            </a:r>
            <a:r>
              <a:rPr lang="fr-FR" b="1" dirty="0" smtClean="0"/>
              <a:t> </a:t>
            </a:r>
            <a:endParaRPr lang="fr-FR" b="1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3998717" y="3227092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569219" y="3042426"/>
            <a:ext cx="263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Inductible or constitutive </a:t>
            </a:r>
            <a:endParaRPr lang="fr-FR" b="1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3998717" y="4414858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564300" y="4203746"/>
            <a:ext cx="391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I</a:t>
            </a:r>
            <a:r>
              <a:rPr lang="fr-FR" b="1" dirty="0" err="1" smtClean="0"/>
              <a:t>nduces</a:t>
            </a:r>
            <a:r>
              <a:rPr lang="fr-FR" b="1" dirty="0" smtClean="0"/>
              <a:t> </a:t>
            </a:r>
            <a:r>
              <a:rPr lang="fr-FR" b="1" dirty="0" err="1" smtClean="0"/>
              <a:t>defense</a:t>
            </a:r>
            <a:r>
              <a:rPr lang="fr-FR" b="1" dirty="0" smtClean="0"/>
              <a:t> </a:t>
            </a:r>
            <a:r>
              <a:rPr lang="fr-FR" b="1" dirty="0" err="1" smtClean="0"/>
              <a:t>genes</a:t>
            </a:r>
            <a:r>
              <a:rPr lang="fr-FR" b="1" dirty="0" smtClean="0"/>
              <a:t>, </a:t>
            </a:r>
            <a:r>
              <a:rPr lang="fr-FR" b="1" dirty="0" err="1" smtClean="0"/>
              <a:t>pathogen</a:t>
            </a:r>
            <a:r>
              <a:rPr lang="fr-FR" b="1" dirty="0" smtClean="0"/>
              <a:t> and </a:t>
            </a:r>
            <a:r>
              <a:rPr lang="fr-FR" b="1" dirty="0" err="1" smtClean="0"/>
              <a:t>herbivory</a:t>
            </a:r>
            <a:r>
              <a:rPr lang="fr-FR" b="1" dirty="0" smtClean="0"/>
              <a:t> </a:t>
            </a:r>
            <a:r>
              <a:rPr lang="fr-FR" b="1" dirty="0" err="1" smtClean="0"/>
              <a:t>resistance</a:t>
            </a:r>
            <a:endParaRPr lang="fr-FR" b="1" dirty="0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3998717" y="5588830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513963" y="5350324"/>
            <a:ext cx="391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Depend</a:t>
            </a:r>
            <a:r>
              <a:rPr lang="fr-FR" b="1" dirty="0" smtClean="0"/>
              <a:t> on </a:t>
            </a:r>
            <a:r>
              <a:rPr lang="fr-FR" b="1" dirty="0" err="1" smtClean="0"/>
              <a:t>specific</a:t>
            </a:r>
            <a:r>
              <a:rPr lang="fr-FR" b="1" dirty="0" smtClean="0"/>
              <a:t> </a:t>
            </a:r>
            <a:r>
              <a:rPr lang="fr-FR" b="1" dirty="0" err="1" smtClean="0"/>
              <a:t>species</a:t>
            </a:r>
            <a:r>
              <a:rPr lang="fr-FR" b="1" dirty="0" smtClean="0"/>
              <a:t> of </a:t>
            </a:r>
            <a:r>
              <a:rPr lang="fr-FR" b="1" dirty="0" err="1" smtClean="0"/>
              <a:t>fungi</a:t>
            </a:r>
            <a:r>
              <a:rPr lang="fr-FR" b="1" dirty="0" smtClean="0"/>
              <a:t>, </a:t>
            </a:r>
            <a:r>
              <a:rPr lang="fr-FR" b="1" dirty="0" err="1" smtClean="0"/>
              <a:t>bacteria</a:t>
            </a:r>
            <a:r>
              <a:rPr lang="fr-FR" b="1" dirty="0" smtClean="0"/>
              <a:t> or combinaison </a:t>
            </a:r>
            <a:endParaRPr lang="fr-FR" b="1" dirty="0"/>
          </a:p>
        </p:txBody>
      </p:sp>
      <p:sp>
        <p:nvSpPr>
          <p:cNvPr id="33" name="ZoneTexte 7"/>
          <p:cNvSpPr txBox="1">
            <a:spLocks noChangeArrowheads="1"/>
          </p:cNvSpPr>
          <p:nvPr/>
        </p:nvSpPr>
        <p:spPr bwMode="auto">
          <a:xfrm>
            <a:off x="6245769" y="5998741"/>
            <a:ext cx="218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kumimoji="0" lang="fr-FR" altLang="fr-FR" sz="12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fr-FR" alt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altLang="fr-F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phytol</a:t>
            </a:r>
            <a:r>
              <a:rPr lang="fr-FR" alt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7"/>
          <p:cNvSpPr txBox="1">
            <a:spLocks noChangeArrowheads="1"/>
          </p:cNvSpPr>
          <p:nvPr/>
        </p:nvSpPr>
        <p:spPr bwMode="auto">
          <a:xfrm>
            <a:off x="6320389" y="4829746"/>
            <a:ext cx="2020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 et al</a:t>
            </a:r>
            <a:r>
              <a:rPr lang="fr-FR" alt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Nature com. 2018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7"/>
          <p:cNvSpPr txBox="1">
            <a:spLocks noChangeArrowheads="1"/>
          </p:cNvSpPr>
          <p:nvPr/>
        </p:nvSpPr>
        <p:spPr bwMode="auto">
          <a:xfrm>
            <a:off x="5649092" y="3434138"/>
            <a:ext cx="256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Beredsen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fr-FR" alt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ISME journal. 2018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Yuan et al, </a:t>
            </a:r>
            <a:r>
              <a:rPr lang="fr-FR" altLang="fr-F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Microbiome</a:t>
            </a:r>
            <a:r>
              <a:rPr lang="fr-FR" alt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7"/>
          <p:cNvSpPr txBox="1">
            <a:spLocks noChangeArrowheads="1"/>
          </p:cNvSpPr>
          <p:nvPr/>
        </p:nvSpPr>
        <p:spPr bwMode="auto">
          <a:xfrm>
            <a:off x="5268764" y="2356339"/>
            <a:ext cx="2872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 et al, Frontier in plant science. 2017</a:t>
            </a:r>
            <a:endParaRPr lang="fr-FR" altLang="fr-FR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12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4601727" cy="34312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7838" y="2024812"/>
            <a:ext cx="1289930" cy="6806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Plant-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soil</a:t>
            </a:r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feedbacks and 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legacies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2224" y="1591759"/>
            <a:ext cx="1103515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Stranger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recognition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4534" y="5073553"/>
            <a:ext cx="1103515" cy="4512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Competition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2991" y="5132101"/>
            <a:ext cx="1103515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Kin</a:t>
            </a:r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recognition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5184" y="4791342"/>
            <a:ext cx="1310069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Danger 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signalization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1085" y="2111383"/>
            <a:ext cx="1189100" cy="2890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Microbiota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modification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6183" y="1586715"/>
            <a:ext cx="1189100" cy="2890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Constitutive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VOCs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49109" y="2365126"/>
            <a:ext cx="850619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loliolide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allantoin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6699" y="3250078"/>
            <a:ext cx="97716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allelochemicals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572" y="3570316"/>
            <a:ext cx="97716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SAS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1023" y="4534622"/>
            <a:ext cx="146295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density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nutrient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foraging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51908" y="4708765"/>
            <a:ext cx="892391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exudates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9288" y="4462311"/>
            <a:ext cx="1374956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Exudates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small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peptides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2476" y="3815372"/>
            <a:ext cx="913159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Inducible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VOCs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184" y="4774763"/>
            <a:ext cx="1289930" cy="466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kern="0" dirty="0" smtClean="0">
                <a:latin typeface="Calibri"/>
              </a:rPr>
              <a:t>Plants </a:t>
            </a:r>
            <a:r>
              <a:rPr lang="fr-FR" sz="2400" b="1" i="1" kern="0" dirty="0" err="1" smtClean="0">
                <a:latin typeface="Calibri"/>
              </a:rPr>
              <a:t>modulate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immunity</a:t>
            </a:r>
            <a:r>
              <a:rPr lang="fr-FR" sz="2400" b="1" i="1" kern="0" dirty="0" smtClean="0">
                <a:latin typeface="Calibri"/>
              </a:rPr>
              <a:t> and </a:t>
            </a:r>
            <a:r>
              <a:rPr lang="fr-FR" sz="2400" b="1" i="1" kern="0" dirty="0" err="1" smtClean="0">
                <a:latin typeface="Calibri"/>
              </a:rPr>
              <a:t>susceptiblity</a:t>
            </a:r>
            <a:r>
              <a:rPr lang="fr-FR" sz="2400" b="1" i="1" kern="0" dirty="0" smtClean="0">
                <a:latin typeface="Calibri"/>
              </a:rPr>
              <a:t> in </a:t>
            </a:r>
            <a:r>
              <a:rPr lang="fr-FR" sz="2400" b="1" i="1" kern="0" dirty="0" err="1" smtClean="0">
                <a:latin typeface="Calibri"/>
              </a:rPr>
              <a:t>their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neighborhood</a:t>
            </a:r>
            <a:endParaRPr lang="fr-FR" sz="2400" b="1" i="1" kern="0" dirty="0">
              <a:latin typeface="Calibri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163502" y="461963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4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244062" y="5565174"/>
            <a:ext cx="2133600" cy="365125"/>
          </a:xfrm>
        </p:spPr>
        <p:txBody>
          <a:bodyPr/>
          <a:lstStyle/>
          <a:p>
            <a:fld id="{61D0FB81-ECDB-413D-A2C3-D73C31CD026D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44699" y="-19782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The</a:t>
            </a:r>
            <a:r>
              <a:rPr kumimoji="0" lang="fr-FR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2000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neighbor</a:t>
            </a:r>
            <a:r>
              <a:rPr kumimoji="0" lang="fr-FR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fr-FR" sz="2000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watch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, Signalisation of danger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between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plant </a:t>
            </a:r>
            <a:endParaRPr kumimoji="0" lang="fr-FR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23578" y="442181"/>
            <a:ext cx="8256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5" t="4000" r="33598" b="49455"/>
          <a:stretch/>
        </p:blipFill>
        <p:spPr>
          <a:xfrm>
            <a:off x="327877" y="1412776"/>
            <a:ext cx="1283767" cy="30243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r="64117" b="51394"/>
          <a:stretch/>
        </p:blipFill>
        <p:spPr>
          <a:xfrm>
            <a:off x="2436072" y="1212949"/>
            <a:ext cx="1224136" cy="304893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704591"/>
            <a:ext cx="174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Disease</a:t>
            </a:r>
            <a:r>
              <a:rPr lang="fr-FR" b="1" dirty="0" smtClean="0"/>
              <a:t> / </a:t>
            </a:r>
            <a:r>
              <a:rPr lang="fr-FR" b="1" dirty="0" err="1" smtClean="0"/>
              <a:t>attack</a:t>
            </a:r>
            <a:r>
              <a:rPr lang="fr-FR" b="1" dirty="0" smtClean="0"/>
              <a:t> plant</a:t>
            </a:r>
            <a:endParaRPr lang="fr-FR" b="1" dirty="0"/>
          </a:p>
        </p:txBody>
      </p:sp>
      <p:sp>
        <p:nvSpPr>
          <p:cNvPr id="11" name="Forme libre 10"/>
          <p:cNvSpPr/>
          <p:nvPr/>
        </p:nvSpPr>
        <p:spPr>
          <a:xfrm>
            <a:off x="329292" y="3378892"/>
            <a:ext cx="3522627" cy="50108"/>
          </a:xfrm>
          <a:custGeom>
            <a:avLst/>
            <a:gdLst>
              <a:gd name="connsiteX0" fmla="*/ 0 w 5006567"/>
              <a:gd name="connsiteY0" fmla="*/ 72549 h 90718"/>
              <a:gd name="connsiteX1" fmla="*/ 733331 w 5006567"/>
              <a:gd name="connsiteY1" fmla="*/ 121 h 90718"/>
              <a:gd name="connsiteX2" fmla="*/ 1276539 w 5006567"/>
              <a:gd name="connsiteY2" fmla="*/ 54442 h 90718"/>
              <a:gd name="connsiteX3" fmla="*/ 1575303 w 5006567"/>
              <a:gd name="connsiteY3" fmla="*/ 18228 h 90718"/>
              <a:gd name="connsiteX4" fmla="*/ 1883121 w 5006567"/>
              <a:gd name="connsiteY4" fmla="*/ 27281 h 90718"/>
              <a:gd name="connsiteX5" fmla="*/ 2127565 w 5006567"/>
              <a:gd name="connsiteY5" fmla="*/ 45388 h 90718"/>
              <a:gd name="connsiteX6" fmla="*/ 2453489 w 5006567"/>
              <a:gd name="connsiteY6" fmla="*/ 54442 h 90718"/>
              <a:gd name="connsiteX7" fmla="*/ 2562131 w 5006567"/>
              <a:gd name="connsiteY7" fmla="*/ 27281 h 90718"/>
              <a:gd name="connsiteX8" fmla="*/ 2706986 w 5006567"/>
              <a:gd name="connsiteY8" fmla="*/ 27281 h 90718"/>
              <a:gd name="connsiteX9" fmla="*/ 2833735 w 5006567"/>
              <a:gd name="connsiteY9" fmla="*/ 72549 h 90718"/>
              <a:gd name="connsiteX10" fmla="*/ 2996697 w 5006567"/>
              <a:gd name="connsiteY10" fmla="*/ 9174 h 90718"/>
              <a:gd name="connsiteX11" fmla="*/ 3186820 w 5006567"/>
              <a:gd name="connsiteY11" fmla="*/ 54442 h 90718"/>
              <a:gd name="connsiteX12" fmla="*/ 3358836 w 5006567"/>
              <a:gd name="connsiteY12" fmla="*/ 45388 h 90718"/>
              <a:gd name="connsiteX13" fmla="*/ 3793402 w 5006567"/>
              <a:gd name="connsiteY13" fmla="*/ 63495 h 90718"/>
              <a:gd name="connsiteX14" fmla="*/ 4191755 w 5006567"/>
              <a:gd name="connsiteY14" fmla="*/ 54442 h 90718"/>
              <a:gd name="connsiteX15" fmla="*/ 4336610 w 5006567"/>
              <a:gd name="connsiteY15" fmla="*/ 54442 h 90718"/>
              <a:gd name="connsiteX16" fmla="*/ 4481466 w 5006567"/>
              <a:gd name="connsiteY16" fmla="*/ 90655 h 90718"/>
              <a:gd name="connsiteX17" fmla="*/ 4635374 w 5006567"/>
              <a:gd name="connsiteY17" fmla="*/ 63495 h 90718"/>
              <a:gd name="connsiteX18" fmla="*/ 4906978 w 5006567"/>
              <a:gd name="connsiteY18" fmla="*/ 72549 h 90718"/>
              <a:gd name="connsiteX19" fmla="*/ 5006567 w 5006567"/>
              <a:gd name="connsiteY19" fmla="*/ 54442 h 90718"/>
              <a:gd name="connsiteX20" fmla="*/ 5006567 w 5006567"/>
              <a:gd name="connsiteY20" fmla="*/ 54442 h 9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6567" h="90718">
                <a:moveTo>
                  <a:pt x="0" y="72549"/>
                </a:moveTo>
                <a:cubicBezTo>
                  <a:pt x="260287" y="37844"/>
                  <a:pt x="520575" y="3139"/>
                  <a:pt x="733331" y="121"/>
                </a:cubicBezTo>
                <a:cubicBezTo>
                  <a:pt x="946087" y="-2897"/>
                  <a:pt x="1136210" y="51424"/>
                  <a:pt x="1276539" y="54442"/>
                </a:cubicBezTo>
                <a:cubicBezTo>
                  <a:pt x="1416868" y="57460"/>
                  <a:pt x="1474206" y="22755"/>
                  <a:pt x="1575303" y="18228"/>
                </a:cubicBezTo>
                <a:cubicBezTo>
                  <a:pt x="1676400" y="13701"/>
                  <a:pt x="1791077" y="22754"/>
                  <a:pt x="1883121" y="27281"/>
                </a:cubicBezTo>
                <a:cubicBezTo>
                  <a:pt x="1975165" y="31808"/>
                  <a:pt x="2032504" y="40861"/>
                  <a:pt x="2127565" y="45388"/>
                </a:cubicBezTo>
                <a:cubicBezTo>
                  <a:pt x="2222626" y="49915"/>
                  <a:pt x="2381061" y="57460"/>
                  <a:pt x="2453489" y="54442"/>
                </a:cubicBezTo>
                <a:cubicBezTo>
                  <a:pt x="2525917" y="51424"/>
                  <a:pt x="2519882" y="31808"/>
                  <a:pt x="2562131" y="27281"/>
                </a:cubicBezTo>
                <a:cubicBezTo>
                  <a:pt x="2604380" y="22754"/>
                  <a:pt x="2661719" y="19736"/>
                  <a:pt x="2706986" y="27281"/>
                </a:cubicBezTo>
                <a:cubicBezTo>
                  <a:pt x="2752253" y="34826"/>
                  <a:pt x="2785450" y="75567"/>
                  <a:pt x="2833735" y="72549"/>
                </a:cubicBezTo>
                <a:cubicBezTo>
                  <a:pt x="2882020" y="69531"/>
                  <a:pt x="2937850" y="12192"/>
                  <a:pt x="2996697" y="9174"/>
                </a:cubicBezTo>
                <a:cubicBezTo>
                  <a:pt x="3055544" y="6156"/>
                  <a:pt x="3126464" y="48406"/>
                  <a:pt x="3186820" y="54442"/>
                </a:cubicBezTo>
                <a:cubicBezTo>
                  <a:pt x="3247176" y="60478"/>
                  <a:pt x="3257739" y="43879"/>
                  <a:pt x="3358836" y="45388"/>
                </a:cubicBezTo>
                <a:cubicBezTo>
                  <a:pt x="3459933" y="46897"/>
                  <a:pt x="3654582" y="61986"/>
                  <a:pt x="3793402" y="63495"/>
                </a:cubicBezTo>
                <a:cubicBezTo>
                  <a:pt x="3932222" y="65004"/>
                  <a:pt x="4101220" y="55951"/>
                  <a:pt x="4191755" y="54442"/>
                </a:cubicBezTo>
                <a:cubicBezTo>
                  <a:pt x="4282290" y="52933"/>
                  <a:pt x="4288325" y="48407"/>
                  <a:pt x="4336610" y="54442"/>
                </a:cubicBezTo>
                <a:cubicBezTo>
                  <a:pt x="4384895" y="60477"/>
                  <a:pt x="4431672" y="89146"/>
                  <a:pt x="4481466" y="90655"/>
                </a:cubicBezTo>
                <a:cubicBezTo>
                  <a:pt x="4531260" y="92164"/>
                  <a:pt x="4564455" y="66513"/>
                  <a:pt x="4635374" y="63495"/>
                </a:cubicBezTo>
                <a:cubicBezTo>
                  <a:pt x="4706293" y="60477"/>
                  <a:pt x="4845113" y="74058"/>
                  <a:pt x="4906978" y="72549"/>
                </a:cubicBezTo>
                <a:cubicBezTo>
                  <a:pt x="4968843" y="71040"/>
                  <a:pt x="5006567" y="54442"/>
                  <a:pt x="5006567" y="54442"/>
                </a:cubicBezTo>
                <a:lnTo>
                  <a:pt x="5006567" y="54442"/>
                </a:lnTo>
              </a:path>
            </a:pathLst>
          </a:custGeom>
          <a:noFill/>
          <a:ln w="3810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èche courbée vers le haut 11"/>
          <p:cNvSpPr/>
          <p:nvPr/>
        </p:nvSpPr>
        <p:spPr>
          <a:xfrm>
            <a:off x="1275072" y="3870939"/>
            <a:ext cx="1464472" cy="3288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courbée vers le haut 12"/>
          <p:cNvSpPr/>
          <p:nvPr/>
        </p:nvSpPr>
        <p:spPr>
          <a:xfrm flipV="1">
            <a:off x="1275072" y="1661674"/>
            <a:ext cx="1464472" cy="3740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71521" y="1848683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i</a:t>
            </a:r>
            <a:r>
              <a:rPr lang="fr-FR" b="1" dirty="0" err="1" smtClean="0"/>
              <a:t>VOC</a:t>
            </a:r>
            <a:r>
              <a:rPr lang="fr-FR" dirty="0" err="1" smtClean="0"/>
              <a:t>s</a:t>
            </a:r>
            <a:r>
              <a:rPr lang="fr-FR" dirty="0" smtClean="0"/>
              <a:t>, </a:t>
            </a:r>
            <a:r>
              <a:rPr lang="fr-FR" b="1" dirty="0" smtClean="0"/>
              <a:t>HIPV</a:t>
            </a:r>
            <a:r>
              <a:rPr lang="fr-FR" dirty="0" smtClean="0"/>
              <a:t> </a:t>
            </a:r>
            <a:r>
              <a:rPr lang="fr-FR" dirty="0" err="1" smtClean="0"/>
              <a:t>etc</a:t>
            </a:r>
            <a:r>
              <a:rPr lang="fr-FR" dirty="0" smtClean="0"/>
              <a:t> ..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7560" y="4388006"/>
            <a:ext cx="275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Inductible </a:t>
            </a:r>
            <a:r>
              <a:rPr lang="fr-FR" b="1" dirty="0" err="1" smtClean="0"/>
              <a:t>Root</a:t>
            </a:r>
            <a:r>
              <a:rPr lang="fr-FR" b="1" dirty="0" smtClean="0"/>
              <a:t> </a:t>
            </a:r>
            <a:r>
              <a:rPr lang="fr-FR" b="1" dirty="0" err="1" smtClean="0"/>
              <a:t>exudates</a:t>
            </a:r>
            <a:r>
              <a:rPr lang="fr-FR" dirty="0" smtClean="0"/>
              <a:t>,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b="1" dirty="0" smtClean="0"/>
              <a:t>peptides</a:t>
            </a:r>
            <a:r>
              <a:rPr lang="fr-FR" dirty="0" smtClean="0"/>
              <a:t> ...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6079830" y="2607960"/>
            <a:ext cx="436807" cy="3633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079830" y="1181307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676347" y="5380506"/>
            <a:ext cx="12725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Systemin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532094" y="524200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Excreted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r>
              <a:rPr lang="fr-FR" dirty="0" smtClean="0"/>
              <a:t> peptide (18 AA) by </a:t>
            </a:r>
            <a:r>
              <a:rPr lang="fr-FR" dirty="0" err="1" smtClean="0"/>
              <a:t>tomato</a:t>
            </a:r>
            <a:r>
              <a:rPr lang="fr-FR" dirty="0" smtClean="0"/>
              <a:t> </a:t>
            </a:r>
            <a:r>
              <a:rPr lang="fr-FR" dirty="0" err="1" smtClean="0"/>
              <a:t>roots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337927" y="2227449"/>
            <a:ext cx="16109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Monoterpene</a:t>
            </a:r>
            <a:r>
              <a:rPr lang="fr-FR" dirty="0" smtClean="0"/>
              <a:t>  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178969" y="5565172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349739" y="2890649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Propagation of SAR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Systemic</a:t>
            </a:r>
            <a:r>
              <a:rPr lang="fr-FR" dirty="0" smtClean="0"/>
              <a:t> </a:t>
            </a:r>
            <a:r>
              <a:rPr lang="fr-FR" dirty="0" err="1" smtClean="0"/>
              <a:t>acquired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)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neighbor</a:t>
            </a:r>
            <a:r>
              <a:rPr lang="fr-FR" dirty="0" smtClean="0"/>
              <a:t> plants 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4337927" y="4082462"/>
            <a:ext cx="16109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Unknown</a:t>
            </a:r>
            <a:r>
              <a:rPr lang="fr-FR" dirty="0" smtClean="0"/>
              <a:t> </a:t>
            </a:r>
            <a:r>
              <a:rPr lang="fr-FR" dirty="0" err="1" smtClean="0"/>
              <a:t>root</a:t>
            </a:r>
            <a:r>
              <a:rPr lang="fr-FR" dirty="0" smtClean="0"/>
              <a:t> signal  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6079830" y="3940827"/>
            <a:ext cx="436807" cy="3815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337927" y="996641"/>
            <a:ext cx="16109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Inducible</a:t>
            </a:r>
            <a:r>
              <a:rPr lang="fr-FR" dirty="0" smtClean="0"/>
              <a:t> </a:t>
            </a:r>
            <a:r>
              <a:rPr lang="fr-FR" dirty="0" err="1" smtClean="0"/>
              <a:t>VOCs</a:t>
            </a: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6379330" y="911087"/>
            <a:ext cx="26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triggered</a:t>
            </a:r>
            <a:r>
              <a:rPr lang="fr-FR" dirty="0" smtClean="0"/>
              <a:t> by </a:t>
            </a:r>
            <a:r>
              <a:rPr lang="fr-FR" dirty="0" err="1" smtClean="0"/>
              <a:t>touch</a:t>
            </a:r>
            <a:r>
              <a:rPr lang="fr-FR" dirty="0" smtClean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maize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4" name="ZoneTexte 7"/>
          <p:cNvSpPr txBox="1">
            <a:spLocks noChangeArrowheads="1"/>
          </p:cNvSpPr>
          <p:nvPr/>
        </p:nvSpPr>
        <p:spPr bwMode="auto">
          <a:xfrm>
            <a:off x="3308793" y="5805264"/>
            <a:ext cx="2735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Coppola et al, Scientific</a:t>
            </a:r>
            <a:r>
              <a:rPr kumimoji="0" lang="fr-FR" altLang="fr-FR" sz="12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reports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2017</a:t>
            </a:r>
            <a:endParaRPr lang="fr-FR" altLang="fr-FR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7"/>
          <p:cNvSpPr txBox="1">
            <a:spLocks noChangeArrowheads="1"/>
          </p:cNvSpPr>
          <p:nvPr/>
        </p:nvSpPr>
        <p:spPr bwMode="auto">
          <a:xfrm>
            <a:off x="3624362" y="4757106"/>
            <a:ext cx="242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Orlovskis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al, New </a:t>
            </a: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phytol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2020</a:t>
            </a:r>
            <a:endParaRPr lang="fr-FR" altLang="fr-FR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7"/>
          <p:cNvSpPr txBox="1">
            <a:spLocks noChangeArrowheads="1"/>
          </p:cNvSpPr>
          <p:nvPr/>
        </p:nvSpPr>
        <p:spPr bwMode="auto">
          <a:xfrm>
            <a:off x="3839555" y="2669648"/>
            <a:ext cx="2287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Wenig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al, Nature com. 2019</a:t>
            </a:r>
          </a:p>
        </p:txBody>
      </p:sp>
      <p:sp>
        <p:nvSpPr>
          <p:cNvPr id="37" name="ZoneTexte 7"/>
          <p:cNvSpPr txBox="1">
            <a:spLocks noChangeArrowheads="1"/>
          </p:cNvSpPr>
          <p:nvPr/>
        </p:nvSpPr>
        <p:spPr bwMode="auto">
          <a:xfrm>
            <a:off x="3740909" y="1366916"/>
            <a:ext cx="22874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Markovic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al, JEBX</a:t>
            </a:r>
            <a:r>
              <a:rPr lang="fr-FR" alt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1604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kern="0" dirty="0" smtClean="0">
                <a:latin typeface="Calibri"/>
              </a:rPr>
              <a:t>Plants </a:t>
            </a:r>
            <a:r>
              <a:rPr lang="fr-FR" sz="2400" b="1" i="1" kern="0" dirty="0" err="1" smtClean="0">
                <a:latin typeface="Calibri"/>
              </a:rPr>
              <a:t>modulate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immunity</a:t>
            </a:r>
            <a:r>
              <a:rPr lang="fr-FR" sz="2400" b="1" i="1" kern="0" dirty="0" smtClean="0">
                <a:latin typeface="Calibri"/>
              </a:rPr>
              <a:t> and </a:t>
            </a:r>
            <a:r>
              <a:rPr lang="fr-FR" sz="2400" b="1" i="1" kern="0" dirty="0" err="1" smtClean="0">
                <a:latin typeface="Calibri"/>
              </a:rPr>
              <a:t>susceptiblity</a:t>
            </a:r>
            <a:r>
              <a:rPr lang="fr-FR" sz="2400" b="1" i="1" kern="0" dirty="0" smtClean="0">
                <a:latin typeface="Calibri"/>
              </a:rPr>
              <a:t> in </a:t>
            </a:r>
            <a:r>
              <a:rPr lang="fr-FR" sz="2400" b="1" i="1" kern="0" dirty="0" err="1" smtClean="0">
                <a:latin typeface="Calibri"/>
              </a:rPr>
              <a:t>their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neighborhood</a:t>
            </a:r>
            <a:endParaRPr lang="fr-FR" sz="2400" b="1" i="1" kern="0" dirty="0">
              <a:latin typeface="Calibri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163502" y="461963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86060" y="492442"/>
            <a:ext cx="3535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Pelissier</a:t>
            </a:r>
            <a:r>
              <a:rPr lang="fr-FR" sz="1400" dirty="0" smtClean="0"/>
              <a:t>, Violle and Morel, </a:t>
            </a:r>
            <a:r>
              <a:rPr lang="fr-FR" sz="1400" dirty="0" err="1" smtClean="0"/>
              <a:t>review</a:t>
            </a:r>
            <a:r>
              <a:rPr lang="fr-FR" sz="1400" dirty="0" smtClean="0"/>
              <a:t> </a:t>
            </a:r>
            <a:r>
              <a:rPr lang="fr-FR" sz="1400" dirty="0" err="1" smtClean="0"/>
              <a:t>submitted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13" y="706649"/>
            <a:ext cx="7753333" cy="557067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09520" y="6285920"/>
            <a:ext cx="669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Can </a:t>
            </a:r>
            <a:r>
              <a:rPr lang="fr-FR" b="1" dirty="0" err="1" smtClean="0">
                <a:solidFill>
                  <a:srgbClr val="FF0000"/>
                </a:solidFill>
              </a:rPr>
              <a:t>kins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</a:rPr>
              <a:t>conspecifics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modulate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susceptiblity</a:t>
            </a:r>
            <a:r>
              <a:rPr lang="fr-FR" b="1" dirty="0" smtClean="0">
                <a:solidFill>
                  <a:srgbClr val="FF0000"/>
                </a:solidFill>
              </a:rPr>
              <a:t> in </a:t>
            </a:r>
            <a:r>
              <a:rPr lang="fr-FR" b="1" dirty="0" err="1" smtClean="0">
                <a:solidFill>
                  <a:srgbClr val="FF0000"/>
                </a:solidFill>
              </a:rPr>
              <a:t>their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neighborhood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09184" y="6381328"/>
            <a:ext cx="2155304" cy="368839"/>
          </a:xfrm>
        </p:spPr>
        <p:txBody>
          <a:bodyPr/>
          <a:lstStyle/>
          <a:p>
            <a:fld id="{61D0FB81-ECDB-413D-A2C3-D73C31CD026D}" type="slidenum">
              <a:rPr lang="fr-FR" smtClean="0"/>
              <a:t>15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44699" y="-19782"/>
            <a:ext cx="844778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Kin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recognition: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when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plants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recognize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conspecifics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 </a:t>
            </a:r>
            <a:endParaRPr kumimoji="0" lang="fr-FR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23578" y="442181"/>
            <a:ext cx="8256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454"/>
          <a:stretch>
            <a:fillRect/>
          </a:stretch>
        </p:blipFill>
        <p:spPr bwMode="auto">
          <a:xfrm>
            <a:off x="1323909" y="1458384"/>
            <a:ext cx="6252970" cy="321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-7731" y="4520796"/>
            <a:ext cx="2339204" cy="65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</a:t>
            </a:r>
            <a:r>
              <a:rPr kumimoji="0" lang="fr-FR" alt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Own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plant </a:t>
            </a:r>
            <a:r>
              <a:rPr kumimoji="0" lang="fr-FR" alt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alone</a:t>
            </a: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</a:t>
            </a:r>
            <a:r>
              <a:rPr kumimoji="0" lang="fr-FR" alt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Kin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2 plants </a:t>
            </a:r>
            <a:r>
              <a:rPr kumimoji="0" lang="fr-FR" alt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together</a:t>
            </a: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</a:t>
            </a:r>
            <a:r>
              <a:rPr kumimoji="0" lang="fr-FR" alt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Stranger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</a:t>
            </a:r>
            <a:r>
              <a:rPr kumimoji="0" lang="fr-FR" alt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different</a:t>
            </a:r>
            <a:r>
              <a:rPr kumimoji="0" lang="fr-FR" alt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ecotype</a:t>
            </a:r>
            <a:endParaRPr kumimoji="0" lang="fr-FR" alt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5646267" y="4731305"/>
            <a:ext cx="3525367" cy="27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Biedrzycki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al, Plant </a:t>
            </a: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02154" y="5591126"/>
            <a:ext cx="290962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011915" y="5334816"/>
            <a:ext cx="7536736" cy="65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Only</a:t>
            </a:r>
            <a:r>
              <a:rPr lang="fr-FR" dirty="0" smtClean="0"/>
              <a:t> one </a:t>
            </a:r>
            <a:r>
              <a:rPr lang="fr-FR" dirty="0" err="1" smtClean="0"/>
              <a:t>example</a:t>
            </a:r>
            <a:r>
              <a:rPr lang="fr-FR" dirty="0" smtClean="0"/>
              <a:t> to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shows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b="1" dirty="0" err="1" smtClean="0"/>
              <a:t>Kin</a:t>
            </a:r>
            <a:r>
              <a:rPr lang="fr-FR" b="1" dirty="0" smtClean="0"/>
              <a:t> recognition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smtClean="0"/>
              <a:t>trigger </a:t>
            </a:r>
            <a:r>
              <a:rPr lang="fr-FR" dirty="0" smtClean="0"/>
              <a:t>the expression of </a:t>
            </a:r>
            <a:r>
              <a:rPr lang="fr-FR" dirty="0" err="1" smtClean="0"/>
              <a:t>immunity</a:t>
            </a:r>
            <a:r>
              <a:rPr lang="fr-FR" dirty="0" smtClean="0"/>
              <a:t>  </a:t>
            </a:r>
            <a:r>
              <a:rPr lang="fr-FR" dirty="0" smtClean="0"/>
              <a:t>(</a:t>
            </a:r>
            <a:r>
              <a:rPr lang="fr-FR" dirty="0" err="1" smtClean="0"/>
              <a:t>kin</a:t>
            </a:r>
            <a:r>
              <a:rPr lang="fr-FR" dirty="0" smtClean="0"/>
              <a:t> relations </a:t>
            </a:r>
            <a:r>
              <a:rPr lang="fr-FR" dirty="0" err="1" smtClean="0"/>
              <a:t>known</a:t>
            </a:r>
            <a:r>
              <a:rPr lang="fr-FR" dirty="0" smtClean="0"/>
              <a:t> to affect </a:t>
            </a:r>
            <a:r>
              <a:rPr lang="fr-FR" dirty="0" err="1" smtClean="0"/>
              <a:t>response</a:t>
            </a:r>
            <a:r>
              <a:rPr lang="fr-FR" dirty="0" smtClean="0"/>
              <a:t> to </a:t>
            </a:r>
            <a:r>
              <a:rPr lang="fr-FR" dirty="0" err="1" smtClean="0"/>
              <a:t>insects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23578" y="618863"/>
            <a:ext cx="87409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Kin recognition is </a:t>
            </a:r>
            <a:r>
              <a:rPr lang="en-US" dirty="0"/>
              <a:t>an organism's ability to distinguish between close genetic kin and non-kin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037146" y="960712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Wikipedia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9315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454" y="3070581"/>
            <a:ext cx="42648" cy="5582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19622455">
            <a:off x="362105" y="2984405"/>
            <a:ext cx="48473" cy="3158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 rot="1696418">
            <a:off x="547252" y="2708637"/>
            <a:ext cx="70169" cy="3840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 rot="19622455">
            <a:off x="335449" y="2717170"/>
            <a:ext cx="63672" cy="409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57242" y="3084835"/>
            <a:ext cx="42648" cy="5582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 rot="19622455">
            <a:off x="861894" y="2998659"/>
            <a:ext cx="48473" cy="3158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 rot="1696418">
            <a:off x="1047040" y="2722891"/>
            <a:ext cx="70169" cy="38402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 rot="19622455">
            <a:off x="835238" y="2731424"/>
            <a:ext cx="63672" cy="4092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891070" y="1735142"/>
            <a:ext cx="40971" cy="5378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 rot="19622455">
            <a:off x="1799470" y="1652115"/>
            <a:ext cx="46568" cy="3043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 rot="1696418">
            <a:off x="1977338" y="1386424"/>
            <a:ext cx="67411" cy="3699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 rot="19622455">
            <a:off x="1773861" y="1394645"/>
            <a:ext cx="61170" cy="39432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371214" y="1748875"/>
            <a:ext cx="40971" cy="5378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 rot="19622455">
            <a:off x="2279613" y="1665848"/>
            <a:ext cx="46568" cy="3043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 rot="1696418">
            <a:off x="2457482" y="1400157"/>
            <a:ext cx="67411" cy="3699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 rot="19622455">
            <a:off x="2254005" y="1408378"/>
            <a:ext cx="61170" cy="39432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39740" y="4297889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18807" y="3365030"/>
            <a:ext cx="40971" cy="5378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 rot="19622455">
            <a:off x="1827207" y="3282003"/>
            <a:ext cx="46568" cy="3043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 rot="1696418">
            <a:off x="2005075" y="3016312"/>
            <a:ext cx="67411" cy="3699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 rot="19622455">
            <a:off x="1801598" y="3024533"/>
            <a:ext cx="61170" cy="39432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398951" y="3378763"/>
            <a:ext cx="40971" cy="5378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 rot="19622455">
            <a:off x="2307350" y="3295736"/>
            <a:ext cx="46568" cy="30434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 rot="1696418">
            <a:off x="2485219" y="3030045"/>
            <a:ext cx="67411" cy="36999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 rot="19622455">
            <a:off x="2281742" y="3038266"/>
            <a:ext cx="61170" cy="39432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942265" y="5074577"/>
            <a:ext cx="40971" cy="5378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 rot="19622455">
            <a:off x="1850665" y="4991550"/>
            <a:ext cx="46568" cy="30434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 rot="1696418">
            <a:off x="2028533" y="4725859"/>
            <a:ext cx="67411" cy="3699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 rot="19622455">
            <a:off x="1825056" y="4734080"/>
            <a:ext cx="61170" cy="39432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2422409" y="5088310"/>
            <a:ext cx="40971" cy="537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 rot="19622455">
            <a:off x="2330808" y="5005283"/>
            <a:ext cx="46568" cy="30434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 rot="1696418">
            <a:off x="2508677" y="4739592"/>
            <a:ext cx="67411" cy="36999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 rot="19622455">
            <a:off x="2305200" y="4747813"/>
            <a:ext cx="61170" cy="39432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221555" y="195464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A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70578" y="1959912"/>
            <a:ext cx="34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A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709303" y="788219"/>
            <a:ext cx="34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A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709303" y="2654257"/>
            <a:ext cx="34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A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761388" y="4332171"/>
            <a:ext cx="34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A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195346" y="791956"/>
            <a:ext cx="34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257598" y="2641630"/>
            <a:ext cx="34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C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247551" y="4302973"/>
            <a:ext cx="34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1966299" y="634699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Mix</a:t>
            </a:r>
            <a:endParaRPr lang="fr-FR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1D0FB81-ECDB-413D-A2C3-D73C31CD026D}" type="slidenum">
              <a:rPr lang="fr-FR" smtClean="0"/>
              <a:t>16</a:t>
            </a:fld>
            <a:endParaRPr lang="fr-FR"/>
          </a:p>
        </p:txBody>
      </p:sp>
      <p:sp>
        <p:nvSpPr>
          <p:cNvPr id="5" name="Trapèze 4"/>
          <p:cNvSpPr/>
          <p:nvPr/>
        </p:nvSpPr>
        <p:spPr>
          <a:xfrm rot="10800000">
            <a:off x="364322" y="3567856"/>
            <a:ext cx="738877" cy="548646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194252" y="2533382"/>
            <a:ext cx="538387" cy="122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apèze 25"/>
          <p:cNvSpPr/>
          <p:nvPr/>
        </p:nvSpPr>
        <p:spPr>
          <a:xfrm rot="10800000">
            <a:off x="1829336" y="3844133"/>
            <a:ext cx="709835" cy="528598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1614406" y="3027785"/>
            <a:ext cx="538387" cy="1043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apèze 14"/>
          <p:cNvSpPr/>
          <p:nvPr/>
        </p:nvSpPr>
        <p:spPr>
          <a:xfrm rot="10800000">
            <a:off x="1801599" y="2214245"/>
            <a:ext cx="709835" cy="528598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1613117" y="1235148"/>
            <a:ext cx="538387" cy="1221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apèze 35"/>
          <p:cNvSpPr/>
          <p:nvPr/>
        </p:nvSpPr>
        <p:spPr>
          <a:xfrm rot="10800000">
            <a:off x="1852794" y="5553680"/>
            <a:ext cx="709835" cy="528598"/>
          </a:xfrm>
          <a:prstGeom prst="trapezoi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97"/>
          <p:cNvSpPr/>
          <p:nvPr/>
        </p:nvSpPr>
        <p:spPr>
          <a:xfrm>
            <a:off x="1627816" y="4700408"/>
            <a:ext cx="538387" cy="1002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i="1" kern="0" dirty="0" smtClean="0">
                <a:solidFill>
                  <a:prstClr val="black"/>
                </a:solidFill>
              </a:rPr>
              <a:t>Screening for </a:t>
            </a:r>
            <a:r>
              <a:rPr lang="fr-FR" sz="2400" b="1" i="1" kern="0" dirty="0" err="1" smtClean="0">
                <a:solidFill>
                  <a:prstClr val="black"/>
                </a:solidFill>
              </a:rPr>
              <a:t>Neighbor-modulated</a:t>
            </a:r>
            <a:r>
              <a:rPr lang="fr-FR" sz="2400" b="1" i="1" kern="0" dirty="0" smtClean="0">
                <a:solidFill>
                  <a:prstClr val="black"/>
                </a:solidFill>
              </a:rPr>
              <a:t> </a:t>
            </a:r>
            <a:r>
              <a:rPr lang="fr-FR" sz="2400" b="1" i="1" kern="0" dirty="0" err="1" smtClean="0">
                <a:solidFill>
                  <a:prstClr val="black"/>
                </a:solidFill>
              </a:rPr>
              <a:t>susceptiblity</a:t>
            </a:r>
            <a:endParaRPr lang="fr-FR" sz="2400" b="1" i="1" kern="0" dirty="0">
              <a:solidFill>
                <a:prstClr val="black"/>
              </a:solidFill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>
            <a:off x="163502" y="461665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Image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53" y="896392"/>
            <a:ext cx="1985721" cy="2870410"/>
          </a:xfrm>
          <a:prstGeom prst="rect">
            <a:avLst/>
          </a:prstGeom>
        </p:spPr>
      </p:pic>
      <p:sp>
        <p:nvSpPr>
          <p:cNvPr id="134" name="ZoneTexte 133"/>
          <p:cNvSpPr txBox="1"/>
          <p:nvPr/>
        </p:nvSpPr>
        <p:spPr>
          <a:xfrm>
            <a:off x="6192646" y="1355356"/>
            <a:ext cx="27208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Specific</a:t>
            </a:r>
            <a:r>
              <a:rPr lang="fr-FR" sz="1600" dirty="0" smtClean="0"/>
              <a:t> </a:t>
            </a:r>
            <a:r>
              <a:rPr lang="fr-FR" sz="1600" dirty="0" err="1" smtClean="0"/>
              <a:t>ability</a:t>
            </a:r>
            <a:r>
              <a:rPr lang="fr-FR" sz="1600" dirty="0" smtClean="0"/>
              <a:t> </a:t>
            </a:r>
          </a:p>
          <a:p>
            <a:pPr algn="ctr"/>
            <a:r>
              <a:rPr lang="fr-FR" sz="1600" dirty="0" smtClean="0"/>
              <a:t>of a </a:t>
            </a:r>
            <a:r>
              <a:rPr lang="fr-FR" sz="1600" dirty="0" err="1" smtClean="0"/>
              <a:t>given</a:t>
            </a:r>
            <a:r>
              <a:rPr lang="fr-FR" sz="1600" dirty="0" smtClean="0"/>
              <a:t> </a:t>
            </a:r>
            <a:r>
              <a:rPr lang="fr-FR" sz="1600" dirty="0" err="1" smtClean="0"/>
              <a:t>neighbor</a:t>
            </a:r>
            <a:r>
              <a:rPr lang="fr-FR" sz="1600" dirty="0" smtClean="0"/>
              <a:t> </a:t>
            </a:r>
          </a:p>
          <a:p>
            <a:pPr algn="ctr"/>
            <a:r>
              <a:rPr lang="fr-FR" sz="1600" dirty="0" smtClean="0"/>
              <a:t>to </a:t>
            </a:r>
            <a:r>
              <a:rPr lang="fr-FR" sz="1600" dirty="0" err="1" smtClean="0"/>
              <a:t>modulate</a:t>
            </a:r>
            <a:endParaRPr lang="fr-FR" sz="1600" dirty="0" smtClean="0"/>
          </a:p>
          <a:p>
            <a:pPr algn="ctr"/>
            <a:r>
              <a:rPr lang="fr-FR" sz="1600" dirty="0" err="1" smtClean="0"/>
              <a:t>susceptibility</a:t>
            </a:r>
            <a:r>
              <a:rPr lang="fr-FR" sz="1600" dirty="0" smtClean="0"/>
              <a:t> of focal A</a:t>
            </a:r>
          </a:p>
          <a:p>
            <a:pPr algn="ctr"/>
            <a:r>
              <a:rPr lang="fr-FR" sz="1600" dirty="0" smtClean="0"/>
              <a:t>(« good » or « </a:t>
            </a:r>
            <a:r>
              <a:rPr lang="fr-FR" sz="1600" dirty="0" err="1" smtClean="0"/>
              <a:t>bad</a:t>
            </a:r>
            <a:r>
              <a:rPr lang="fr-FR" sz="1600" dirty="0" smtClean="0"/>
              <a:t> » </a:t>
            </a:r>
            <a:r>
              <a:rPr lang="fr-FR" sz="1600" dirty="0" err="1" smtClean="0"/>
              <a:t>neighbor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35" name="ZoneTexte 134"/>
          <p:cNvSpPr txBox="1"/>
          <p:nvPr/>
        </p:nvSpPr>
        <p:spPr>
          <a:xfrm>
            <a:off x="916277" y="114781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focal</a:t>
            </a:r>
            <a:endParaRPr lang="fr-FR" b="1" dirty="0"/>
          </a:p>
        </p:txBody>
      </p:sp>
      <p:sp>
        <p:nvSpPr>
          <p:cNvPr id="136" name="ZoneTexte 135"/>
          <p:cNvSpPr txBox="1"/>
          <p:nvPr/>
        </p:nvSpPr>
        <p:spPr>
          <a:xfrm>
            <a:off x="2505682" y="1069773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neighbor</a:t>
            </a:r>
            <a:endParaRPr lang="fr-FR" b="1" dirty="0"/>
          </a:p>
        </p:txBody>
      </p:sp>
      <p:sp>
        <p:nvSpPr>
          <p:cNvPr id="139" name="Ellipse 138"/>
          <p:cNvSpPr/>
          <p:nvPr/>
        </p:nvSpPr>
        <p:spPr>
          <a:xfrm>
            <a:off x="1706013" y="1439629"/>
            <a:ext cx="50838" cy="65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1798546" y="1592029"/>
            <a:ext cx="50838" cy="65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/>
          <p:cNvSpPr/>
          <p:nvPr/>
        </p:nvSpPr>
        <p:spPr>
          <a:xfrm>
            <a:off x="1950951" y="1592033"/>
            <a:ext cx="50838" cy="65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/>
          <p:cNvSpPr/>
          <p:nvPr/>
        </p:nvSpPr>
        <p:spPr>
          <a:xfrm>
            <a:off x="2027158" y="1472300"/>
            <a:ext cx="50838" cy="65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/>
        </p:nvSpPr>
        <p:spPr>
          <a:xfrm>
            <a:off x="2040777" y="3113313"/>
            <a:ext cx="50838" cy="65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2054396" y="4835964"/>
            <a:ext cx="50838" cy="65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/>
          <p:nvPr/>
        </p:nvSpPr>
        <p:spPr>
          <a:xfrm>
            <a:off x="1989094" y="4942106"/>
            <a:ext cx="50838" cy="65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/>
        </p:nvSpPr>
        <p:spPr>
          <a:xfrm>
            <a:off x="1839429" y="4936673"/>
            <a:ext cx="50838" cy="65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565826" y="2860249"/>
            <a:ext cx="50838" cy="65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/>
        </p:nvSpPr>
        <p:spPr>
          <a:xfrm>
            <a:off x="277374" y="2775894"/>
            <a:ext cx="50838" cy="65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0" name="Image 159"/>
          <p:cNvPicPr>
            <a:picLocks noChangeAspect="1"/>
          </p:cNvPicPr>
          <p:nvPr/>
        </p:nvPicPr>
        <p:blipFill rotWithShape="1">
          <a:blip r:embed="rId3"/>
          <a:srcRect t="14199"/>
          <a:stretch/>
        </p:blipFill>
        <p:spPr>
          <a:xfrm>
            <a:off x="5106486" y="4058726"/>
            <a:ext cx="2172319" cy="24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/>
          <a:srcRect l="15354" r="3512"/>
          <a:stretch/>
        </p:blipFill>
        <p:spPr>
          <a:xfrm>
            <a:off x="1769486" y="1503976"/>
            <a:ext cx="5918136" cy="37752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6200000">
            <a:off x="-495294" y="4051087"/>
            <a:ext cx="15237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Blast </a:t>
            </a:r>
            <a:r>
              <a:rPr lang="fr-FR" sz="1350" b="1" dirty="0" err="1"/>
              <a:t>susceptibility</a:t>
            </a:r>
            <a:endParaRPr lang="fr-FR" sz="135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2400" b="1" dirty="0"/>
              <a:t>Neighbor-modulated susceptibility (NMS) in </a:t>
            </a:r>
            <a:r>
              <a:rPr lang="en-US" sz="2400" b="1" dirty="0" smtClean="0"/>
              <a:t>rice and wheat</a:t>
            </a:r>
            <a:endParaRPr lang="fr-FR" sz="2800" b="1" i="1" kern="0" dirty="0">
              <a:solidFill>
                <a:prstClr val="black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16540" y="589286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82975"/>
          <a:stretch/>
        </p:blipFill>
        <p:spPr>
          <a:xfrm>
            <a:off x="525963" y="1503743"/>
            <a:ext cx="1241877" cy="377525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6200000">
            <a:off x="-629371" y="1924846"/>
            <a:ext cx="17456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 err="1" smtClean="0"/>
              <a:t>Leaf</a:t>
            </a:r>
            <a:r>
              <a:rPr lang="fr-FR" sz="1350" b="1" dirty="0" smtClean="0"/>
              <a:t> </a:t>
            </a:r>
            <a:r>
              <a:rPr lang="fr-FR" sz="1350" b="1" dirty="0" err="1" smtClean="0"/>
              <a:t>rust</a:t>
            </a:r>
            <a:r>
              <a:rPr lang="fr-FR" sz="1350" b="1" dirty="0" smtClean="0"/>
              <a:t> </a:t>
            </a:r>
            <a:r>
              <a:rPr lang="fr-FR" sz="1350" b="1" dirty="0" err="1" smtClean="0"/>
              <a:t>susceptiblity</a:t>
            </a:r>
            <a:endParaRPr lang="fr-FR" sz="135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16540" y="655549"/>
            <a:ext cx="323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Pelissier</a:t>
            </a:r>
            <a:r>
              <a:rPr lang="fr-FR" sz="1400" dirty="0"/>
              <a:t> </a:t>
            </a:r>
            <a:r>
              <a:rPr lang="fr-FR" sz="1400" dirty="0" smtClean="0"/>
              <a:t>et al, </a:t>
            </a:r>
            <a:r>
              <a:rPr lang="fr-FR" sz="1400" dirty="0" err="1" smtClean="0"/>
              <a:t>submitted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457103" y="3188992"/>
            <a:ext cx="1756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Magnaporthe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oryzae</a:t>
            </a:r>
            <a:endParaRPr lang="fr-FR" sz="1400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7573646" y="976048"/>
            <a:ext cx="1435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err="1" smtClean="0"/>
              <a:t>Puccinia</a:t>
            </a:r>
            <a:r>
              <a:rPr lang="en-GB" sz="1400" i="1" dirty="0" smtClean="0"/>
              <a:t> </a:t>
            </a:r>
            <a:r>
              <a:rPr lang="en-GB" sz="1400" i="1" dirty="0" err="1"/>
              <a:t>triticina</a:t>
            </a:r>
            <a:r>
              <a:rPr lang="en-GB" sz="1400" dirty="0"/>
              <a:t> </a:t>
            </a:r>
            <a:endParaRPr lang="fr-FR" sz="1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1388" r="68054" b="26227"/>
          <a:stretch/>
        </p:blipFill>
        <p:spPr>
          <a:xfrm>
            <a:off x="7646410" y="3496769"/>
            <a:ext cx="1289479" cy="17732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b="28656"/>
          <a:stretch/>
        </p:blipFill>
        <p:spPr>
          <a:xfrm>
            <a:off x="7866564" y="1335226"/>
            <a:ext cx="1024335" cy="17447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25184" y="145599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WHEAT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52566" y="336749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RICE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20236" y="6009250"/>
            <a:ext cx="653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Some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kins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can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modulate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susceptiblity</a:t>
            </a:r>
            <a:r>
              <a:rPr lang="fr-FR" b="1" dirty="0" smtClean="0">
                <a:solidFill>
                  <a:srgbClr val="0070C0"/>
                </a:solidFill>
              </a:rPr>
              <a:t> in </a:t>
            </a:r>
            <a:r>
              <a:rPr lang="fr-FR" b="1" dirty="0" err="1" smtClean="0">
                <a:solidFill>
                  <a:srgbClr val="0070C0"/>
                </a:solidFill>
              </a:rPr>
              <a:t>their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neighborhood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(NMS)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46480" y="5481833"/>
            <a:ext cx="61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Pure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572000" y="5481833"/>
            <a:ext cx="73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Mixes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965200" y="5382213"/>
            <a:ext cx="7694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850766" y="5382213"/>
            <a:ext cx="54745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251520" y="404664"/>
            <a:ext cx="8256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018665" y="5833651"/>
            <a:ext cx="73244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NMS takes place in the soil and does not require microbiome </a:t>
            </a:r>
          </a:p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(nor an infected </a:t>
            </a:r>
            <a:r>
              <a:rPr lang="en-GB" sz="1600" b="1" dirty="0" err="1" smtClean="0">
                <a:solidFill>
                  <a:srgbClr val="0070C0"/>
                </a:solidFill>
              </a:rPr>
              <a:t>neighbor</a:t>
            </a:r>
            <a:r>
              <a:rPr lang="en-GB" sz="1600" b="1" dirty="0" smtClean="0">
                <a:solidFill>
                  <a:srgbClr val="0070C0"/>
                </a:solidFill>
              </a:rPr>
              <a:t>)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0048" y="-1175"/>
            <a:ext cx="856385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 smtClean="0"/>
              <a:t>Localization of intra-specific plant-plant interactions leading to NMS</a:t>
            </a:r>
            <a:endParaRPr kumimoji="0" lang="fr-FR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18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25078"/>
          <a:stretch/>
        </p:blipFill>
        <p:spPr>
          <a:xfrm>
            <a:off x="1355149" y="995844"/>
            <a:ext cx="5899091" cy="443620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6540" y="6423337"/>
            <a:ext cx="323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Pelissier</a:t>
            </a:r>
            <a:r>
              <a:rPr lang="fr-FR" sz="1400" dirty="0"/>
              <a:t> </a:t>
            </a:r>
            <a:r>
              <a:rPr lang="fr-FR" sz="1400" dirty="0" smtClean="0"/>
              <a:t>et al, </a:t>
            </a:r>
            <a:r>
              <a:rPr lang="fr-FR" sz="1400" dirty="0" err="1" smtClean="0"/>
              <a:t>submitted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250483" y="3976453"/>
            <a:ext cx="15237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/>
              <a:t>Blast </a:t>
            </a:r>
            <a:r>
              <a:rPr lang="fr-FR" sz="1350" b="1" dirty="0" err="1"/>
              <a:t>susceptibility</a:t>
            </a:r>
            <a:endParaRPr lang="fr-FR" sz="1350" b="1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116406" y="1850212"/>
            <a:ext cx="17456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 err="1" smtClean="0"/>
              <a:t>Leaf</a:t>
            </a:r>
            <a:r>
              <a:rPr lang="fr-FR" sz="1350" b="1" dirty="0" smtClean="0"/>
              <a:t> </a:t>
            </a:r>
            <a:r>
              <a:rPr lang="fr-FR" sz="1350" b="1" dirty="0" err="1" smtClean="0"/>
              <a:t>rust</a:t>
            </a:r>
            <a:r>
              <a:rPr lang="fr-FR" sz="1350" b="1" dirty="0" smtClean="0"/>
              <a:t> </a:t>
            </a:r>
            <a:r>
              <a:rPr lang="fr-FR" sz="1350" b="1" dirty="0" err="1" smtClean="0"/>
              <a:t>susceptiblity</a:t>
            </a:r>
            <a:endParaRPr lang="fr-FR" sz="135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6455713" y="806267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WHEAT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88104" y="316391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RICE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29" y="857615"/>
            <a:ext cx="584075" cy="72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81" y="2033922"/>
            <a:ext cx="1190843" cy="14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uble flèche horizontale 9"/>
          <p:cNvSpPr/>
          <p:nvPr/>
        </p:nvSpPr>
        <p:spPr>
          <a:xfrm>
            <a:off x="2112674" y="2608260"/>
            <a:ext cx="487076" cy="234391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ZoneTexte 11"/>
          <p:cNvSpPr txBox="1"/>
          <p:nvPr/>
        </p:nvSpPr>
        <p:spPr>
          <a:xfrm>
            <a:off x="2527292" y="3425094"/>
            <a:ext cx="1098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Focal plant </a:t>
            </a:r>
          </a:p>
          <a:p>
            <a:pPr algn="ctr"/>
            <a:r>
              <a:rPr lang="fr-FR" sz="1350" dirty="0"/>
              <a:t>=</a:t>
            </a:r>
            <a:r>
              <a:rPr lang="fr-FR" sz="1350" b="1" dirty="0"/>
              <a:t> </a:t>
            </a:r>
            <a:r>
              <a:rPr lang="fr-FR" sz="1350" b="1" dirty="0" err="1"/>
              <a:t>Kitaake</a:t>
            </a:r>
            <a:endParaRPr lang="fr-FR" sz="1350" b="1" dirty="0"/>
          </a:p>
        </p:txBody>
      </p:sp>
      <p:pic>
        <p:nvPicPr>
          <p:cNvPr id="15" name="Image 5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10" y="4713002"/>
            <a:ext cx="603186" cy="7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5"/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25" y="1635092"/>
            <a:ext cx="734285" cy="90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803400" y="2867144"/>
            <a:ext cx="1082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solidFill>
                  <a:srgbClr val="FF0000"/>
                </a:solidFill>
              </a:rPr>
              <a:t>CO-CULTURE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-71834" y="2657985"/>
            <a:ext cx="1405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Neighbor</a:t>
            </a:r>
            <a:r>
              <a:rPr lang="fr-FR" sz="1200" dirty="0"/>
              <a:t> plant </a:t>
            </a:r>
          </a:p>
          <a:p>
            <a:pPr algn="ctr"/>
            <a:r>
              <a:rPr lang="fr-FR" sz="1200" b="1" dirty="0"/>
              <a:t>= </a:t>
            </a:r>
          </a:p>
          <a:p>
            <a:pPr algn="ctr"/>
            <a:r>
              <a:rPr lang="fr-FR" sz="1200" b="1" dirty="0"/>
              <a:t>280 </a:t>
            </a:r>
            <a:r>
              <a:rPr lang="fr-FR" sz="1200" b="1" dirty="0" err="1"/>
              <a:t>genotypes</a:t>
            </a:r>
            <a:r>
              <a:rPr lang="fr-FR" sz="1200" b="1" dirty="0"/>
              <a:t> </a:t>
            </a:r>
            <a:r>
              <a:rPr lang="fr-FR" sz="1200" dirty="0"/>
              <a:t>of </a:t>
            </a:r>
            <a:r>
              <a:rPr lang="fr-FR" sz="1200" dirty="0" err="1"/>
              <a:t>temperate</a:t>
            </a:r>
            <a:r>
              <a:rPr lang="fr-FR" sz="1200" dirty="0"/>
              <a:t> </a:t>
            </a:r>
            <a:r>
              <a:rPr lang="fr-FR" sz="1200" dirty="0" err="1"/>
              <a:t>japonica</a:t>
            </a:r>
            <a:endParaRPr lang="fr-FR" sz="1200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706977" y="2769674"/>
            <a:ext cx="49328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392636" y="2623360"/>
            <a:ext cx="141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Blast </a:t>
            </a:r>
            <a:r>
              <a:rPr lang="fr-FR" sz="1200" b="1" dirty="0" err="1"/>
              <a:t>susceptibility</a:t>
            </a:r>
            <a:r>
              <a:rPr lang="fr-FR" sz="1200" b="1" dirty="0"/>
              <a:t> </a:t>
            </a:r>
          </a:p>
          <a:p>
            <a:pPr algn="ctr"/>
            <a:r>
              <a:rPr lang="fr-FR" sz="1200" b="1" dirty="0"/>
              <a:t>on </a:t>
            </a:r>
            <a:r>
              <a:rPr lang="fr-FR" sz="1200" b="1" dirty="0" err="1"/>
              <a:t>Kitaake</a:t>
            </a:r>
            <a:endParaRPr lang="fr-FR" sz="12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695136" y="2819567"/>
            <a:ext cx="9172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X 3 </a:t>
            </a:r>
            <a:r>
              <a:rPr lang="fr-FR" sz="1050" dirty="0" err="1" smtClean="0"/>
              <a:t>replicates</a:t>
            </a:r>
            <a:endParaRPr lang="fr-FR" sz="1050" dirty="0"/>
          </a:p>
        </p:txBody>
      </p:sp>
      <p:sp>
        <p:nvSpPr>
          <p:cNvPr id="32" name="ZoneTexte 31"/>
          <p:cNvSpPr txBox="1"/>
          <p:nvPr/>
        </p:nvSpPr>
        <p:spPr>
          <a:xfrm>
            <a:off x="6502341" y="2461621"/>
            <a:ext cx="246131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GWAS </a:t>
            </a:r>
          </a:p>
          <a:p>
            <a:pPr algn="ctr"/>
            <a:r>
              <a:rPr lang="fr-FR" sz="1200" b="1" dirty="0"/>
              <a:t>(</a:t>
            </a:r>
            <a:r>
              <a:rPr lang="fr-FR" sz="1200" b="1" dirty="0" err="1"/>
              <a:t>Genome</a:t>
            </a:r>
            <a:r>
              <a:rPr lang="fr-FR" sz="1200" b="1" dirty="0"/>
              <a:t> Wide Association </a:t>
            </a:r>
            <a:r>
              <a:rPr lang="fr-FR" sz="1200" b="1" dirty="0" err="1" smtClean="0"/>
              <a:t>Study</a:t>
            </a:r>
            <a:r>
              <a:rPr lang="fr-FR" sz="1200" b="1" dirty="0" smtClean="0"/>
              <a:t>) </a:t>
            </a:r>
            <a:endParaRPr lang="fr-FR" sz="1200" b="1" dirty="0"/>
          </a:p>
          <a:p>
            <a:pPr algn="ctr"/>
            <a:r>
              <a:rPr lang="fr-FR" sz="1200" b="1" dirty="0"/>
              <a:t>of NMS </a:t>
            </a:r>
            <a:r>
              <a:rPr lang="fr-FR" sz="1200" b="1" dirty="0" err="1"/>
              <a:t>emission</a:t>
            </a:r>
            <a:r>
              <a:rPr lang="fr-FR" sz="1200" b="1" dirty="0"/>
              <a:t>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19</a:t>
            </a:fld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863437" y="2769674"/>
            <a:ext cx="49328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607437" y="2585897"/>
            <a:ext cx="261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.</a:t>
            </a:r>
          </a:p>
          <a:p>
            <a:r>
              <a:rPr lang="fr-FR" sz="2400" dirty="0"/>
              <a:t>.</a:t>
            </a:r>
          </a:p>
          <a:p>
            <a:r>
              <a:rPr lang="fr-FR" sz="2400" dirty="0"/>
              <a:t>.</a:t>
            </a:r>
          </a:p>
          <a:p>
            <a:r>
              <a:rPr lang="fr-FR" sz="2400" dirty="0"/>
              <a:t>.</a:t>
            </a:r>
          </a:p>
          <a:p>
            <a:r>
              <a:rPr lang="fr-FR" sz="2400" dirty="0"/>
              <a:t>.</a:t>
            </a:r>
          </a:p>
        </p:txBody>
      </p:sp>
      <p:sp>
        <p:nvSpPr>
          <p:cNvPr id="4" name="Accolade ouvrante 3"/>
          <p:cNvSpPr/>
          <p:nvPr/>
        </p:nvSpPr>
        <p:spPr>
          <a:xfrm>
            <a:off x="1263651" y="917011"/>
            <a:ext cx="176906" cy="426749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ZoneTexte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i="1" kern="0" dirty="0" err="1">
                <a:solidFill>
                  <a:prstClr val="black"/>
                </a:solidFill>
              </a:rPr>
              <a:t>Mapping</a:t>
            </a:r>
            <a:r>
              <a:rPr lang="fr-FR" sz="2400" b="1" i="1" kern="0" dirty="0">
                <a:solidFill>
                  <a:prstClr val="black"/>
                </a:solidFill>
              </a:rPr>
              <a:t> </a:t>
            </a:r>
            <a:r>
              <a:rPr lang="fr-FR" sz="2400" b="1" i="1" kern="0" dirty="0" err="1">
                <a:solidFill>
                  <a:prstClr val="black"/>
                </a:solidFill>
              </a:rPr>
              <a:t>rice</a:t>
            </a:r>
            <a:r>
              <a:rPr lang="fr-FR" sz="2400" b="1" i="1" kern="0" dirty="0">
                <a:solidFill>
                  <a:prstClr val="black"/>
                </a:solidFill>
              </a:rPr>
              <a:t> </a:t>
            </a:r>
            <a:r>
              <a:rPr lang="fr-FR" sz="2400" b="1" i="1" kern="0" dirty="0" err="1">
                <a:solidFill>
                  <a:prstClr val="black"/>
                </a:solidFill>
              </a:rPr>
              <a:t>ability</a:t>
            </a:r>
            <a:r>
              <a:rPr lang="fr-FR" sz="2400" b="1" i="1" kern="0" dirty="0">
                <a:solidFill>
                  <a:prstClr val="black"/>
                </a:solidFill>
              </a:rPr>
              <a:t> to </a:t>
            </a:r>
            <a:r>
              <a:rPr lang="fr-FR" sz="2400" b="1" i="1" kern="0" dirty="0" err="1" smtClean="0">
                <a:solidFill>
                  <a:prstClr val="black"/>
                </a:solidFill>
              </a:rPr>
              <a:t>modulate</a:t>
            </a:r>
            <a:r>
              <a:rPr lang="fr-FR" sz="2400" b="1" i="1" kern="0" dirty="0" smtClean="0">
                <a:solidFill>
                  <a:prstClr val="black"/>
                </a:solidFill>
              </a:rPr>
              <a:t> </a:t>
            </a:r>
            <a:r>
              <a:rPr lang="fr-FR" sz="2400" b="1" i="1" kern="0" dirty="0" err="1" smtClean="0">
                <a:solidFill>
                  <a:prstClr val="black"/>
                </a:solidFill>
              </a:rPr>
              <a:t>susceptibility</a:t>
            </a:r>
            <a:r>
              <a:rPr lang="fr-FR" sz="2400" b="1" i="1" kern="0" dirty="0" smtClean="0">
                <a:solidFill>
                  <a:prstClr val="black"/>
                </a:solidFill>
              </a:rPr>
              <a:t> in </a:t>
            </a:r>
            <a:r>
              <a:rPr lang="fr-FR" sz="2400" b="1" i="1" kern="0" dirty="0" err="1" smtClean="0">
                <a:solidFill>
                  <a:prstClr val="black"/>
                </a:solidFill>
              </a:rPr>
              <a:t>its</a:t>
            </a:r>
            <a:r>
              <a:rPr lang="fr-FR" sz="2400" b="1" i="1" kern="0" dirty="0" smtClean="0">
                <a:solidFill>
                  <a:prstClr val="black"/>
                </a:solidFill>
              </a:rPr>
              <a:t> </a:t>
            </a:r>
            <a:r>
              <a:rPr lang="fr-FR" sz="2400" b="1" i="1" kern="0" dirty="0" err="1" smtClean="0">
                <a:solidFill>
                  <a:prstClr val="black"/>
                </a:solidFill>
              </a:rPr>
              <a:t>neighborhood</a:t>
            </a:r>
            <a:endParaRPr lang="fr-FR" sz="2400" b="1" i="1" kern="0" dirty="0">
              <a:solidFill>
                <a:prstClr val="black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163502" y="461963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16540" y="6423337"/>
            <a:ext cx="323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Pelissier</a:t>
            </a:r>
            <a:r>
              <a:rPr lang="fr-FR" sz="1400" dirty="0"/>
              <a:t> </a:t>
            </a:r>
            <a:r>
              <a:rPr lang="fr-FR" sz="1400" dirty="0" smtClean="0"/>
              <a:t>et al, </a:t>
            </a:r>
            <a:r>
              <a:rPr lang="fr-FR" sz="1400" dirty="0" err="1" smtClean="0"/>
              <a:t>unpublished</a:t>
            </a:r>
            <a:endParaRPr lang="fr-FR" sz="14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961" y="3415513"/>
            <a:ext cx="1858427" cy="247790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6"/>
          <a:srcRect l="52176" t="22711" r="24994" b="53317"/>
          <a:stretch/>
        </p:blipFill>
        <p:spPr>
          <a:xfrm>
            <a:off x="7318698" y="3425094"/>
            <a:ext cx="1162427" cy="16273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29531" y="5000302"/>
            <a:ext cx="65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Rémi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59680" y="1084674"/>
            <a:ext cx="3581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Diversity</a:t>
            </a:r>
            <a:r>
              <a:rPr lang="fr-FR" b="1" dirty="0" smtClean="0">
                <a:solidFill>
                  <a:srgbClr val="FF0000"/>
                </a:solidFill>
              </a:rPr>
              <a:t> of NMS?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Rice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loci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involved</a:t>
            </a:r>
            <a:r>
              <a:rPr lang="fr-FR" b="1" dirty="0" smtClean="0">
                <a:solidFill>
                  <a:srgbClr val="FF0000"/>
                </a:solidFill>
              </a:rPr>
              <a:t> in NMS </a:t>
            </a:r>
            <a:r>
              <a:rPr lang="fr-FR" b="1" dirty="0" err="1" smtClean="0">
                <a:solidFill>
                  <a:srgbClr val="FF0000"/>
                </a:solidFill>
              </a:rPr>
              <a:t>emission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7647-2B0C-4576-97F1-35932EDE05A8}" type="slidenum">
              <a:rPr lang="fr-FR" altLang="fr-FR" smtClean="0"/>
              <a:pPr/>
              <a:t>2</a:t>
            </a:fld>
            <a:endParaRPr lang="fr-FR" altLang="fr-FR"/>
          </a:p>
        </p:txBody>
      </p:sp>
      <p:grpSp>
        <p:nvGrpSpPr>
          <p:cNvPr id="3" name="Groupe 2"/>
          <p:cNvGrpSpPr/>
          <p:nvPr/>
        </p:nvGrpSpPr>
        <p:grpSpPr>
          <a:xfrm>
            <a:off x="529882" y="783946"/>
            <a:ext cx="8246880" cy="5292581"/>
            <a:chOff x="71022" y="2149490"/>
            <a:chExt cx="8246880" cy="5292581"/>
          </a:xfrm>
        </p:grpSpPr>
        <p:pic>
          <p:nvPicPr>
            <p:cNvPr id="4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152" y="2521615"/>
              <a:ext cx="3587750" cy="437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989" y="2501771"/>
              <a:ext cx="3724275" cy="437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lèche vers le bas 5"/>
            <p:cNvSpPr/>
            <p:nvPr/>
          </p:nvSpPr>
          <p:spPr>
            <a:xfrm>
              <a:off x="1923452" y="5168771"/>
              <a:ext cx="347662" cy="366713"/>
            </a:xfrm>
            <a:prstGeom prst="downArrow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ZoneTexte 8"/>
            <p:cNvSpPr txBox="1">
              <a:spLocks noChangeArrowheads="1"/>
            </p:cNvSpPr>
            <p:nvPr/>
          </p:nvSpPr>
          <p:spPr bwMode="auto">
            <a:xfrm>
              <a:off x="1734539" y="4811584"/>
              <a:ext cx="7921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8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Water</a:t>
              </a:r>
            </a:p>
          </p:txBody>
        </p:sp>
        <p:sp>
          <p:nvSpPr>
            <p:cNvPr id="8" name="Flèche vers le bas 7"/>
            <p:cNvSpPr/>
            <p:nvPr/>
          </p:nvSpPr>
          <p:spPr>
            <a:xfrm rot="10800000">
              <a:off x="2204439" y="6116509"/>
              <a:ext cx="347663" cy="368300"/>
            </a:xfrm>
            <a:prstGeom prst="downArrow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ZoneTexte 10"/>
            <p:cNvSpPr txBox="1">
              <a:spLocks noChangeArrowheads="1"/>
            </p:cNvSpPr>
            <p:nvPr/>
          </p:nvSpPr>
          <p:spPr bwMode="auto">
            <a:xfrm>
              <a:off x="1734539" y="6470521"/>
              <a:ext cx="1069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8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nutrients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3825277" y="5841871"/>
              <a:ext cx="1106487" cy="917575"/>
            </a:xfrm>
            <a:prstGeom prst="ellipse">
              <a:avLst/>
            </a:prstGeom>
            <a:noFill/>
            <a:ln w="1270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Connecteur droit 10"/>
            <p:cNvCxnSpPr>
              <a:stCxn id="10" idx="0"/>
            </p:cNvCxnSpPr>
            <p:nvPr/>
          </p:nvCxnSpPr>
          <p:spPr>
            <a:xfrm flipH="1" flipV="1">
              <a:off x="3545877" y="5719634"/>
              <a:ext cx="831850" cy="122237"/>
            </a:xfrm>
            <a:prstGeom prst="line">
              <a:avLst/>
            </a:prstGeom>
            <a:noFill/>
            <a:ln w="1905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</p:cxnSp>
        <p:cxnSp>
          <p:nvCxnSpPr>
            <p:cNvPr id="12" name="Connecteur droit 11"/>
            <p:cNvCxnSpPr>
              <a:endCxn id="10" idx="2"/>
            </p:cNvCxnSpPr>
            <p:nvPr/>
          </p:nvCxnSpPr>
          <p:spPr>
            <a:xfrm>
              <a:off x="3533177" y="5719634"/>
              <a:ext cx="292100" cy="581025"/>
            </a:xfrm>
            <a:prstGeom prst="line">
              <a:avLst/>
            </a:prstGeom>
            <a:noFill/>
            <a:ln w="1905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</p:cxnSp>
        <p:sp>
          <p:nvSpPr>
            <p:cNvPr id="13" name="ZoneTexte 16"/>
            <p:cNvSpPr txBox="1">
              <a:spLocks noChangeArrowheads="1"/>
            </p:cNvSpPr>
            <p:nvPr/>
          </p:nvSpPr>
          <p:spPr bwMode="auto">
            <a:xfrm>
              <a:off x="3763364" y="6138734"/>
              <a:ext cx="12493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8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microbiota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915389" y="3365371"/>
              <a:ext cx="1106488" cy="9175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Connecteur droit 14"/>
            <p:cNvCxnSpPr>
              <a:stCxn id="14" idx="7"/>
            </p:cNvCxnSpPr>
            <p:nvPr/>
          </p:nvCxnSpPr>
          <p:spPr>
            <a:xfrm>
              <a:off x="1859952" y="3498721"/>
              <a:ext cx="611187" cy="417513"/>
            </a:xfrm>
            <a:prstGeom prst="line">
              <a:avLst/>
            </a:prstGeom>
            <a:noFill/>
            <a:ln w="1905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</p:cxnSp>
        <p:cxnSp>
          <p:nvCxnSpPr>
            <p:cNvPr id="16" name="Connecteur droit 15"/>
            <p:cNvCxnSpPr>
              <a:stCxn id="14" idx="5"/>
            </p:cNvCxnSpPr>
            <p:nvPr/>
          </p:nvCxnSpPr>
          <p:spPr>
            <a:xfrm flipV="1">
              <a:off x="1859952" y="3916234"/>
              <a:ext cx="585787" cy="231775"/>
            </a:xfrm>
            <a:prstGeom prst="line">
              <a:avLst/>
            </a:prstGeom>
            <a:noFill/>
            <a:ln w="19050" cap="flat" cmpd="sng" algn="ctr">
              <a:solidFill>
                <a:srgbClr val="4F81BD"/>
              </a:solidFill>
              <a:prstDash val="solid"/>
              <a:miter lim="800000"/>
            </a:ln>
            <a:effectLst/>
          </p:spPr>
        </p:cxnSp>
        <p:sp>
          <p:nvSpPr>
            <p:cNvPr id="17" name="ZoneTexte 26"/>
            <p:cNvSpPr txBox="1">
              <a:spLocks noChangeArrowheads="1"/>
            </p:cNvSpPr>
            <p:nvPr/>
          </p:nvSpPr>
          <p:spPr bwMode="auto">
            <a:xfrm>
              <a:off x="872527" y="3666996"/>
              <a:ext cx="1249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8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microbiota</a:t>
              </a:r>
            </a:p>
          </p:txBody>
        </p:sp>
        <p:sp>
          <p:nvSpPr>
            <p:cNvPr id="18" name="Flèche vers le bas 17"/>
            <p:cNvSpPr/>
            <p:nvPr/>
          </p:nvSpPr>
          <p:spPr>
            <a:xfrm rot="5400000">
              <a:off x="4405508" y="4513928"/>
              <a:ext cx="304800" cy="1528762"/>
            </a:xfrm>
            <a:prstGeom prst="down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ZoneTexte 28"/>
            <p:cNvSpPr txBox="1">
              <a:spLocks noChangeArrowheads="1"/>
            </p:cNvSpPr>
            <p:nvPr/>
          </p:nvSpPr>
          <p:spPr bwMode="auto">
            <a:xfrm>
              <a:off x="3999564" y="4836984"/>
              <a:ext cx="1196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8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neighbors</a:t>
              </a:r>
            </a:p>
          </p:txBody>
        </p:sp>
        <p:sp>
          <p:nvSpPr>
            <p:cNvPr id="20" name="Ellipse 19"/>
            <p:cNvSpPr/>
            <p:nvPr/>
          </p:nvSpPr>
          <p:spPr>
            <a:xfrm>
              <a:off x="2326677" y="3836859"/>
              <a:ext cx="1292225" cy="1157287"/>
            </a:xfrm>
            <a:prstGeom prst="ellipse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ZoneTexte 34"/>
            <p:cNvSpPr txBox="1">
              <a:spLocks noChangeArrowheads="1"/>
            </p:cNvSpPr>
            <p:nvPr/>
          </p:nvSpPr>
          <p:spPr bwMode="auto">
            <a:xfrm>
              <a:off x="2326677" y="4089271"/>
              <a:ext cx="131921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80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Signal integration</a:t>
              </a:r>
            </a:p>
          </p:txBody>
        </p:sp>
        <p:sp>
          <p:nvSpPr>
            <p:cNvPr id="22" name="Flèche vers le bas 21"/>
            <p:cNvSpPr/>
            <p:nvPr/>
          </p:nvSpPr>
          <p:spPr>
            <a:xfrm rot="10800000">
              <a:off x="2756889" y="3425696"/>
              <a:ext cx="347663" cy="366713"/>
            </a:xfrm>
            <a:prstGeom prst="down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 flipH="1">
              <a:off x="2152052" y="3024059"/>
              <a:ext cx="1597025" cy="369887"/>
            </a:xfrm>
            <a:prstGeom prst="rect">
              <a:avLst/>
            </a:prstGeom>
            <a:solidFill>
              <a:srgbClr val="70AD47"/>
            </a:solidFill>
            <a:ln>
              <a:solidFill>
                <a:srgbClr val="70AD47">
                  <a:lumMod val="50000"/>
                </a:srgbClr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Plant </a:t>
              </a:r>
              <a:r>
                <a:rPr kumimoji="0" lang="fr-FR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health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ZoneTexte 24"/>
            <p:cNvSpPr txBox="1">
              <a:spLocks noChangeArrowheads="1"/>
            </p:cNvSpPr>
            <p:nvPr/>
          </p:nvSpPr>
          <p:spPr bwMode="auto">
            <a:xfrm>
              <a:off x="534389" y="6919784"/>
              <a:ext cx="368776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Ballini</a:t>
              </a:r>
              <a:r>
                <a:rPr lang="fr-FR" altLang="fr-FR" sz="1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et al, RICE 2013</a:t>
              </a:r>
            </a:p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Huang et al, </a:t>
              </a:r>
              <a:r>
                <a:rPr lang="fr-FR" altLang="fr-FR" sz="1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Frontiers</a:t>
              </a:r>
              <a:r>
                <a:rPr lang="fr-FR" altLang="fr-FR" sz="1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in Plant Science 2017</a:t>
              </a:r>
            </a:p>
          </p:txBody>
        </p:sp>
        <p:sp>
          <p:nvSpPr>
            <p:cNvPr id="25" name="ZoneTexte 25"/>
            <p:cNvSpPr txBox="1">
              <a:spLocks noChangeArrowheads="1"/>
            </p:cNvSpPr>
            <p:nvPr/>
          </p:nvSpPr>
          <p:spPr bwMode="auto">
            <a:xfrm>
              <a:off x="357383" y="4956046"/>
              <a:ext cx="1739900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Bidzinski</a:t>
              </a:r>
              <a:r>
                <a:rPr lang="fr-FR" altLang="fr-FR" sz="1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et al, </a:t>
              </a:r>
              <a:r>
                <a:rPr lang="fr-FR" altLang="fr-FR" sz="1400" dirty="0" err="1" smtClean="0">
                  <a:solidFill>
                    <a:srgbClr val="0070C0"/>
                  </a:solidFill>
                  <a:latin typeface="Arial" panose="020B0604020202020204" pitchFamily="34" charset="0"/>
                </a:rPr>
                <a:t>Frontiers</a:t>
              </a:r>
              <a:r>
                <a:rPr lang="fr-FR" altLang="fr-FR" sz="14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 in Plant Science 2016 </a:t>
              </a:r>
            </a:p>
          </p:txBody>
        </p:sp>
        <p:sp>
          <p:nvSpPr>
            <p:cNvPr id="26" name="Flèche vers le bas 25"/>
            <p:cNvSpPr/>
            <p:nvPr/>
          </p:nvSpPr>
          <p:spPr>
            <a:xfrm>
              <a:off x="978889" y="2666871"/>
              <a:ext cx="347663" cy="366712"/>
            </a:xfrm>
            <a:prstGeom prst="downArrow">
              <a:avLst/>
            </a:prstGeom>
            <a:solidFill>
              <a:schemeClr val="bg1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ZoneTexte 8"/>
            <p:cNvSpPr txBox="1">
              <a:spLocks noChangeArrowheads="1"/>
            </p:cNvSpPr>
            <p:nvPr/>
          </p:nvSpPr>
          <p:spPr bwMode="auto">
            <a:xfrm>
              <a:off x="765886" y="2231896"/>
              <a:ext cx="22240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fr-FR" altLang="fr-FR" sz="1800" dirty="0" err="1" smtClean="0">
                  <a:latin typeface="Arial" panose="020B0604020202020204" pitchFamily="34" charset="0"/>
                </a:rPr>
                <a:t>Defense</a:t>
              </a:r>
              <a:r>
                <a:rPr lang="fr-FR" altLang="fr-FR" sz="1800" dirty="0" smtClean="0">
                  <a:latin typeface="Arial" panose="020B0604020202020204" pitchFamily="34" charset="0"/>
                </a:rPr>
                <a:t> </a:t>
              </a:r>
              <a:r>
                <a:rPr lang="fr-FR" altLang="fr-FR" sz="1800" dirty="0" err="1" smtClean="0">
                  <a:latin typeface="Arial" panose="020B0604020202020204" pitchFamily="34" charset="0"/>
                </a:rPr>
                <a:t>stimulators</a:t>
              </a:r>
              <a:endParaRPr lang="fr-FR" altLang="fr-FR" sz="1800" dirty="0" smtClean="0"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84189" y="6484810"/>
              <a:ext cx="297228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Subrahmaniam</a:t>
              </a:r>
              <a:r>
                <a:rPr lang="fr-FR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al, Plant 2018</a:t>
              </a:r>
            </a:p>
            <a:p>
              <a:r>
                <a:rPr lang="fr-FR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Zhu and Morel, MPMI 2019</a:t>
              </a:r>
            </a:p>
            <a:p>
              <a:r>
                <a:rPr lang="fr-FR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Henry et al, Plant </a:t>
              </a:r>
              <a:r>
                <a:rPr lang="fr-FR" sz="14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</a:t>
              </a:r>
              <a:r>
                <a:rPr lang="fr-FR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Behav</a:t>
              </a:r>
              <a:r>
                <a:rPr lang="fr-FR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2020</a:t>
              </a:r>
              <a:endParaRPr lang="fr-F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 flipH="1">
              <a:off x="71022" y="4233582"/>
              <a:ext cx="1640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Alonso et al, </a:t>
              </a:r>
            </a:p>
            <a:p>
              <a:pPr algn="ctr"/>
              <a:r>
                <a:rPr lang="fr-FR" sz="14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</a:t>
              </a:r>
              <a:r>
                <a:rPr lang="fr-FR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Microb</a:t>
              </a:r>
              <a:r>
                <a:rPr lang="fr-FR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2020</a:t>
              </a:r>
              <a:endParaRPr lang="fr-F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 flipH="1">
              <a:off x="2803444" y="2149490"/>
              <a:ext cx="1640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Ballini</a:t>
              </a:r>
              <a:r>
                <a:rPr lang="fr-FR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 al, </a:t>
              </a:r>
            </a:p>
            <a:p>
              <a:pPr algn="ctr"/>
              <a:r>
                <a:rPr lang="fr-FR" sz="14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Euphytica</a:t>
              </a:r>
              <a:r>
                <a:rPr lang="fr-FR" sz="1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2020</a:t>
              </a:r>
              <a:endParaRPr lang="fr-FR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kern="0" dirty="0" smtClean="0">
                <a:latin typeface="Calibri"/>
              </a:rPr>
              <a:t>Plant </a:t>
            </a:r>
            <a:r>
              <a:rPr lang="fr-FR" sz="2400" b="1" i="1" kern="0" dirty="0" err="1" smtClean="0">
                <a:latin typeface="Calibri"/>
              </a:rPr>
              <a:t>immunity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is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modulated</a:t>
            </a:r>
            <a:r>
              <a:rPr lang="fr-FR" sz="2400" b="1" i="1" kern="0" dirty="0" smtClean="0">
                <a:latin typeface="Calibri"/>
              </a:rPr>
              <a:t> by the </a:t>
            </a:r>
            <a:r>
              <a:rPr lang="fr-FR" sz="2400" b="1" i="1" kern="0" dirty="0" err="1" smtClean="0">
                <a:latin typeface="Calibri"/>
              </a:rPr>
              <a:t>environment</a:t>
            </a:r>
            <a:endParaRPr lang="fr-FR" sz="2400" b="1" i="1" kern="0" dirty="0">
              <a:latin typeface="Calibri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63502" y="461963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4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30" y="1218904"/>
            <a:ext cx="6849660" cy="3850679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1734670" y="5697628"/>
            <a:ext cx="6535570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Neighbors </a:t>
            </a:r>
            <a:r>
              <a:rPr lang="fr-FR" sz="1600" b="1" dirty="0" err="1" smtClean="0">
                <a:solidFill>
                  <a:srgbClr val="0070C0"/>
                </a:solidFill>
              </a:rPr>
              <a:t>can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reduce</a:t>
            </a:r>
            <a:r>
              <a:rPr lang="fr-FR" sz="1600" b="1" dirty="0" smtClean="0">
                <a:solidFill>
                  <a:srgbClr val="0070C0"/>
                </a:solidFill>
              </a:rPr>
              <a:t> but </a:t>
            </a:r>
            <a:r>
              <a:rPr lang="fr-FR" sz="1600" b="1" dirty="0" err="1" smtClean="0">
                <a:solidFill>
                  <a:srgbClr val="0070C0"/>
                </a:solidFill>
              </a:rPr>
              <a:t>also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increase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disease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susceptibilty</a:t>
            </a:r>
            <a:r>
              <a:rPr lang="fr-FR" sz="1600" b="1" dirty="0">
                <a:solidFill>
                  <a:srgbClr val="0070C0"/>
                </a:solidFill>
              </a:rPr>
              <a:t> of </a:t>
            </a:r>
            <a:r>
              <a:rPr lang="fr-FR" sz="1600" b="1" dirty="0" err="1">
                <a:solidFill>
                  <a:srgbClr val="0070C0"/>
                </a:solidFill>
              </a:rPr>
              <a:t>Kitaake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20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fr-FR" sz="2400" b="1" i="1" kern="0" dirty="0">
                <a:solidFill>
                  <a:prstClr val="black"/>
                </a:solidFill>
              </a:rPr>
              <a:t>Blast </a:t>
            </a:r>
            <a:r>
              <a:rPr lang="fr-FR" sz="2400" b="1" i="1" kern="0" dirty="0" err="1">
                <a:solidFill>
                  <a:prstClr val="black"/>
                </a:solidFill>
              </a:rPr>
              <a:t>susceptibility</a:t>
            </a:r>
            <a:r>
              <a:rPr lang="fr-FR" sz="2400" b="1" i="1" kern="0" dirty="0">
                <a:solidFill>
                  <a:prstClr val="black"/>
                </a:solidFill>
              </a:rPr>
              <a:t> of </a:t>
            </a:r>
            <a:r>
              <a:rPr lang="fr-FR" sz="2400" b="1" i="1" kern="0" dirty="0" err="1">
                <a:solidFill>
                  <a:prstClr val="black"/>
                </a:solidFill>
              </a:rPr>
              <a:t>Kitaake</a:t>
            </a:r>
            <a:r>
              <a:rPr lang="fr-FR" sz="2400" b="1" i="1" kern="0" dirty="0">
                <a:solidFill>
                  <a:prstClr val="black"/>
                </a:solidFill>
              </a:rPr>
              <a:t> </a:t>
            </a:r>
            <a:r>
              <a:rPr lang="fr-FR" sz="2400" b="1" i="1" kern="0" dirty="0" err="1">
                <a:solidFill>
                  <a:prstClr val="black"/>
                </a:solidFill>
              </a:rPr>
              <a:t>cultivated</a:t>
            </a:r>
            <a:r>
              <a:rPr lang="fr-FR" sz="2400" b="1" i="1" kern="0" dirty="0">
                <a:solidFill>
                  <a:prstClr val="black"/>
                </a:solidFill>
              </a:rPr>
              <a:t> </a:t>
            </a:r>
            <a:r>
              <a:rPr lang="fr-FR" sz="2400" b="1" i="1" kern="0" dirty="0" err="1">
                <a:solidFill>
                  <a:prstClr val="black"/>
                </a:solidFill>
              </a:rPr>
              <a:t>with</a:t>
            </a:r>
            <a:r>
              <a:rPr lang="fr-FR" sz="2400" b="1" i="1" kern="0" dirty="0">
                <a:solidFill>
                  <a:prstClr val="black"/>
                </a:solidFill>
              </a:rPr>
              <a:t> 280 </a:t>
            </a:r>
            <a:r>
              <a:rPr lang="fr-FR" sz="2400" b="1" i="1" kern="0" dirty="0" err="1">
                <a:solidFill>
                  <a:prstClr val="black"/>
                </a:solidFill>
              </a:rPr>
              <a:t>differents</a:t>
            </a:r>
            <a:r>
              <a:rPr lang="fr-FR" sz="2400" b="1" i="1" kern="0" dirty="0">
                <a:solidFill>
                  <a:prstClr val="black"/>
                </a:solidFill>
              </a:rPr>
              <a:t> </a:t>
            </a:r>
            <a:r>
              <a:rPr lang="fr-FR" sz="2400" b="1" i="1" kern="0" dirty="0" err="1">
                <a:solidFill>
                  <a:prstClr val="black"/>
                </a:solidFill>
              </a:rPr>
              <a:t>neighbors</a:t>
            </a:r>
            <a:r>
              <a:rPr lang="fr-FR" sz="2400" b="1" i="1" kern="0" dirty="0">
                <a:solidFill>
                  <a:prstClr val="black"/>
                </a:solidFill>
              </a:rPr>
              <a:t>  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163502" y="461963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16540" y="6423337"/>
            <a:ext cx="323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Pelissier</a:t>
            </a:r>
            <a:r>
              <a:rPr lang="fr-FR" sz="1400" dirty="0"/>
              <a:t> </a:t>
            </a:r>
            <a:r>
              <a:rPr lang="fr-FR" sz="1400" dirty="0" smtClean="0"/>
              <a:t>et al, </a:t>
            </a:r>
            <a:r>
              <a:rPr lang="fr-FR" sz="1400" dirty="0" err="1" smtClean="0"/>
              <a:t>unpublished</a:t>
            </a: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279399" y="2749551"/>
            <a:ext cx="27548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Lesion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/</a:t>
            </a:r>
            <a:r>
              <a:rPr lang="fr-FR" dirty="0" err="1" smtClean="0"/>
              <a:t>leaf</a:t>
            </a:r>
            <a:r>
              <a:rPr lang="fr-FR" dirty="0" smtClean="0"/>
              <a:t> surface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94791" y="319696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X 2,3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8060690" y="2934217"/>
            <a:ext cx="0" cy="8948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120569" y="418121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X 1/7</a:t>
            </a:r>
            <a:endParaRPr lang="fr-FR" dirty="0">
              <a:solidFill>
                <a:srgbClr val="0070C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8061068" y="3918467"/>
            <a:ext cx="0" cy="8948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1447800" y="3841750"/>
            <a:ext cx="6508750" cy="17831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743002" y="5167146"/>
            <a:ext cx="191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280 </a:t>
            </a:r>
            <a:r>
              <a:rPr lang="fr-FR" dirty="0" err="1" smtClean="0"/>
              <a:t>rice</a:t>
            </a:r>
            <a:r>
              <a:rPr lang="fr-FR" dirty="0" smtClean="0"/>
              <a:t> </a:t>
            </a:r>
            <a:r>
              <a:rPr lang="fr-FR" dirty="0" err="1" smtClean="0"/>
              <a:t>neighbors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8" idx="1"/>
          </p:cNvCxnSpPr>
          <p:nvPr/>
        </p:nvCxnSpPr>
        <p:spPr>
          <a:xfrm flipH="1">
            <a:off x="1508760" y="5351812"/>
            <a:ext cx="22342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8" idx="3"/>
          </p:cNvCxnSpPr>
          <p:nvPr/>
        </p:nvCxnSpPr>
        <p:spPr>
          <a:xfrm>
            <a:off x="5661348" y="5351812"/>
            <a:ext cx="21466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1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/>
          <a:stretch/>
        </p:blipFill>
        <p:spPr>
          <a:xfrm>
            <a:off x="91140" y="806636"/>
            <a:ext cx="6097485" cy="291632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702413" y="806637"/>
            <a:ext cx="432048" cy="1242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21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i="1" kern="0" dirty="0">
                <a:solidFill>
                  <a:prstClr val="black"/>
                </a:solidFill>
              </a:rPr>
              <a:t>GWAS of the </a:t>
            </a:r>
            <a:r>
              <a:rPr lang="fr-FR" sz="2400" b="1" i="1" kern="0" dirty="0" err="1">
                <a:solidFill>
                  <a:prstClr val="black"/>
                </a:solidFill>
              </a:rPr>
              <a:t>emission</a:t>
            </a:r>
            <a:r>
              <a:rPr lang="fr-FR" sz="2400" b="1" i="1" kern="0" dirty="0">
                <a:solidFill>
                  <a:prstClr val="black"/>
                </a:solidFill>
              </a:rPr>
              <a:t> of </a:t>
            </a:r>
            <a:r>
              <a:rPr lang="fr-FR" sz="2400" b="1" i="1" kern="0" dirty="0" smtClean="0">
                <a:solidFill>
                  <a:prstClr val="black"/>
                </a:solidFill>
              </a:rPr>
              <a:t>NMS</a:t>
            </a:r>
            <a:endParaRPr lang="fr-FR" sz="2400" b="1" i="1" kern="0" dirty="0">
              <a:solidFill>
                <a:prstClr val="black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163502" y="461665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16540" y="6423337"/>
            <a:ext cx="323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Pelissier</a:t>
            </a:r>
            <a:r>
              <a:rPr lang="fr-FR" sz="1400" dirty="0"/>
              <a:t> </a:t>
            </a:r>
            <a:r>
              <a:rPr lang="fr-FR" sz="1400" dirty="0" smtClean="0"/>
              <a:t>et al, </a:t>
            </a:r>
            <a:r>
              <a:rPr lang="fr-FR" sz="1400" dirty="0" err="1" smtClean="0"/>
              <a:t>unpublished</a:t>
            </a:r>
            <a:endParaRPr lang="fr-FR" sz="1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13683" t="3879" b="14849"/>
          <a:stretch/>
        </p:blipFill>
        <p:spPr>
          <a:xfrm>
            <a:off x="4998197" y="2558903"/>
            <a:ext cx="3402378" cy="3483753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6537368" y="4942216"/>
            <a:ext cx="324036" cy="378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6861404" y="4942216"/>
            <a:ext cx="378042" cy="378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l="53416" t="88292" r="20552" b="6668"/>
          <a:stretch/>
        </p:blipFill>
        <p:spPr>
          <a:xfrm>
            <a:off x="4782554" y="5685986"/>
            <a:ext cx="1026114" cy="2160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982682" y="2285244"/>
            <a:ext cx="1952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LD block= 250kb</a:t>
            </a:r>
          </a:p>
          <a:p>
            <a:r>
              <a:rPr lang="fr-FR" sz="1600" dirty="0" smtClean="0"/>
              <a:t>9 </a:t>
            </a:r>
            <a:r>
              <a:rPr lang="fr-FR" sz="1600" dirty="0" err="1" smtClean="0"/>
              <a:t>coding</a:t>
            </a:r>
            <a:r>
              <a:rPr lang="fr-FR" sz="1600" dirty="0" smtClean="0"/>
              <a:t> </a:t>
            </a:r>
            <a:r>
              <a:rPr lang="fr-FR" sz="1600" dirty="0" err="1" smtClean="0"/>
              <a:t>sequences</a:t>
            </a:r>
            <a:r>
              <a:rPr lang="fr-FR" sz="1600" dirty="0" smtClean="0"/>
              <a:t>, incl. 6 </a:t>
            </a:r>
            <a:r>
              <a:rPr lang="fr-FR" sz="1600" dirty="0" err="1" smtClean="0"/>
              <a:t>genes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16540" y="5131237"/>
            <a:ext cx="503587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One </a:t>
            </a:r>
            <a:r>
              <a:rPr lang="fr-FR" sz="1600" b="1" dirty="0" err="1">
                <a:solidFill>
                  <a:srgbClr val="0070C0"/>
                </a:solidFill>
              </a:rPr>
              <a:t>region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on </a:t>
            </a:r>
            <a:r>
              <a:rPr lang="fr-FR" sz="1600" b="1" dirty="0" err="1" smtClean="0">
                <a:solidFill>
                  <a:srgbClr val="0070C0"/>
                </a:solidFill>
              </a:rPr>
              <a:t>rice</a:t>
            </a:r>
            <a:r>
              <a:rPr lang="fr-FR" sz="1600" b="1" dirty="0" smtClean="0">
                <a:solidFill>
                  <a:srgbClr val="0070C0"/>
                </a:solidFill>
              </a:rPr>
              <a:t> chromosome </a:t>
            </a:r>
            <a:r>
              <a:rPr lang="fr-FR" sz="1600" b="1" dirty="0">
                <a:solidFill>
                  <a:srgbClr val="0070C0"/>
                </a:solidFill>
              </a:rPr>
              <a:t>3 </a:t>
            </a:r>
            <a:r>
              <a:rPr lang="fr-FR" sz="1600" b="1" dirty="0" err="1">
                <a:solidFill>
                  <a:srgbClr val="0070C0"/>
                </a:solidFill>
              </a:rPr>
              <a:t>controls</a:t>
            </a:r>
            <a:r>
              <a:rPr lang="fr-FR" sz="1600" b="1" dirty="0">
                <a:solidFill>
                  <a:srgbClr val="0070C0"/>
                </a:solidFill>
              </a:rPr>
              <a:t> NMS </a:t>
            </a:r>
            <a:r>
              <a:rPr lang="fr-FR" sz="1600" b="1" dirty="0" err="1">
                <a:solidFill>
                  <a:srgbClr val="0070C0"/>
                </a:solidFill>
              </a:rPr>
              <a:t>emission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1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5915"/>
          <a:stretch/>
        </p:blipFill>
        <p:spPr>
          <a:xfrm>
            <a:off x="4674542" y="1437764"/>
            <a:ext cx="4358642" cy="4179102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flipV="1">
            <a:off x="5734358" y="1841247"/>
            <a:ext cx="1686698" cy="92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378614" y="1573515"/>
            <a:ext cx="6419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***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i="1" kern="0" dirty="0" smtClean="0">
                <a:solidFill>
                  <a:prstClr val="black"/>
                </a:solidFill>
              </a:rPr>
              <a:t>Test of GWAS </a:t>
            </a:r>
            <a:r>
              <a:rPr lang="fr-FR" sz="2400" b="1" i="1" kern="0" dirty="0" err="1" smtClean="0">
                <a:solidFill>
                  <a:prstClr val="black"/>
                </a:solidFill>
              </a:rPr>
              <a:t>prediction</a:t>
            </a:r>
            <a:r>
              <a:rPr lang="fr-FR" sz="2400" b="1" i="1" kern="0" dirty="0" smtClean="0">
                <a:solidFill>
                  <a:prstClr val="black"/>
                </a:solidFill>
              </a:rPr>
              <a:t> for </a:t>
            </a:r>
            <a:r>
              <a:rPr lang="fr-FR" sz="2400" b="1" i="1" kern="0" dirty="0" err="1">
                <a:solidFill>
                  <a:prstClr val="black"/>
                </a:solidFill>
              </a:rPr>
              <a:t>emission</a:t>
            </a:r>
            <a:r>
              <a:rPr lang="fr-FR" sz="2400" b="1" i="1" kern="0" dirty="0">
                <a:solidFill>
                  <a:prstClr val="black"/>
                </a:solidFill>
              </a:rPr>
              <a:t> </a:t>
            </a:r>
            <a:r>
              <a:rPr lang="fr-FR" sz="2400" b="1" i="1" kern="0" dirty="0" smtClean="0">
                <a:solidFill>
                  <a:prstClr val="black"/>
                </a:solidFill>
              </a:rPr>
              <a:t>of NMS</a:t>
            </a:r>
            <a:endParaRPr lang="fr-FR" sz="2400" b="1" i="1" kern="0" dirty="0">
              <a:solidFill>
                <a:prstClr val="black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63502" y="461665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517340" y="6399232"/>
            <a:ext cx="323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Pelissier</a:t>
            </a:r>
            <a:r>
              <a:rPr lang="fr-FR" sz="1400" dirty="0"/>
              <a:t> </a:t>
            </a:r>
            <a:r>
              <a:rPr lang="fr-FR" sz="1400" dirty="0" smtClean="0"/>
              <a:t>et al, </a:t>
            </a:r>
            <a:r>
              <a:rPr lang="fr-FR" sz="1400" dirty="0" err="1" smtClean="0"/>
              <a:t>unpublished</a:t>
            </a:r>
            <a:endParaRPr lang="fr-FR" sz="1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03" y="2289328"/>
            <a:ext cx="3359365" cy="235990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14246" y="24234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*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26550" y="4521198"/>
            <a:ext cx="2056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Neighbor</a:t>
            </a:r>
            <a:r>
              <a:rPr lang="fr-FR" dirty="0" smtClean="0"/>
              <a:t> </a:t>
            </a:r>
            <a:r>
              <a:rPr lang="fr-FR" dirty="0" err="1" smtClean="0"/>
              <a:t>haplotype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-676445" y="3156865"/>
            <a:ext cx="21450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Kitaake</a:t>
            </a:r>
            <a:r>
              <a:rPr lang="fr-FR" dirty="0" smtClean="0"/>
              <a:t> </a:t>
            </a:r>
            <a:r>
              <a:rPr lang="fr-FR" dirty="0" err="1" smtClean="0"/>
              <a:t>susceptibility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842861" y="589691"/>
            <a:ext cx="3713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Independent validation</a:t>
            </a:r>
          </a:p>
          <a:p>
            <a:pPr algn="ctr"/>
            <a:r>
              <a:rPr lang="fr-FR" dirty="0" smtClean="0"/>
              <a:t>(6 </a:t>
            </a:r>
            <a:r>
              <a:rPr lang="fr-FR" dirty="0" err="1" smtClean="0"/>
              <a:t>haplotype</a:t>
            </a:r>
            <a:r>
              <a:rPr lang="fr-FR" dirty="0" smtClean="0"/>
              <a:t> 3 vs 6 </a:t>
            </a:r>
            <a:r>
              <a:rPr lang="fr-FR" dirty="0" err="1" smtClean="0"/>
              <a:t>haplotypes</a:t>
            </a:r>
            <a:r>
              <a:rPr lang="fr-FR" dirty="0" smtClean="0"/>
              <a:t> 1 or 2)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281368" y="1077225"/>
            <a:ext cx="1939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Susceptibility</a:t>
            </a:r>
            <a:r>
              <a:rPr lang="fr-FR" b="1" dirty="0" smtClean="0"/>
              <a:t> data</a:t>
            </a:r>
          </a:p>
          <a:p>
            <a:pPr algn="ctr"/>
            <a:r>
              <a:rPr lang="fr-FR" b="1" dirty="0" err="1"/>
              <a:t>f</a:t>
            </a:r>
            <a:r>
              <a:rPr lang="fr-FR" b="1" dirty="0" err="1" smtClean="0"/>
              <a:t>rom</a:t>
            </a:r>
            <a:r>
              <a:rPr lang="fr-FR" b="1" dirty="0" smtClean="0"/>
              <a:t> GWAS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5594020"/>
            <a:ext cx="566583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GWAS </a:t>
            </a:r>
            <a:r>
              <a:rPr lang="fr-FR" sz="1600" b="1" dirty="0" err="1" smtClean="0">
                <a:solidFill>
                  <a:srgbClr val="0070C0"/>
                </a:solidFill>
              </a:rPr>
              <a:t>predicts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that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neighbors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with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haplotype</a:t>
            </a:r>
            <a:r>
              <a:rPr lang="fr-FR" sz="1600" b="1" dirty="0" smtClean="0">
                <a:solidFill>
                  <a:srgbClr val="0070C0"/>
                </a:solidFill>
              </a:rPr>
              <a:t> 3 </a:t>
            </a:r>
          </a:p>
          <a:p>
            <a:pPr algn="ctr"/>
            <a:r>
              <a:rPr lang="fr-FR" sz="1600" b="1" dirty="0" err="1" smtClean="0">
                <a:solidFill>
                  <a:srgbClr val="0070C0"/>
                </a:solidFill>
              </a:rPr>
              <a:t>reduce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susceptiblity</a:t>
            </a:r>
            <a:r>
              <a:rPr lang="fr-FR" sz="1600" b="1" dirty="0" smtClean="0">
                <a:solidFill>
                  <a:srgbClr val="0070C0"/>
                </a:solidFill>
              </a:rPr>
              <a:t> in focal </a:t>
            </a:r>
            <a:r>
              <a:rPr lang="fr-FR" sz="1600" b="1" dirty="0" err="1" smtClean="0">
                <a:solidFill>
                  <a:srgbClr val="0070C0"/>
                </a:solidFill>
              </a:rPr>
              <a:t>kitaake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3470769" y="2882545"/>
            <a:ext cx="2449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Kitaake</a:t>
            </a:r>
            <a:r>
              <a:rPr lang="fr-FR" dirty="0" smtClean="0"/>
              <a:t> </a:t>
            </a:r>
            <a:r>
              <a:rPr lang="fr-FR" dirty="0" err="1" smtClean="0"/>
              <a:t>susceptibility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350127" y="5616866"/>
            <a:ext cx="2056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Neighbor</a:t>
            </a:r>
            <a:r>
              <a:rPr lang="fr-FR" dirty="0" smtClean="0"/>
              <a:t> </a:t>
            </a:r>
            <a:r>
              <a:rPr lang="fr-FR" dirty="0" err="1" smtClean="0"/>
              <a:t>haplotype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51511" y="1919995"/>
            <a:ext cx="306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20% </a:t>
            </a:r>
            <a:r>
              <a:rPr lang="fr-FR" dirty="0" err="1" smtClean="0"/>
              <a:t>reduction</a:t>
            </a:r>
            <a:r>
              <a:rPr lang="fr-FR" dirty="0" smtClean="0"/>
              <a:t> of </a:t>
            </a:r>
            <a:r>
              <a:rPr lang="fr-FR" dirty="0" err="1" smtClean="0"/>
              <a:t>susceptibility</a:t>
            </a:r>
            <a:endParaRPr lang="fr-FR" dirty="0"/>
          </a:p>
        </p:txBody>
      </p:sp>
      <p:sp>
        <p:nvSpPr>
          <p:cNvPr id="21" name="Flèche vers le bas 20"/>
          <p:cNvSpPr/>
          <p:nvPr/>
        </p:nvSpPr>
        <p:spPr>
          <a:xfrm>
            <a:off x="2646680" y="3469280"/>
            <a:ext cx="132080" cy="25944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5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10233" y="525047"/>
            <a:ext cx="2253168" cy="754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68960" y="440522"/>
            <a:ext cx="8256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8453" y="-23459"/>
            <a:ext cx="922354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NMS</a:t>
            </a:r>
            <a:r>
              <a:rPr kumimoji="0" lang="fr-FR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the </a:t>
            </a:r>
            <a:r>
              <a:rPr kumimoji="0" lang="fr-FR" sz="2000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species</a:t>
            </a:r>
            <a:r>
              <a:rPr kumimoji="0" lang="fr-FR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</a:t>
            </a:r>
            <a:r>
              <a:rPr kumimoji="0" lang="fr-FR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the case of </a:t>
            </a:r>
            <a:r>
              <a:rPr kumimoji="0" lang="fr-FR" sz="2000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temperate</a:t>
            </a:r>
            <a:r>
              <a:rPr kumimoji="0" lang="fr-FR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japonica</a:t>
            </a:r>
            <a:r>
              <a:rPr kumimoji="0" lang="fr-FR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rice</a:t>
            </a:r>
            <a:endParaRPr kumimoji="0" lang="fr-FR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22278" y="1246336"/>
            <a:ext cx="247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Temperate</a:t>
            </a:r>
            <a:r>
              <a:rPr lang="fr-FR" b="1" i="1" dirty="0" smtClean="0"/>
              <a:t> </a:t>
            </a:r>
            <a:r>
              <a:rPr lang="fr-FR" b="1" i="1" dirty="0" err="1" smtClean="0"/>
              <a:t>japonica</a:t>
            </a:r>
            <a:r>
              <a:rPr lang="fr-FR" b="1" i="1" dirty="0" smtClean="0"/>
              <a:t> </a:t>
            </a:r>
            <a:r>
              <a:rPr lang="fr-FR" b="1" i="1" dirty="0" err="1"/>
              <a:t>r</a:t>
            </a:r>
            <a:r>
              <a:rPr lang="fr-FR" b="1" i="1" dirty="0" err="1" smtClean="0"/>
              <a:t>ice</a:t>
            </a:r>
            <a:endParaRPr lang="fr-FR" b="1" i="1" dirty="0"/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2"/>
          <a:srcRect t="82883" r="15249" b="10585"/>
          <a:stretch/>
        </p:blipFill>
        <p:spPr>
          <a:xfrm>
            <a:off x="3577445" y="4622501"/>
            <a:ext cx="3311931" cy="2286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6830118" y="1854279"/>
            <a:ext cx="955305" cy="2779846"/>
            <a:chOff x="6706816" y="1711896"/>
            <a:chExt cx="955305" cy="2779846"/>
          </a:xfrm>
        </p:grpSpPr>
        <p:sp>
          <p:nvSpPr>
            <p:cNvPr id="93" name="ZoneTexte 92"/>
            <p:cNvSpPr txBox="1"/>
            <p:nvPr/>
          </p:nvSpPr>
          <p:spPr>
            <a:xfrm>
              <a:off x="6716156" y="4214743"/>
              <a:ext cx="94596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200" b="1" dirty="0" err="1" smtClean="0"/>
                <a:t>Nipponbare</a:t>
              </a:r>
              <a:endParaRPr lang="fr-FR" sz="1200" b="1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6723167" y="1711896"/>
              <a:ext cx="55175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200" b="1" dirty="0" err="1" smtClean="0"/>
                <a:t>Baldo</a:t>
              </a:r>
              <a:endParaRPr lang="fr-FR" sz="1200" b="1" dirty="0"/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6723167" y="1929217"/>
              <a:ext cx="774571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200" b="1" dirty="0" err="1" smtClean="0"/>
                <a:t>Calmochi</a:t>
              </a:r>
              <a:endParaRPr lang="fr-FR" sz="1200" b="1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6712211" y="2184210"/>
              <a:ext cx="58702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200" b="1" dirty="0" err="1" smtClean="0"/>
                <a:t>Gritna</a:t>
              </a:r>
              <a:endParaRPr lang="fr-FR" sz="1200" b="1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6723167" y="2418615"/>
              <a:ext cx="45557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200" b="1" dirty="0" smtClean="0"/>
                <a:t>Lido</a:t>
              </a:r>
              <a:endParaRPr lang="fr-FR" sz="1200" b="1" dirty="0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6723167" y="2673608"/>
              <a:ext cx="81785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200" b="1" dirty="0" err="1" smtClean="0"/>
                <a:t>Lomellino</a:t>
              </a:r>
              <a:endParaRPr lang="fr-FR" sz="1200" b="1" dirty="0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6723167" y="2923682"/>
              <a:ext cx="53860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200" b="1" dirty="0" err="1" smtClean="0"/>
                <a:t>Luxor</a:t>
              </a:r>
              <a:endParaRPr lang="fr-FR" sz="1200" b="1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706816" y="3206605"/>
              <a:ext cx="55496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200" b="1" dirty="0" smtClean="0"/>
                <a:t>M204</a:t>
              </a:r>
              <a:endParaRPr lang="fr-FR" sz="1200" b="1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6711840" y="3432331"/>
              <a:ext cx="76309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200" b="1" dirty="0" err="1" smtClean="0"/>
                <a:t>Maratelli</a:t>
              </a:r>
              <a:endParaRPr lang="fr-FR" sz="1200" b="1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6724727" y="3696003"/>
              <a:ext cx="44326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200" b="1" dirty="0" smtClean="0"/>
                <a:t>OTA</a:t>
              </a:r>
              <a:endParaRPr lang="fr-FR" sz="1200" b="1" dirty="0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6738234" y="3944865"/>
              <a:ext cx="50847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fr-FR" sz="1200" b="1" dirty="0" smtClean="0"/>
                <a:t>Sesia</a:t>
              </a:r>
              <a:endParaRPr lang="fr-FR" sz="1200" b="1" dirty="0"/>
            </a:p>
          </p:txBody>
        </p:sp>
      </p:grpSp>
      <p:sp>
        <p:nvSpPr>
          <p:cNvPr id="94" name="ZoneTexte 93"/>
          <p:cNvSpPr txBox="1"/>
          <p:nvPr/>
        </p:nvSpPr>
        <p:spPr>
          <a:xfrm>
            <a:off x="6855082" y="4604595"/>
            <a:ext cx="67975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b="1" dirty="0" err="1" smtClean="0"/>
              <a:t>Kitaake</a:t>
            </a:r>
            <a:endParaRPr lang="fr-FR" sz="1200" b="1" dirty="0"/>
          </a:p>
        </p:txBody>
      </p:sp>
      <p:sp>
        <p:nvSpPr>
          <p:cNvPr id="97" name="ZoneTexte 96"/>
          <p:cNvSpPr txBox="1"/>
          <p:nvPr/>
        </p:nvSpPr>
        <p:spPr>
          <a:xfrm rot="16200000">
            <a:off x="3490818" y="4976594"/>
            <a:ext cx="55175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200" b="1" dirty="0" err="1" smtClean="0"/>
              <a:t>Baldo</a:t>
            </a:r>
            <a:endParaRPr lang="fr-FR" sz="1200" b="1" dirty="0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3656181" y="5073299"/>
            <a:ext cx="77457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200" b="1" dirty="0" err="1" smtClean="0"/>
              <a:t>Calmochi</a:t>
            </a:r>
            <a:endParaRPr lang="fr-FR" sz="1200" b="1" dirty="0"/>
          </a:p>
        </p:txBody>
      </p:sp>
      <p:sp>
        <p:nvSpPr>
          <p:cNvPr id="99" name="ZoneTexte 98"/>
          <p:cNvSpPr txBox="1"/>
          <p:nvPr/>
        </p:nvSpPr>
        <p:spPr>
          <a:xfrm rot="16200000">
            <a:off x="3993178" y="4994226"/>
            <a:ext cx="58702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200" b="1" dirty="0" err="1" smtClean="0"/>
              <a:t>Gritna</a:t>
            </a:r>
            <a:endParaRPr lang="fr-FR" sz="1200" b="1" dirty="0"/>
          </a:p>
        </p:txBody>
      </p:sp>
      <p:sp>
        <p:nvSpPr>
          <p:cNvPr id="100" name="ZoneTexte 99"/>
          <p:cNvSpPr txBox="1"/>
          <p:nvPr/>
        </p:nvSpPr>
        <p:spPr>
          <a:xfrm rot="16200000">
            <a:off x="4336191" y="4921883"/>
            <a:ext cx="4555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200" b="1" dirty="0" smtClean="0"/>
              <a:t>Lido</a:t>
            </a:r>
            <a:endParaRPr lang="fr-FR" sz="1200" b="1" dirty="0"/>
          </a:p>
        </p:txBody>
      </p:sp>
      <p:sp>
        <p:nvSpPr>
          <p:cNvPr id="101" name="ZoneTexte 100"/>
          <p:cNvSpPr txBox="1"/>
          <p:nvPr/>
        </p:nvSpPr>
        <p:spPr>
          <a:xfrm rot="16200000">
            <a:off x="4437176" y="5094940"/>
            <a:ext cx="81785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200" b="1" dirty="0" err="1" smtClean="0"/>
              <a:t>Lomellino</a:t>
            </a:r>
            <a:endParaRPr lang="fr-FR" sz="1200" b="1" dirty="0"/>
          </a:p>
        </p:txBody>
      </p:sp>
      <p:sp>
        <p:nvSpPr>
          <p:cNvPr id="102" name="ZoneTexte 101"/>
          <p:cNvSpPr txBox="1"/>
          <p:nvPr/>
        </p:nvSpPr>
        <p:spPr>
          <a:xfrm rot="16200000">
            <a:off x="4838746" y="4957886"/>
            <a:ext cx="53860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200" b="1" dirty="0" err="1" smtClean="0"/>
              <a:t>Luxor</a:t>
            </a:r>
            <a:endParaRPr lang="fr-FR" sz="1200" b="1" dirty="0"/>
          </a:p>
        </p:txBody>
      </p:sp>
      <p:sp>
        <p:nvSpPr>
          <p:cNvPr id="103" name="ZoneTexte 102"/>
          <p:cNvSpPr txBox="1"/>
          <p:nvPr/>
        </p:nvSpPr>
        <p:spPr>
          <a:xfrm rot="16200000">
            <a:off x="5143501" y="4962529"/>
            <a:ext cx="55496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200" b="1" dirty="0" smtClean="0"/>
              <a:t>M204</a:t>
            </a:r>
            <a:endParaRPr lang="fr-FR" sz="1200" b="1" dirty="0"/>
          </a:p>
        </p:txBody>
      </p:sp>
      <p:sp>
        <p:nvSpPr>
          <p:cNvPr id="104" name="ZoneTexte 103"/>
          <p:cNvSpPr txBox="1"/>
          <p:nvPr/>
        </p:nvSpPr>
        <p:spPr>
          <a:xfrm rot="16200000">
            <a:off x="5289615" y="5047643"/>
            <a:ext cx="76309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200" b="1" dirty="0" err="1" smtClean="0"/>
              <a:t>Maratelli</a:t>
            </a:r>
            <a:endParaRPr lang="fr-FR" sz="1200" b="1" dirty="0"/>
          </a:p>
        </p:txBody>
      </p:sp>
      <p:sp>
        <p:nvSpPr>
          <p:cNvPr id="105" name="ZoneTexte 104"/>
          <p:cNvSpPr txBox="1"/>
          <p:nvPr/>
        </p:nvSpPr>
        <p:spPr>
          <a:xfrm rot="16200000">
            <a:off x="5721634" y="4906680"/>
            <a:ext cx="44326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200" b="1" dirty="0" smtClean="0"/>
              <a:t>OTA</a:t>
            </a:r>
            <a:endParaRPr lang="fr-FR" sz="1200" b="1" dirty="0"/>
          </a:p>
        </p:txBody>
      </p:sp>
      <p:sp>
        <p:nvSpPr>
          <p:cNvPr id="106" name="ZoneTexte 105"/>
          <p:cNvSpPr txBox="1"/>
          <p:nvPr/>
        </p:nvSpPr>
        <p:spPr>
          <a:xfrm rot="16200000">
            <a:off x="5962820" y="4938481"/>
            <a:ext cx="50847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200" b="1" dirty="0" smtClean="0"/>
              <a:t>Sesia</a:t>
            </a:r>
            <a:endParaRPr lang="fr-FR" sz="1200" b="1" dirty="0"/>
          </a:p>
        </p:txBody>
      </p:sp>
      <p:sp>
        <p:nvSpPr>
          <p:cNvPr id="107" name="ZoneTexte 106"/>
          <p:cNvSpPr txBox="1"/>
          <p:nvPr/>
        </p:nvSpPr>
        <p:spPr>
          <a:xfrm rot="16200000">
            <a:off x="6017920" y="5153772"/>
            <a:ext cx="94596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200" b="1" dirty="0" err="1" smtClean="0"/>
              <a:t>Nipponbare</a:t>
            </a:r>
            <a:endParaRPr lang="fr-FR" sz="1200" b="1" dirty="0"/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6400616" y="4991866"/>
            <a:ext cx="67975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b="1" dirty="0" err="1" smtClean="0"/>
              <a:t>Kitaake</a:t>
            </a:r>
            <a:endParaRPr lang="fr-FR" sz="1200" b="1" dirty="0"/>
          </a:p>
        </p:txBody>
      </p:sp>
      <p:cxnSp>
        <p:nvCxnSpPr>
          <p:cNvPr id="121" name="Connecteur droit 120"/>
          <p:cNvCxnSpPr/>
          <p:nvPr/>
        </p:nvCxnSpPr>
        <p:spPr>
          <a:xfrm flipH="1">
            <a:off x="7749635" y="1761077"/>
            <a:ext cx="1" cy="3527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ZoneTexte 121"/>
          <p:cNvSpPr txBox="1"/>
          <p:nvPr/>
        </p:nvSpPr>
        <p:spPr>
          <a:xfrm rot="5400000">
            <a:off x="7386427" y="3323061"/>
            <a:ext cx="1034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/>
              <a:t>Focal plant </a:t>
            </a:r>
            <a:endParaRPr lang="fr-FR" sz="1400" b="1" i="1" dirty="0"/>
          </a:p>
        </p:txBody>
      </p:sp>
      <p:cxnSp>
        <p:nvCxnSpPr>
          <p:cNvPr id="123" name="Connecteur droit 122"/>
          <p:cNvCxnSpPr/>
          <p:nvPr/>
        </p:nvCxnSpPr>
        <p:spPr>
          <a:xfrm flipH="1">
            <a:off x="3548648" y="5724596"/>
            <a:ext cx="3378985" cy="3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ZoneTexte 123"/>
          <p:cNvSpPr txBox="1"/>
          <p:nvPr/>
        </p:nvSpPr>
        <p:spPr>
          <a:xfrm>
            <a:off x="4484461" y="5793925"/>
            <a:ext cx="1346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/>
              <a:t>Neighbor</a:t>
            </a:r>
            <a:r>
              <a:rPr lang="fr-FR" sz="1400" b="1" i="1" dirty="0" smtClean="0"/>
              <a:t> plant </a:t>
            </a:r>
            <a:endParaRPr lang="fr-FR" sz="1400" b="1" i="1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3"/>
          <a:srcRect l="6397" t="1508" r="71991" b="77367"/>
          <a:stretch/>
        </p:blipFill>
        <p:spPr>
          <a:xfrm>
            <a:off x="7385078" y="549589"/>
            <a:ext cx="975502" cy="669921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23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692410" y="643330"/>
            <a:ext cx="720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More R</a:t>
            </a:r>
            <a:endParaRPr lang="fr-FR" sz="1400" dirty="0"/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2"/>
          <a:srcRect r="14956" b="18424"/>
          <a:stretch/>
        </p:blipFill>
        <p:spPr>
          <a:xfrm>
            <a:off x="3577569" y="1773792"/>
            <a:ext cx="3323394" cy="2854677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8227351" y="643330"/>
            <a:ext cx="704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More S</a:t>
            </a:r>
            <a:endParaRPr lang="fr-FR" sz="1400" dirty="0"/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4"/>
          <a:srcRect l="49670"/>
          <a:stretch/>
        </p:blipFill>
        <p:spPr>
          <a:xfrm>
            <a:off x="834601" y="2025746"/>
            <a:ext cx="2295252" cy="2684624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1762778" y="4176600"/>
            <a:ext cx="651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FF0000"/>
                </a:solidFill>
              </a:rPr>
              <a:t>+ 14 %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4705097" y="512797"/>
            <a:ext cx="144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Rice</a:t>
            </a:r>
            <a:endParaRPr lang="fr-FR" dirty="0" smtClean="0"/>
          </a:p>
          <a:p>
            <a:pPr algn="ctr"/>
            <a:r>
              <a:rPr lang="fr-FR" dirty="0" smtClean="0"/>
              <a:t>Blast </a:t>
            </a:r>
            <a:r>
              <a:rPr lang="fr-FR" dirty="0" err="1" smtClean="0"/>
              <a:t>fungus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116540" y="6423337"/>
            <a:ext cx="323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Pelissier</a:t>
            </a:r>
            <a:r>
              <a:rPr lang="fr-FR" sz="1400" dirty="0"/>
              <a:t> </a:t>
            </a:r>
            <a:r>
              <a:rPr lang="fr-FR" sz="1400" dirty="0" smtClean="0"/>
              <a:t>et al, </a:t>
            </a:r>
            <a:r>
              <a:rPr lang="fr-FR" sz="1400" dirty="0" err="1" smtClean="0"/>
              <a:t>unpublished</a:t>
            </a:r>
            <a:endParaRPr lang="fr-FR" sz="1400" dirty="0"/>
          </a:p>
        </p:txBody>
      </p:sp>
      <p:sp>
        <p:nvSpPr>
          <p:cNvPr id="64" name="Flèche courbée vers le haut 63"/>
          <p:cNvSpPr/>
          <p:nvPr/>
        </p:nvSpPr>
        <p:spPr>
          <a:xfrm>
            <a:off x="1945784" y="4015799"/>
            <a:ext cx="285127" cy="160801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-572357" y="3081108"/>
            <a:ext cx="218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Susceptibility</a:t>
            </a:r>
            <a:r>
              <a:rPr lang="fr-FR" dirty="0" smtClean="0"/>
              <a:t> (</a:t>
            </a:r>
            <a:r>
              <a:rPr lang="fr-FR" dirty="0" err="1" smtClean="0"/>
              <a:t>norm</a:t>
            </a:r>
            <a:r>
              <a:rPr lang="fr-FR" dirty="0" smtClean="0"/>
              <a:t>.)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573945" y="6105044"/>
            <a:ext cx="647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Intra-</a:t>
            </a:r>
            <a:r>
              <a:rPr lang="fr-FR" b="1" dirty="0" err="1" smtClean="0">
                <a:solidFill>
                  <a:srgbClr val="0070C0"/>
                </a:solidFill>
              </a:rPr>
              <a:t>specific</a:t>
            </a:r>
            <a:r>
              <a:rPr lang="fr-FR" b="1" dirty="0" smtClean="0">
                <a:solidFill>
                  <a:srgbClr val="0070C0"/>
                </a:solidFill>
              </a:rPr>
              <a:t> interactions are not favorable to </a:t>
            </a:r>
            <a:r>
              <a:rPr lang="fr-FR" b="1" dirty="0" err="1" smtClean="0">
                <a:solidFill>
                  <a:srgbClr val="0070C0"/>
                </a:solidFill>
              </a:rPr>
              <a:t>rice</a:t>
            </a:r>
            <a:r>
              <a:rPr lang="fr-FR" b="1" dirty="0" smtClean="0">
                <a:solidFill>
                  <a:srgbClr val="0070C0"/>
                </a:solidFill>
              </a:rPr>
              <a:t> blast </a:t>
            </a:r>
            <a:r>
              <a:rPr lang="fr-FR" b="1" dirty="0" err="1" smtClean="0">
                <a:solidFill>
                  <a:srgbClr val="0070C0"/>
                </a:solidFill>
              </a:rPr>
              <a:t>resistance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2" grpId="0"/>
      <p:bldP spid="61" grpId="0"/>
      <p:bldP spid="64" grpId="0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e 123"/>
          <p:cNvGrpSpPr/>
          <p:nvPr/>
        </p:nvGrpSpPr>
        <p:grpSpPr>
          <a:xfrm>
            <a:off x="951601" y="920392"/>
            <a:ext cx="2730614" cy="2699026"/>
            <a:chOff x="952549" y="910876"/>
            <a:chExt cx="2730614" cy="2699026"/>
          </a:xfrm>
        </p:grpSpPr>
        <p:sp>
          <p:nvSpPr>
            <p:cNvPr id="10" name="ZoneTexte 9"/>
            <p:cNvSpPr txBox="1"/>
            <p:nvPr/>
          </p:nvSpPr>
          <p:spPr>
            <a:xfrm>
              <a:off x="1341237" y="910876"/>
              <a:ext cx="19220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i="1" dirty="0" err="1"/>
                <a:t>Cultivated</a:t>
              </a:r>
              <a:r>
                <a:rPr lang="fr-FR" sz="1350" i="1" dirty="0"/>
                <a:t> </a:t>
              </a:r>
              <a:r>
                <a:rPr lang="fr-FR" sz="1350" i="1" dirty="0" err="1"/>
                <a:t>durum</a:t>
              </a:r>
              <a:r>
                <a:rPr lang="fr-FR" sz="1350" i="1" dirty="0"/>
                <a:t> </a:t>
              </a:r>
              <a:r>
                <a:rPr lang="fr-FR" sz="1350" i="1" dirty="0" err="1"/>
                <a:t>wheat</a:t>
              </a:r>
              <a:r>
                <a:rPr lang="fr-FR" sz="1350" i="1" dirty="0"/>
                <a:t> </a:t>
              </a:r>
            </a:p>
          </p:txBody>
        </p:sp>
        <p:grpSp>
          <p:nvGrpSpPr>
            <p:cNvPr id="122" name="Groupe 121"/>
            <p:cNvGrpSpPr/>
            <p:nvPr/>
          </p:nvGrpSpPr>
          <p:grpSpPr>
            <a:xfrm>
              <a:off x="952549" y="1206587"/>
              <a:ext cx="2730614" cy="2403315"/>
              <a:chOff x="952549" y="1206587"/>
              <a:chExt cx="2730614" cy="2403315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 rotWithShape="1">
              <a:blip r:embed="rId2"/>
              <a:srcRect l="25903" t="24624"/>
              <a:stretch/>
            </p:blipFill>
            <p:spPr>
              <a:xfrm>
                <a:off x="952549" y="1206587"/>
                <a:ext cx="2730614" cy="2403315"/>
              </a:xfrm>
              <a:prstGeom prst="rect">
                <a:avLst/>
              </a:prstGeom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1447160" y="1274847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1690838" y="1641810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1232113" y="1840331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1454792" y="1840331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2834700" y="1821619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2149359" y="2018758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3059762" y="2208948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2601219" y="2396415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1008577" y="2751074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1232113" y="2761336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1454792" y="2760014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1921877" y="2760014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3056567" y="2753179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1915899" y="2922888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144340" y="2937693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2607969" y="2945096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</p:grpSp>
      </p:grpSp>
      <p:sp>
        <p:nvSpPr>
          <p:cNvPr id="99" name="ZoneTexte 98"/>
          <p:cNvSpPr txBox="1"/>
          <p:nvPr/>
        </p:nvSpPr>
        <p:spPr>
          <a:xfrm>
            <a:off x="1446956" y="478044"/>
            <a:ext cx="185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Wheat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X </a:t>
            </a:r>
            <a:r>
              <a:rPr lang="fr-FR" dirty="0" err="1" smtClean="0">
                <a:solidFill>
                  <a:srgbClr val="0070C0"/>
                </a:solidFill>
              </a:rPr>
              <a:t>leaf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rust</a:t>
            </a: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126" name="Groupe 125"/>
          <p:cNvGrpSpPr/>
          <p:nvPr/>
        </p:nvGrpSpPr>
        <p:grpSpPr>
          <a:xfrm>
            <a:off x="4727808" y="3513839"/>
            <a:ext cx="2899608" cy="2393373"/>
            <a:chOff x="4687168" y="3513839"/>
            <a:chExt cx="2899608" cy="2393373"/>
          </a:xfrm>
        </p:grpSpPr>
        <p:pic>
          <p:nvPicPr>
            <p:cNvPr id="69" name="Image 68"/>
            <p:cNvPicPr>
              <a:picLocks noChangeAspect="1"/>
            </p:cNvPicPr>
            <p:nvPr/>
          </p:nvPicPr>
          <p:blipFill rotWithShape="1">
            <a:blip r:embed="rId3"/>
            <a:srcRect l="27143" t="27117"/>
            <a:stretch/>
          </p:blipFill>
          <p:spPr>
            <a:xfrm>
              <a:off x="4687168" y="3761963"/>
              <a:ext cx="2899608" cy="2145249"/>
            </a:xfrm>
            <a:prstGeom prst="rect">
              <a:avLst/>
            </a:prstGeom>
          </p:spPr>
        </p:pic>
        <p:sp>
          <p:nvSpPr>
            <p:cNvPr id="70" name="ZoneTexte 69"/>
            <p:cNvSpPr txBox="1"/>
            <p:nvPr/>
          </p:nvSpPr>
          <p:spPr>
            <a:xfrm>
              <a:off x="5208115" y="3753937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*</a:t>
              </a: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5383504" y="3753937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**</a:t>
              </a:r>
            </a:p>
            <a:p>
              <a:endParaRPr lang="fr-FR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5944500" y="3753937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*</a:t>
              </a: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6189023" y="3753937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*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6433546" y="3753937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*</a:t>
              </a: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6652422" y="37539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**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6921935" y="375393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*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6412165" y="407424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*</a:t>
              </a: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6662201" y="3985113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.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5440110" y="3987533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.</a:t>
              </a: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5196097" y="4820109"/>
              <a:ext cx="242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.</a:t>
              </a: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875780" y="4966108"/>
              <a:ext cx="35779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**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568375" y="3513839"/>
              <a:ext cx="89261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i="1" dirty="0" err="1"/>
                <a:t>Acuce</a:t>
              </a:r>
              <a:r>
                <a:rPr lang="fr-FR" sz="1350" i="1" dirty="0"/>
                <a:t> </a:t>
              </a:r>
              <a:r>
                <a:rPr lang="fr-FR" sz="1350" i="1" dirty="0" err="1"/>
                <a:t>rice</a:t>
              </a:r>
              <a:endParaRPr lang="fr-FR" sz="1350" i="1" dirty="0"/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953845" y="3508903"/>
            <a:ext cx="2738068" cy="2417908"/>
            <a:chOff x="917873" y="3528039"/>
            <a:chExt cx="2738068" cy="2417908"/>
          </a:xfrm>
        </p:grpSpPr>
        <p:grpSp>
          <p:nvGrpSpPr>
            <p:cNvPr id="123" name="Groupe 122"/>
            <p:cNvGrpSpPr/>
            <p:nvPr/>
          </p:nvGrpSpPr>
          <p:grpSpPr>
            <a:xfrm>
              <a:off x="917873" y="3528039"/>
              <a:ext cx="2738068" cy="2417908"/>
              <a:chOff x="917873" y="3528039"/>
              <a:chExt cx="2738068" cy="2417908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 rotWithShape="1">
              <a:blip r:embed="rId4"/>
              <a:srcRect l="25736" t="26664"/>
              <a:stretch/>
            </p:blipFill>
            <p:spPr>
              <a:xfrm>
                <a:off x="917873" y="3786851"/>
                <a:ext cx="2738068" cy="2159096"/>
              </a:xfrm>
              <a:prstGeom prst="rect">
                <a:avLst/>
              </a:prstGeom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1752027" y="3528039"/>
                <a:ext cx="102463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i="1" dirty="0"/>
                  <a:t>EPO </a:t>
                </a:r>
                <a:r>
                  <a:rPr lang="fr-FR" sz="1350" i="1" dirty="0" err="1"/>
                  <a:t>Wheat</a:t>
                </a:r>
                <a:r>
                  <a:rPr lang="fr-FR" sz="1350" i="1" dirty="0"/>
                  <a:t> 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972375" y="3938233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1187422" y="4300402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1870214" y="5142613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2754363" y="5329102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1887015" y="5288139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*</a:t>
              </a:r>
            </a:p>
          </p:txBody>
        </p:sp>
      </p:grpSp>
      <p:grpSp>
        <p:nvGrpSpPr>
          <p:cNvPr id="125" name="Groupe 124"/>
          <p:cNvGrpSpPr/>
          <p:nvPr/>
        </p:nvGrpSpPr>
        <p:grpSpPr>
          <a:xfrm>
            <a:off x="4813090" y="833013"/>
            <a:ext cx="2750128" cy="2666671"/>
            <a:chOff x="4813090" y="833013"/>
            <a:chExt cx="2750128" cy="2666671"/>
          </a:xfrm>
        </p:grpSpPr>
        <p:sp>
          <p:nvSpPr>
            <p:cNvPr id="8" name="ZoneTexte 7"/>
            <p:cNvSpPr txBox="1"/>
            <p:nvPr/>
          </p:nvSpPr>
          <p:spPr>
            <a:xfrm>
              <a:off x="5412851" y="833013"/>
              <a:ext cx="112505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i="1" dirty="0" err="1"/>
                <a:t>Japonica</a:t>
              </a:r>
              <a:r>
                <a:rPr lang="fr-FR" sz="1350" i="1" dirty="0"/>
                <a:t> </a:t>
              </a:r>
              <a:r>
                <a:rPr lang="fr-FR" sz="1350" i="1" dirty="0" err="1"/>
                <a:t>Rice</a:t>
              </a:r>
              <a:endParaRPr lang="fr-FR" sz="1350" i="1" dirty="0"/>
            </a:p>
          </p:txBody>
        </p:sp>
        <p:grpSp>
          <p:nvGrpSpPr>
            <p:cNvPr id="121" name="Groupe 120"/>
            <p:cNvGrpSpPr/>
            <p:nvPr/>
          </p:nvGrpSpPr>
          <p:grpSpPr>
            <a:xfrm>
              <a:off x="4813090" y="1093149"/>
              <a:ext cx="2750128" cy="2406535"/>
              <a:chOff x="4813090" y="1093149"/>
              <a:chExt cx="2750128" cy="2406535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 rotWithShape="1">
              <a:blip r:embed="rId5"/>
              <a:srcRect l="26705" t="25033" b="7783"/>
              <a:stretch/>
            </p:blipFill>
            <p:spPr>
              <a:xfrm>
                <a:off x="4830579" y="1093149"/>
                <a:ext cx="2732639" cy="2406535"/>
              </a:xfrm>
              <a:prstGeom prst="rect">
                <a:avLst/>
              </a:prstGeom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4813090" y="2345754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5782161" y="2372825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5378345" y="2372825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5960915" y="2372825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6150412" y="3052609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5378345" y="3039310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4993334" y="2698846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6157960" y="2529815"/>
                <a:ext cx="27122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/>
                  <a:t>*</a:t>
                </a:r>
              </a:p>
            </p:txBody>
          </p:sp>
        </p:grpSp>
      </p:grpSp>
      <p:grpSp>
        <p:nvGrpSpPr>
          <p:cNvPr id="128" name="Groupe 127"/>
          <p:cNvGrpSpPr/>
          <p:nvPr/>
        </p:nvGrpSpPr>
        <p:grpSpPr>
          <a:xfrm>
            <a:off x="3271717" y="1893948"/>
            <a:ext cx="4336515" cy="3578637"/>
            <a:chOff x="3271717" y="1893948"/>
            <a:chExt cx="4336515" cy="3578637"/>
          </a:xfrm>
        </p:grpSpPr>
        <p:sp>
          <p:nvSpPr>
            <p:cNvPr id="45" name="Rectangle 44"/>
            <p:cNvSpPr/>
            <p:nvPr/>
          </p:nvSpPr>
          <p:spPr>
            <a:xfrm>
              <a:off x="7132584" y="3105663"/>
              <a:ext cx="359801" cy="11536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30816" y="1893948"/>
              <a:ext cx="359801" cy="11536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344228" y="2811622"/>
              <a:ext cx="359801" cy="11536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29339" y="3003705"/>
              <a:ext cx="359801" cy="11536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71717" y="4332858"/>
              <a:ext cx="359801" cy="11536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1717" y="5349337"/>
              <a:ext cx="365720" cy="123248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192273" y="2402118"/>
              <a:ext cx="260625" cy="1276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255040" y="3786394"/>
              <a:ext cx="353192" cy="1276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254698" y="4130291"/>
              <a:ext cx="353192" cy="1276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46860" y="5326222"/>
              <a:ext cx="359801" cy="11536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254698" y="4970068"/>
              <a:ext cx="351963" cy="1276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29" name="Groupe 128"/>
          <p:cNvGrpSpPr/>
          <p:nvPr/>
        </p:nvGrpSpPr>
        <p:grpSpPr>
          <a:xfrm>
            <a:off x="1007052" y="3203623"/>
            <a:ext cx="5614769" cy="2628060"/>
            <a:chOff x="1007052" y="3203623"/>
            <a:chExt cx="5614769" cy="2628060"/>
          </a:xfrm>
        </p:grpSpPr>
        <p:sp>
          <p:nvSpPr>
            <p:cNvPr id="44" name="Rectangle 43"/>
            <p:cNvSpPr/>
            <p:nvPr/>
          </p:nvSpPr>
          <p:spPr>
            <a:xfrm>
              <a:off x="4808910" y="3316310"/>
              <a:ext cx="175428" cy="1276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75187" y="3309206"/>
              <a:ext cx="175428" cy="1276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150412" y="3309207"/>
              <a:ext cx="175428" cy="127697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245819" y="3203623"/>
              <a:ext cx="173771" cy="30287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54617" y="3209158"/>
              <a:ext cx="187655" cy="30287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07052" y="5512678"/>
              <a:ext cx="173771" cy="30287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672222" y="5512678"/>
              <a:ext cx="173771" cy="30287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03002" y="5521679"/>
              <a:ext cx="173771" cy="30287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63672" y="5521679"/>
              <a:ext cx="173771" cy="30287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36166" y="5528809"/>
              <a:ext cx="187655" cy="30287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236405" y="5514099"/>
              <a:ext cx="147066" cy="243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31869" y="5518742"/>
              <a:ext cx="147066" cy="243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985029" y="5518742"/>
              <a:ext cx="147066" cy="243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474755" y="5518742"/>
              <a:ext cx="147066" cy="2433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88" name="Connecteur droit 87"/>
          <p:cNvCxnSpPr/>
          <p:nvPr/>
        </p:nvCxnSpPr>
        <p:spPr>
          <a:xfrm>
            <a:off x="181287" y="386868"/>
            <a:ext cx="8256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38453" y="-42288"/>
            <a:ext cx="922354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NMS:</a:t>
            </a:r>
            <a:r>
              <a:rPr kumimoji="0" lang="fr-FR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good </a:t>
            </a:r>
            <a:r>
              <a:rPr kumimoji="0" lang="fr-FR" sz="2000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neighbor</a:t>
            </a:r>
            <a:r>
              <a:rPr kumimoji="0" lang="fr-FR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good focal plants</a:t>
            </a:r>
            <a:endParaRPr kumimoji="0" lang="fr-FR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5007431" y="460211"/>
            <a:ext cx="195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Rice</a:t>
            </a:r>
            <a:r>
              <a:rPr lang="fr-FR" dirty="0" smtClean="0">
                <a:solidFill>
                  <a:srgbClr val="0070C0"/>
                </a:solidFill>
              </a:rPr>
              <a:t> X Blast </a:t>
            </a:r>
            <a:r>
              <a:rPr lang="fr-FR" dirty="0" err="1" smtClean="0">
                <a:solidFill>
                  <a:srgbClr val="0070C0"/>
                </a:solidFill>
              </a:rPr>
              <a:t>fungus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868526" y="6073029"/>
            <a:ext cx="2253168" cy="754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" name="Image 102"/>
          <p:cNvPicPr>
            <a:picLocks noChangeAspect="1"/>
          </p:cNvPicPr>
          <p:nvPr/>
        </p:nvPicPr>
        <p:blipFill rotWithShape="1">
          <a:blip r:embed="rId6"/>
          <a:srcRect l="6397" t="1508" r="71991" b="77367"/>
          <a:stretch/>
        </p:blipFill>
        <p:spPr>
          <a:xfrm>
            <a:off x="3543371" y="6097571"/>
            <a:ext cx="975502" cy="669921"/>
          </a:xfrm>
          <a:prstGeom prst="rect">
            <a:avLst/>
          </a:prstGeom>
        </p:spPr>
      </p:pic>
      <p:sp>
        <p:nvSpPr>
          <p:cNvPr id="104" name="ZoneTexte 103"/>
          <p:cNvSpPr txBox="1"/>
          <p:nvPr/>
        </p:nvSpPr>
        <p:spPr>
          <a:xfrm>
            <a:off x="2850703" y="6191312"/>
            <a:ext cx="720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More R</a:t>
            </a:r>
            <a:endParaRPr lang="fr-FR" sz="14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4385644" y="6191312"/>
            <a:ext cx="704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More S</a:t>
            </a:r>
            <a:endParaRPr lang="fr-FR" sz="1400" dirty="0"/>
          </a:p>
        </p:txBody>
      </p:sp>
      <p:sp>
        <p:nvSpPr>
          <p:cNvPr id="106" name="ZoneTexte 105"/>
          <p:cNvSpPr txBox="1"/>
          <p:nvPr/>
        </p:nvSpPr>
        <p:spPr>
          <a:xfrm>
            <a:off x="116540" y="6423337"/>
            <a:ext cx="323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Pelissier</a:t>
            </a:r>
            <a:r>
              <a:rPr lang="fr-FR" sz="1400" dirty="0"/>
              <a:t> </a:t>
            </a:r>
            <a:r>
              <a:rPr lang="fr-FR" sz="1400" dirty="0" smtClean="0"/>
              <a:t>et al, </a:t>
            </a:r>
            <a:r>
              <a:rPr lang="fr-FR" sz="1400" dirty="0" err="1" smtClean="0"/>
              <a:t>unpublished</a:t>
            </a:r>
            <a:endParaRPr lang="fr-FR" sz="1400" dirty="0"/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8892028" y="2784954"/>
            <a:ext cx="1" cy="35270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 rot="5400000">
            <a:off x="8528820" y="4346938"/>
            <a:ext cx="1034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smtClean="0"/>
              <a:t>Focal plant </a:t>
            </a:r>
            <a:endParaRPr lang="fr-FR" sz="1400" b="1" i="1" dirty="0"/>
          </a:p>
        </p:txBody>
      </p:sp>
      <p:cxnSp>
        <p:nvCxnSpPr>
          <p:cNvPr id="109" name="Connecteur droit 108"/>
          <p:cNvCxnSpPr/>
          <p:nvPr/>
        </p:nvCxnSpPr>
        <p:spPr>
          <a:xfrm flipH="1">
            <a:off x="5410503" y="6480894"/>
            <a:ext cx="3378985" cy="3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6405689" y="6457896"/>
            <a:ext cx="1346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/>
              <a:t>Neighbor</a:t>
            </a:r>
            <a:r>
              <a:rPr lang="fr-FR" sz="1400" b="1" i="1" dirty="0" smtClean="0"/>
              <a:t> plant 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2597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/>
          <a:srcRect l="4210" r="50348"/>
          <a:stretch/>
        </p:blipFill>
        <p:spPr>
          <a:xfrm>
            <a:off x="1314879" y="1148354"/>
            <a:ext cx="2072393" cy="26846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887" y="3951017"/>
            <a:ext cx="2495480" cy="24723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394" y="3951017"/>
            <a:ext cx="1999418" cy="2472320"/>
          </a:xfrm>
          <a:prstGeom prst="rect">
            <a:avLst/>
          </a:prstGeom>
        </p:spPr>
      </p:pic>
      <p:sp>
        <p:nvSpPr>
          <p:cNvPr id="9" name="AutoShape 2" descr="http://127.0.0.1:45080/chunk_output/DB0E55ABCD68042/7C8E7E4A/clpfqqka698ri/00000e.png"/>
          <p:cNvSpPr>
            <a:spLocks noChangeAspect="1" noChangeArrowheads="1"/>
          </p:cNvSpPr>
          <p:nvPr/>
        </p:nvSpPr>
        <p:spPr bwMode="auto">
          <a:xfrm>
            <a:off x="6501056" y="92498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4" name="Flèche courbée vers le haut 13"/>
          <p:cNvSpPr/>
          <p:nvPr/>
        </p:nvSpPr>
        <p:spPr>
          <a:xfrm>
            <a:off x="5245899" y="5598834"/>
            <a:ext cx="285127" cy="160801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85374" y="5765219"/>
            <a:ext cx="651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FF0000"/>
                </a:solidFill>
              </a:rPr>
              <a:t>+ 27 %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/>
          <a:srcRect l="50831"/>
          <a:stretch/>
        </p:blipFill>
        <p:spPr>
          <a:xfrm>
            <a:off x="4304046" y="1136449"/>
            <a:ext cx="2242320" cy="2684624"/>
          </a:xfrm>
          <a:prstGeom prst="rect">
            <a:avLst/>
          </a:prstGeom>
        </p:spPr>
      </p:pic>
      <p:sp>
        <p:nvSpPr>
          <p:cNvPr id="20" name="Flèche courbée vers le bas 19"/>
          <p:cNvSpPr/>
          <p:nvPr/>
        </p:nvSpPr>
        <p:spPr>
          <a:xfrm>
            <a:off x="2212093" y="2172600"/>
            <a:ext cx="486054" cy="206059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059800" y="5031487"/>
            <a:ext cx="6174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FF0000"/>
                </a:solidFill>
              </a:rPr>
              <a:t>- 15 %</a:t>
            </a:r>
          </a:p>
        </p:txBody>
      </p:sp>
      <p:sp>
        <p:nvSpPr>
          <p:cNvPr id="22" name="Flèche courbée vers le haut 21"/>
          <p:cNvSpPr/>
          <p:nvPr/>
        </p:nvSpPr>
        <p:spPr>
          <a:xfrm>
            <a:off x="5339817" y="3128593"/>
            <a:ext cx="285127" cy="153383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179291" y="3287303"/>
            <a:ext cx="651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FF0000"/>
                </a:solidFill>
              </a:rPr>
              <a:t>+ 14 %</a:t>
            </a:r>
          </a:p>
        </p:txBody>
      </p:sp>
      <p:sp>
        <p:nvSpPr>
          <p:cNvPr id="24" name="Flèche courbée vers le bas 23"/>
          <p:cNvSpPr/>
          <p:nvPr/>
        </p:nvSpPr>
        <p:spPr>
          <a:xfrm>
            <a:off x="2135990" y="5490822"/>
            <a:ext cx="362830" cy="216024"/>
          </a:xfrm>
          <a:prstGeom prst="curved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97596" y="1895601"/>
            <a:ext cx="529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b="1" dirty="0">
                <a:solidFill>
                  <a:srgbClr val="FF0000"/>
                </a:solidFill>
              </a:rPr>
              <a:t>- 8 %</a:t>
            </a:r>
          </a:p>
        </p:txBody>
      </p:sp>
      <p:cxnSp>
        <p:nvCxnSpPr>
          <p:cNvPr id="25" name="Connecteur droit 24"/>
          <p:cNvCxnSpPr/>
          <p:nvPr/>
        </p:nvCxnSpPr>
        <p:spPr>
          <a:xfrm>
            <a:off x="204818" y="404664"/>
            <a:ext cx="8256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isocèle 26"/>
          <p:cNvSpPr/>
          <p:nvPr/>
        </p:nvSpPr>
        <p:spPr>
          <a:xfrm>
            <a:off x="7791558" y="2336183"/>
            <a:ext cx="751594" cy="3534246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 flipH="1">
            <a:off x="7356738" y="1285895"/>
            <a:ext cx="152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Historical</a:t>
            </a:r>
            <a:endParaRPr lang="fr-FR" dirty="0" smtClean="0"/>
          </a:p>
          <a:p>
            <a:pPr algn="ctr"/>
            <a:r>
              <a:rPr lang="fr-FR" dirty="0" err="1" smtClean="0"/>
              <a:t>within-field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co-existence</a:t>
            </a:r>
            <a:endParaRPr lang="fr-FR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38453" y="-42288"/>
            <a:ext cx="922354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NMS and</a:t>
            </a:r>
            <a:r>
              <a:rPr kumimoji="0" lang="fr-FR" sz="20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1" i="1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breeding</a:t>
            </a:r>
            <a:endParaRPr kumimoji="0" lang="fr-FR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 rot="16200000" flipH="1">
            <a:off x="-454022" y="3255664"/>
            <a:ext cx="290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Pathogen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susceptibility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03790" y="407161"/>
            <a:ext cx="110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Wheat</a:t>
            </a:r>
            <a:r>
              <a:rPr lang="fr-FR" dirty="0" smtClean="0">
                <a:solidFill>
                  <a:srgbClr val="0070C0"/>
                </a:solidFill>
              </a:rPr>
              <a:t> (</a:t>
            </a:r>
            <a:r>
              <a:rPr lang="fr-FR" dirty="0" err="1" smtClean="0">
                <a:solidFill>
                  <a:srgbClr val="0070C0"/>
                </a:solidFill>
              </a:rPr>
              <a:t>leaf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rust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664096" y="392493"/>
            <a:ext cx="151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Rice</a:t>
            </a:r>
            <a:endParaRPr lang="fr-FR" dirty="0" smtClean="0">
              <a:solidFill>
                <a:srgbClr val="0070C0"/>
              </a:solidFill>
            </a:endParaRP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(Blast </a:t>
            </a:r>
            <a:r>
              <a:rPr lang="fr-FR" dirty="0" err="1" smtClean="0">
                <a:solidFill>
                  <a:srgbClr val="0070C0"/>
                </a:solidFill>
              </a:rPr>
              <a:t>fungus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16540" y="6423337"/>
            <a:ext cx="323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Pelissier</a:t>
            </a:r>
            <a:r>
              <a:rPr lang="fr-FR" sz="1400" dirty="0"/>
              <a:t> </a:t>
            </a:r>
            <a:r>
              <a:rPr lang="fr-FR" sz="1400" dirty="0" smtClean="0"/>
              <a:t>et al, </a:t>
            </a:r>
            <a:r>
              <a:rPr lang="fr-FR" sz="1400" dirty="0" err="1" smtClean="0"/>
              <a:t>unpublished</a:t>
            </a:r>
            <a:endParaRPr lang="fr-FR" sz="1400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088" y="1011248"/>
            <a:ext cx="824035" cy="81851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829" y="1006505"/>
            <a:ext cx="835071" cy="807481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745" y="3832978"/>
            <a:ext cx="827714" cy="73206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7434" y="3821073"/>
            <a:ext cx="873697" cy="7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1" grpId="0"/>
      <p:bldP spid="24" grpId="0" animBg="1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" y="0"/>
            <a:ext cx="9142453" cy="685684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5526" y="2740952"/>
            <a:ext cx="1176797" cy="101566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Rémi Pélissier</a:t>
            </a:r>
          </a:p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Elsa </a:t>
            </a:r>
            <a:r>
              <a:rPr lang="fr-FR" sz="1200" dirty="0" err="1" smtClean="0">
                <a:solidFill>
                  <a:srgbClr val="FF0000"/>
                </a:solidFill>
              </a:rPr>
              <a:t>Ballini</a:t>
            </a:r>
            <a:endParaRPr lang="fr-FR" sz="1200" dirty="0" smtClean="0">
              <a:solidFill>
                <a:srgbClr val="FF0000"/>
              </a:solidFill>
            </a:endParaRPr>
          </a:p>
          <a:p>
            <a:pPr algn="ctr"/>
            <a:r>
              <a:rPr lang="fr-FR" sz="1200" dirty="0" smtClean="0"/>
              <a:t>Luis </a:t>
            </a:r>
            <a:r>
              <a:rPr lang="fr-FR" sz="1200" dirty="0" err="1" smtClean="0"/>
              <a:t>Buendia</a:t>
            </a:r>
            <a:endParaRPr lang="fr-FR" sz="1200" dirty="0"/>
          </a:p>
          <a:p>
            <a:pPr algn="ctr"/>
            <a:r>
              <a:rPr lang="fr-FR" sz="1200" dirty="0" smtClean="0"/>
              <a:t>Aurélie Ducasse</a:t>
            </a:r>
          </a:p>
          <a:p>
            <a:pPr algn="ctr"/>
            <a:r>
              <a:rPr lang="fr-FR" sz="1200" dirty="0" smtClean="0"/>
              <a:t>Andy Brousse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5243941" y="724422"/>
            <a:ext cx="1324402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FF0000"/>
                </a:solidFill>
              </a:rPr>
              <a:t>Huichuan</a:t>
            </a:r>
            <a:r>
              <a:rPr lang="fr-FR" sz="1200" dirty="0">
                <a:solidFill>
                  <a:srgbClr val="FF0000"/>
                </a:solidFill>
              </a:rPr>
              <a:t> Huang</a:t>
            </a:r>
          </a:p>
          <a:p>
            <a:pPr algn="ctr"/>
            <a:r>
              <a:rPr lang="fr-FR" sz="1200" dirty="0" err="1"/>
              <a:t>Jingjing</a:t>
            </a:r>
            <a:r>
              <a:rPr lang="fr-FR" sz="1200" dirty="0"/>
              <a:t> Liao</a:t>
            </a:r>
          </a:p>
          <a:p>
            <a:pPr algn="ctr"/>
            <a:r>
              <a:rPr lang="fr-FR" sz="1200" dirty="0" err="1"/>
              <a:t>Baihui</a:t>
            </a:r>
            <a:r>
              <a:rPr lang="fr-FR" sz="1200" dirty="0"/>
              <a:t> Jin</a:t>
            </a:r>
          </a:p>
          <a:p>
            <a:pPr algn="ctr"/>
            <a:r>
              <a:rPr lang="fr-FR" sz="1200" dirty="0" err="1"/>
              <a:t>Xiahong</a:t>
            </a:r>
            <a:r>
              <a:rPr lang="fr-FR" sz="1200" dirty="0"/>
              <a:t> He</a:t>
            </a:r>
          </a:p>
          <a:p>
            <a:pPr algn="ctr"/>
            <a:r>
              <a:rPr lang="fr-FR" sz="1200" dirty="0" err="1"/>
              <a:t>Chenyung</a:t>
            </a:r>
            <a:r>
              <a:rPr lang="fr-FR" sz="1200" dirty="0"/>
              <a:t> Li</a:t>
            </a:r>
          </a:p>
          <a:p>
            <a:pPr algn="ctr"/>
            <a:r>
              <a:rPr lang="fr-FR" sz="1200" dirty="0" err="1"/>
              <a:t>Youyong</a:t>
            </a:r>
            <a:r>
              <a:rPr lang="fr-FR" sz="1200" dirty="0"/>
              <a:t> Zhu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47" y="724505"/>
            <a:ext cx="1221488" cy="120024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6" y="116765"/>
            <a:ext cx="3606528" cy="20440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499" y="2236034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</a:t>
            </a:r>
            <a:r>
              <a:rPr lang="fr-FR" dirty="0" smtClean="0">
                <a:solidFill>
                  <a:schemeClr val="bg1"/>
                </a:solidFill>
              </a:rPr>
              <a:t>ean-benoit.morel@inrae.fr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59060" y="373658"/>
            <a:ext cx="2793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Yunnan Agricultural </a:t>
            </a:r>
            <a:r>
              <a:rPr lang="fr-FR" sz="1400" b="1" dirty="0" err="1" smtClean="0">
                <a:solidFill>
                  <a:schemeClr val="bg1"/>
                </a:solidFill>
              </a:rPr>
              <a:t>University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42495" y="2740952"/>
            <a:ext cx="2531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u="sng" dirty="0" err="1" smtClean="0">
                <a:solidFill>
                  <a:schemeClr val="bg1"/>
                </a:solidFill>
              </a:rPr>
              <a:t>Funding</a:t>
            </a:r>
            <a:endParaRPr lang="fr-FR" u="sng" dirty="0" smtClean="0">
              <a:solidFill>
                <a:schemeClr val="bg1"/>
              </a:solidFill>
            </a:endParaRP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French ANR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INRAE </a:t>
            </a:r>
            <a:r>
              <a:rPr lang="fr-FR" dirty="0" err="1" smtClean="0">
                <a:solidFill>
                  <a:schemeClr val="bg1"/>
                </a:solidFill>
              </a:rPr>
              <a:t>Crop</a:t>
            </a:r>
            <a:r>
              <a:rPr lang="fr-FR" dirty="0" smtClean="0">
                <a:solidFill>
                  <a:schemeClr val="bg1"/>
                </a:solidFill>
              </a:rPr>
              <a:t> protection</a:t>
            </a:r>
          </a:p>
          <a:p>
            <a:pPr algn="r"/>
            <a:r>
              <a:rPr lang="fr-FR" dirty="0" smtClean="0">
                <a:solidFill>
                  <a:schemeClr val="bg1"/>
                </a:solidFill>
              </a:rPr>
              <a:t>CASDAR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31156" y="2024574"/>
            <a:ext cx="3383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International joint </a:t>
            </a:r>
            <a:r>
              <a:rPr lang="fr-FR" sz="1600" dirty="0" err="1" smtClean="0">
                <a:solidFill>
                  <a:schemeClr val="bg1"/>
                </a:solidFill>
              </a:rPr>
              <a:t>Lab</a:t>
            </a:r>
            <a:r>
              <a:rPr lang="fr-FR" sz="1600" dirty="0" smtClean="0">
                <a:solidFill>
                  <a:schemeClr val="bg1"/>
                </a:solidFill>
              </a:rPr>
              <a:t> PLANTOMIX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768" y="110202"/>
            <a:ext cx="2119168" cy="952285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8035435" y="142178"/>
            <a:ext cx="1023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Cyrille Violle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767" y="1127093"/>
            <a:ext cx="1712153" cy="958806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7923240" y="1115353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Hélène </a:t>
            </a:r>
            <a:r>
              <a:rPr lang="fr-FR" sz="1200" dirty="0" err="1" smtClean="0">
                <a:solidFill>
                  <a:srgbClr val="FF0000"/>
                </a:solidFill>
              </a:rPr>
              <a:t>Fréville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16509" y="4340886"/>
            <a:ext cx="2327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QUESTIONS?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 flipH="1">
            <a:off x="317018" y="5291086"/>
            <a:ext cx="498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+ projet thèse (</a:t>
            </a:r>
            <a:r>
              <a:rPr lang="fr-FR" b="1" dirty="0" err="1" smtClean="0">
                <a:solidFill>
                  <a:schemeClr val="bg1"/>
                </a:solidFill>
              </a:rPr>
              <a:t>Inrae</a:t>
            </a:r>
            <a:r>
              <a:rPr lang="fr-FR" b="1" dirty="0" smtClean="0">
                <a:solidFill>
                  <a:schemeClr val="bg1"/>
                </a:solidFill>
              </a:rPr>
              <a:t>-ANR </a:t>
            </a:r>
            <a:r>
              <a:rPr lang="fr-FR" b="1" dirty="0" err="1" smtClean="0">
                <a:solidFill>
                  <a:schemeClr val="bg1"/>
                </a:solidFill>
              </a:rPr>
              <a:t>Mobidiv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Génétique et physiologie des interactions blé-blé modulant la sensibilité aux agents pathogènes (Sept 2021-2024)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64959"/>
            <a:ext cx="4601727" cy="34312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2175" y="2041124"/>
            <a:ext cx="1289930" cy="6806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Plant-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soil</a:t>
            </a:r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feedbacks and 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legacies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9674" y="1123779"/>
            <a:ext cx="1103515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Stranger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recognition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4534" y="5137704"/>
            <a:ext cx="1103515" cy="4512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Competition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2991" y="5196252"/>
            <a:ext cx="1103515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Kin</a:t>
            </a:r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recognition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5184" y="4855493"/>
            <a:ext cx="1310069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Danger 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signalization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1085" y="2175534"/>
            <a:ext cx="1189100" cy="2890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Microbiota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modification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6183" y="1650866"/>
            <a:ext cx="1189100" cy="2890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Constitutive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VOCs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49109" y="2429277"/>
            <a:ext cx="850619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loliolide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allantoin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6699" y="3314229"/>
            <a:ext cx="97716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allelochemicals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572" y="3634467"/>
            <a:ext cx="97716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SAS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1023" y="4598773"/>
            <a:ext cx="146295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density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nutrient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foraging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51908" y="4772916"/>
            <a:ext cx="892391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exudates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9288" y="4526462"/>
            <a:ext cx="1374956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Exudates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small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peptides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2476" y="3879523"/>
            <a:ext cx="913159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Inducible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VOCs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3" name="ZoneTexte 7"/>
          <p:cNvSpPr txBox="1">
            <a:spLocks noChangeArrowheads="1"/>
          </p:cNvSpPr>
          <p:nvPr/>
        </p:nvSpPr>
        <p:spPr bwMode="auto">
          <a:xfrm>
            <a:off x="162081" y="5762229"/>
            <a:ext cx="27562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Markovic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al, JEBX</a:t>
            </a:r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Wenig</a:t>
            </a: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Nature com. </a:t>
            </a:r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Orlovskis</a:t>
            </a: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New </a:t>
            </a:r>
            <a:r>
              <a:rPr lang="fr-FR" altLang="fr-FR" sz="1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phytol</a:t>
            </a: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Coppola et al, Scientific reports. </a:t>
            </a:r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kumimoji="0" lang="fr-FR" altLang="fr-FR" sz="1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7"/>
          <p:cNvSpPr txBox="1">
            <a:spLocks noChangeArrowheads="1"/>
          </p:cNvSpPr>
          <p:nvPr/>
        </p:nvSpPr>
        <p:spPr bwMode="auto">
          <a:xfrm>
            <a:off x="3403124" y="5969779"/>
            <a:ext cx="15758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Biedrzycki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al, Plant </a:t>
            </a: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Signaling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</a:p>
        </p:txBody>
      </p:sp>
      <p:sp>
        <p:nvSpPr>
          <p:cNvPr id="25" name="ZoneTexte 7"/>
          <p:cNvSpPr txBox="1">
            <a:spLocks noChangeArrowheads="1"/>
          </p:cNvSpPr>
          <p:nvPr/>
        </p:nvSpPr>
        <p:spPr bwMode="auto">
          <a:xfrm>
            <a:off x="5504730" y="5798666"/>
            <a:ext cx="29220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 et al, Plant Journal 2013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Cerrudo</a:t>
            </a:r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Plant </a:t>
            </a:r>
            <a:r>
              <a:rPr lang="fr-FR" altLang="fr-FR" sz="12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Ballaré</a:t>
            </a:r>
            <a:r>
              <a:rPr lang="fr-FR" altLang="fr-FR" sz="1200" noProof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An. </a:t>
            </a:r>
            <a:r>
              <a:rPr lang="fr-FR" altLang="fr-FR" sz="1200" noProof="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altLang="fr-FR" sz="1200" noProof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of Plant </a:t>
            </a:r>
            <a:r>
              <a:rPr lang="fr-FR" altLang="fr-FR" sz="1200" noProof="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fr-FR" altLang="fr-FR" sz="1200" noProof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 et al. </a:t>
            </a:r>
            <a:r>
              <a:rPr lang="fr-FR" altLang="fr-FR" sz="1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Frontiers</a:t>
            </a: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Science, </a:t>
            </a:r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fr-FR" altLang="fr-FR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7"/>
          <p:cNvSpPr txBox="1">
            <a:spLocks noChangeArrowheads="1"/>
          </p:cNvSpPr>
          <p:nvPr/>
        </p:nvSpPr>
        <p:spPr bwMode="auto">
          <a:xfrm>
            <a:off x="6259862" y="553436"/>
            <a:ext cx="240322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Sukegawa</a:t>
            </a:r>
            <a:r>
              <a:rPr kumimoji="0" lang="fr-FR" alt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1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 al. Plant journal</a:t>
            </a:r>
            <a:r>
              <a:rPr lang="fr-FR" altLang="fr-FR" sz="1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Venturelli</a:t>
            </a:r>
            <a:r>
              <a:rPr lang="fr-FR" altLang="fr-FR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Plant </a:t>
            </a:r>
            <a:r>
              <a:rPr lang="fr-FR" altLang="fr-FR" sz="1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fr-FR" altLang="fr-FR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Kong et al. </a:t>
            </a:r>
            <a:r>
              <a:rPr lang="fr-FR" altLang="fr-FR" sz="1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et al. JEBX, 2020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Murata</a:t>
            </a:r>
            <a:r>
              <a:rPr lang="fr-FR" altLang="fr-FR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Plant </a:t>
            </a:r>
            <a:r>
              <a:rPr lang="fr-FR" altLang="fr-FR" sz="1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phisiology</a:t>
            </a:r>
            <a:r>
              <a:rPr lang="fr-FR" altLang="fr-FR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1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Takagi</a:t>
            </a:r>
            <a:r>
              <a:rPr lang="fr-FR" altLang="fr-FR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JEBX, 2016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Cheng et al. Scientific report, </a:t>
            </a:r>
            <a:r>
              <a:rPr lang="fr-FR" altLang="fr-FR" sz="11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fr-FR" altLang="fr-FR" sz="11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7"/>
          <p:cNvSpPr txBox="1">
            <a:spLocks noChangeArrowheads="1"/>
          </p:cNvSpPr>
          <p:nvPr/>
        </p:nvSpPr>
        <p:spPr bwMode="auto">
          <a:xfrm>
            <a:off x="60081" y="619303"/>
            <a:ext cx="28729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 et al, Frontier in plant science. 2017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Beredsen</a:t>
            </a: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ISME journal. 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Yuan et al, </a:t>
            </a:r>
            <a:r>
              <a:rPr lang="fr-FR" altLang="fr-FR" sz="1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Microbiome</a:t>
            </a: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 et al, Nature com. </a:t>
            </a:r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et al. New </a:t>
            </a:r>
            <a:r>
              <a:rPr lang="fr-FR" altLang="fr-FR" sz="1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phytol</a:t>
            </a:r>
            <a:r>
              <a:rPr lang="fr-FR" altLang="fr-FR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fr-FR" altLang="fr-FR" sz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kern="0" dirty="0" smtClean="0">
                <a:latin typeface="Calibri"/>
              </a:rPr>
              <a:t>Plants </a:t>
            </a:r>
            <a:r>
              <a:rPr lang="fr-FR" sz="2400" b="1" i="1" kern="0" dirty="0" err="1" smtClean="0">
                <a:latin typeface="Calibri"/>
              </a:rPr>
              <a:t>modulate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immunity</a:t>
            </a:r>
            <a:r>
              <a:rPr lang="fr-FR" sz="2400" b="1" i="1" kern="0" dirty="0" smtClean="0">
                <a:latin typeface="Calibri"/>
              </a:rPr>
              <a:t> and </a:t>
            </a:r>
            <a:r>
              <a:rPr lang="fr-FR" sz="2400" b="1" i="1" kern="0" dirty="0" err="1" smtClean="0">
                <a:latin typeface="Calibri"/>
              </a:rPr>
              <a:t>susceptiblity</a:t>
            </a:r>
            <a:r>
              <a:rPr lang="fr-FR" sz="2400" b="1" i="1" kern="0" dirty="0" smtClean="0">
                <a:latin typeface="Calibri"/>
              </a:rPr>
              <a:t> in </a:t>
            </a:r>
            <a:r>
              <a:rPr lang="fr-FR" sz="2400" b="1" i="1" kern="0" dirty="0" err="1" smtClean="0">
                <a:latin typeface="Calibri"/>
              </a:rPr>
              <a:t>their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neighborhood</a:t>
            </a:r>
            <a:endParaRPr lang="fr-FR" sz="2400" b="1" i="1" kern="0" dirty="0">
              <a:latin typeface="Calibri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163502" y="461963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8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44699" y="-19782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Intraspecific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competition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for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nutrients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between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conspecifics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</a:t>
            </a:r>
            <a:endParaRPr kumimoji="0" lang="fr-FR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23578" y="442181"/>
            <a:ext cx="8256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27584" y="10527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Intraspecific</a:t>
            </a:r>
            <a:r>
              <a:rPr lang="fr-FR" b="1" dirty="0" smtClean="0"/>
              <a:t> </a:t>
            </a:r>
            <a:r>
              <a:rPr lang="fr-FR" b="1" dirty="0" err="1" smtClean="0"/>
              <a:t>competition</a:t>
            </a:r>
            <a:r>
              <a:rPr lang="fr-FR" b="1" dirty="0" smtClean="0"/>
              <a:t>  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603776" y="10527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Intraspecific</a:t>
            </a:r>
            <a:r>
              <a:rPr lang="fr-FR" b="1" dirty="0" smtClean="0"/>
              <a:t> plant </a:t>
            </a:r>
            <a:r>
              <a:rPr lang="fr-FR" b="1" dirty="0" err="1" smtClean="0"/>
              <a:t>density</a:t>
            </a:r>
            <a:r>
              <a:rPr lang="fr-FR" b="1" dirty="0" smtClean="0"/>
              <a:t>   </a:t>
            </a:r>
            <a:endParaRPr lang="fr-FR" b="1" dirty="0"/>
          </a:p>
        </p:txBody>
      </p:sp>
      <p:sp>
        <p:nvSpPr>
          <p:cNvPr id="9" name="Flèche droite 8"/>
          <p:cNvSpPr/>
          <p:nvPr/>
        </p:nvSpPr>
        <p:spPr>
          <a:xfrm>
            <a:off x="3278968" y="1231884"/>
            <a:ext cx="20162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713840" y="1224888"/>
            <a:ext cx="233174" cy="1980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7622242" y="1321894"/>
            <a:ext cx="233174" cy="1980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99" y="2852936"/>
            <a:ext cx="1600980" cy="188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26" y="2781404"/>
            <a:ext cx="1661826" cy="195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rme libre 13"/>
          <p:cNvSpPr/>
          <p:nvPr/>
        </p:nvSpPr>
        <p:spPr>
          <a:xfrm>
            <a:off x="585507" y="4149080"/>
            <a:ext cx="3340310" cy="45719"/>
          </a:xfrm>
          <a:custGeom>
            <a:avLst/>
            <a:gdLst>
              <a:gd name="connsiteX0" fmla="*/ 0 w 5006567"/>
              <a:gd name="connsiteY0" fmla="*/ 72549 h 90718"/>
              <a:gd name="connsiteX1" fmla="*/ 733331 w 5006567"/>
              <a:gd name="connsiteY1" fmla="*/ 121 h 90718"/>
              <a:gd name="connsiteX2" fmla="*/ 1276539 w 5006567"/>
              <a:gd name="connsiteY2" fmla="*/ 54442 h 90718"/>
              <a:gd name="connsiteX3" fmla="*/ 1575303 w 5006567"/>
              <a:gd name="connsiteY3" fmla="*/ 18228 h 90718"/>
              <a:gd name="connsiteX4" fmla="*/ 1883121 w 5006567"/>
              <a:gd name="connsiteY4" fmla="*/ 27281 h 90718"/>
              <a:gd name="connsiteX5" fmla="*/ 2127565 w 5006567"/>
              <a:gd name="connsiteY5" fmla="*/ 45388 h 90718"/>
              <a:gd name="connsiteX6" fmla="*/ 2453489 w 5006567"/>
              <a:gd name="connsiteY6" fmla="*/ 54442 h 90718"/>
              <a:gd name="connsiteX7" fmla="*/ 2562131 w 5006567"/>
              <a:gd name="connsiteY7" fmla="*/ 27281 h 90718"/>
              <a:gd name="connsiteX8" fmla="*/ 2706986 w 5006567"/>
              <a:gd name="connsiteY8" fmla="*/ 27281 h 90718"/>
              <a:gd name="connsiteX9" fmla="*/ 2833735 w 5006567"/>
              <a:gd name="connsiteY9" fmla="*/ 72549 h 90718"/>
              <a:gd name="connsiteX10" fmla="*/ 2996697 w 5006567"/>
              <a:gd name="connsiteY10" fmla="*/ 9174 h 90718"/>
              <a:gd name="connsiteX11" fmla="*/ 3186820 w 5006567"/>
              <a:gd name="connsiteY11" fmla="*/ 54442 h 90718"/>
              <a:gd name="connsiteX12" fmla="*/ 3358836 w 5006567"/>
              <a:gd name="connsiteY12" fmla="*/ 45388 h 90718"/>
              <a:gd name="connsiteX13" fmla="*/ 3793402 w 5006567"/>
              <a:gd name="connsiteY13" fmla="*/ 63495 h 90718"/>
              <a:gd name="connsiteX14" fmla="*/ 4191755 w 5006567"/>
              <a:gd name="connsiteY14" fmla="*/ 54442 h 90718"/>
              <a:gd name="connsiteX15" fmla="*/ 4336610 w 5006567"/>
              <a:gd name="connsiteY15" fmla="*/ 54442 h 90718"/>
              <a:gd name="connsiteX16" fmla="*/ 4481466 w 5006567"/>
              <a:gd name="connsiteY16" fmla="*/ 90655 h 90718"/>
              <a:gd name="connsiteX17" fmla="*/ 4635374 w 5006567"/>
              <a:gd name="connsiteY17" fmla="*/ 63495 h 90718"/>
              <a:gd name="connsiteX18" fmla="*/ 4906978 w 5006567"/>
              <a:gd name="connsiteY18" fmla="*/ 72549 h 90718"/>
              <a:gd name="connsiteX19" fmla="*/ 5006567 w 5006567"/>
              <a:gd name="connsiteY19" fmla="*/ 54442 h 90718"/>
              <a:gd name="connsiteX20" fmla="*/ 5006567 w 5006567"/>
              <a:gd name="connsiteY20" fmla="*/ 54442 h 9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6567" h="90718">
                <a:moveTo>
                  <a:pt x="0" y="72549"/>
                </a:moveTo>
                <a:cubicBezTo>
                  <a:pt x="260287" y="37844"/>
                  <a:pt x="520575" y="3139"/>
                  <a:pt x="733331" y="121"/>
                </a:cubicBezTo>
                <a:cubicBezTo>
                  <a:pt x="946087" y="-2897"/>
                  <a:pt x="1136210" y="51424"/>
                  <a:pt x="1276539" y="54442"/>
                </a:cubicBezTo>
                <a:cubicBezTo>
                  <a:pt x="1416868" y="57460"/>
                  <a:pt x="1474206" y="22755"/>
                  <a:pt x="1575303" y="18228"/>
                </a:cubicBezTo>
                <a:cubicBezTo>
                  <a:pt x="1676400" y="13701"/>
                  <a:pt x="1791077" y="22754"/>
                  <a:pt x="1883121" y="27281"/>
                </a:cubicBezTo>
                <a:cubicBezTo>
                  <a:pt x="1975165" y="31808"/>
                  <a:pt x="2032504" y="40861"/>
                  <a:pt x="2127565" y="45388"/>
                </a:cubicBezTo>
                <a:cubicBezTo>
                  <a:pt x="2222626" y="49915"/>
                  <a:pt x="2381061" y="57460"/>
                  <a:pt x="2453489" y="54442"/>
                </a:cubicBezTo>
                <a:cubicBezTo>
                  <a:pt x="2525917" y="51424"/>
                  <a:pt x="2519882" y="31808"/>
                  <a:pt x="2562131" y="27281"/>
                </a:cubicBezTo>
                <a:cubicBezTo>
                  <a:pt x="2604380" y="22754"/>
                  <a:pt x="2661719" y="19736"/>
                  <a:pt x="2706986" y="27281"/>
                </a:cubicBezTo>
                <a:cubicBezTo>
                  <a:pt x="2752253" y="34826"/>
                  <a:pt x="2785450" y="75567"/>
                  <a:pt x="2833735" y="72549"/>
                </a:cubicBezTo>
                <a:cubicBezTo>
                  <a:pt x="2882020" y="69531"/>
                  <a:pt x="2937850" y="12192"/>
                  <a:pt x="2996697" y="9174"/>
                </a:cubicBezTo>
                <a:cubicBezTo>
                  <a:pt x="3055544" y="6156"/>
                  <a:pt x="3126464" y="48406"/>
                  <a:pt x="3186820" y="54442"/>
                </a:cubicBezTo>
                <a:cubicBezTo>
                  <a:pt x="3247176" y="60478"/>
                  <a:pt x="3257739" y="43879"/>
                  <a:pt x="3358836" y="45388"/>
                </a:cubicBezTo>
                <a:cubicBezTo>
                  <a:pt x="3459933" y="46897"/>
                  <a:pt x="3654582" y="61986"/>
                  <a:pt x="3793402" y="63495"/>
                </a:cubicBezTo>
                <a:cubicBezTo>
                  <a:pt x="3932222" y="65004"/>
                  <a:pt x="4101220" y="55951"/>
                  <a:pt x="4191755" y="54442"/>
                </a:cubicBezTo>
                <a:cubicBezTo>
                  <a:pt x="4282290" y="52933"/>
                  <a:pt x="4288325" y="48407"/>
                  <a:pt x="4336610" y="54442"/>
                </a:cubicBezTo>
                <a:cubicBezTo>
                  <a:pt x="4384895" y="60477"/>
                  <a:pt x="4431672" y="89146"/>
                  <a:pt x="4481466" y="90655"/>
                </a:cubicBezTo>
                <a:cubicBezTo>
                  <a:pt x="4531260" y="92164"/>
                  <a:pt x="4564455" y="66513"/>
                  <a:pt x="4635374" y="63495"/>
                </a:cubicBezTo>
                <a:cubicBezTo>
                  <a:pt x="4706293" y="60477"/>
                  <a:pt x="4845113" y="74058"/>
                  <a:pt x="4906978" y="72549"/>
                </a:cubicBezTo>
                <a:cubicBezTo>
                  <a:pt x="4968843" y="71040"/>
                  <a:pt x="5006567" y="54442"/>
                  <a:pt x="5006567" y="54442"/>
                </a:cubicBezTo>
                <a:lnTo>
                  <a:pt x="5006567" y="54442"/>
                </a:lnTo>
              </a:path>
            </a:pathLst>
          </a:custGeom>
          <a:noFill/>
          <a:ln w="3810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Éclair 14"/>
          <p:cNvSpPr/>
          <p:nvPr/>
        </p:nvSpPr>
        <p:spPr>
          <a:xfrm rot="20092216">
            <a:off x="752465" y="2508078"/>
            <a:ext cx="258928" cy="456682"/>
          </a:xfrm>
          <a:prstGeom prst="lightningBol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oleil 15"/>
          <p:cNvSpPr/>
          <p:nvPr/>
        </p:nvSpPr>
        <p:spPr>
          <a:xfrm>
            <a:off x="127781" y="2085615"/>
            <a:ext cx="526901" cy="679728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clair 16"/>
          <p:cNvSpPr/>
          <p:nvPr/>
        </p:nvSpPr>
        <p:spPr>
          <a:xfrm rot="19573656">
            <a:off x="2048630" y="3294256"/>
            <a:ext cx="221346" cy="471498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936254" y="3027440"/>
            <a:ext cx="5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SAS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Ellipse 18"/>
          <p:cNvSpPr/>
          <p:nvPr/>
        </p:nvSpPr>
        <p:spPr>
          <a:xfrm>
            <a:off x="2030827" y="4932532"/>
            <a:ext cx="127218" cy="1076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433074" y="4980113"/>
            <a:ext cx="254436" cy="1076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iangle isocèle 21"/>
          <p:cNvSpPr/>
          <p:nvPr/>
        </p:nvSpPr>
        <p:spPr>
          <a:xfrm>
            <a:off x="2244518" y="5112552"/>
            <a:ext cx="137538" cy="161526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1849878" y="5125243"/>
            <a:ext cx="254436" cy="1071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3131375">
            <a:off x="1601280" y="4638307"/>
            <a:ext cx="376893" cy="14466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7777293">
            <a:off x="2674956" y="4684288"/>
            <a:ext cx="376893" cy="14466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226450" y="5311225"/>
            <a:ext cx="292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Competition</a:t>
            </a:r>
            <a:r>
              <a:rPr lang="fr-FR" sz="1600" dirty="0" smtClean="0"/>
              <a:t> for </a:t>
            </a:r>
            <a:r>
              <a:rPr lang="fr-FR" sz="1600" dirty="0" err="1" smtClean="0"/>
              <a:t>nutrient</a:t>
            </a:r>
            <a:endParaRPr lang="fr-FR" sz="16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4357962" y="3112535"/>
            <a:ext cx="432048" cy="2558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397463" y="2390433"/>
            <a:ext cx="3083024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Shade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Avoidance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Syndrom</a:t>
            </a:r>
            <a:r>
              <a:rPr lang="fr-FR" sz="1600" dirty="0" smtClean="0"/>
              <a:t> </a:t>
            </a:r>
            <a:r>
              <a:rPr lang="fr-FR" sz="1600" dirty="0" err="1" smtClean="0"/>
              <a:t>increases</a:t>
            </a:r>
            <a:r>
              <a:rPr lang="fr-FR" sz="1600" dirty="0" smtClean="0"/>
              <a:t> </a:t>
            </a:r>
            <a:r>
              <a:rPr lang="fr-FR" sz="1600" i="1" dirty="0" err="1" smtClean="0"/>
              <a:t>A.thaliana</a:t>
            </a:r>
            <a:r>
              <a:rPr lang="fr-FR" sz="1600" i="1" dirty="0" smtClean="0"/>
              <a:t> </a:t>
            </a:r>
            <a:r>
              <a:rPr lang="fr-FR" sz="1600" dirty="0" err="1" smtClean="0"/>
              <a:t>susceptibility</a:t>
            </a:r>
            <a:r>
              <a:rPr lang="fr-FR" sz="1600" dirty="0" smtClean="0"/>
              <a:t> to </a:t>
            </a:r>
            <a:r>
              <a:rPr lang="fr-FR" sz="1600" dirty="0" err="1" smtClean="0"/>
              <a:t>pathogens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449328" y="4727200"/>
            <a:ext cx="495264" cy="273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320922" y="4775035"/>
            <a:ext cx="3308792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Root</a:t>
            </a:r>
            <a:r>
              <a:rPr lang="fr-FR" sz="1600" b="1" dirty="0" smtClean="0"/>
              <a:t> interaction </a:t>
            </a:r>
            <a:r>
              <a:rPr lang="fr-FR" sz="1600" b="1" dirty="0" err="1" smtClean="0"/>
              <a:t>with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conspecifics</a:t>
            </a:r>
            <a:r>
              <a:rPr lang="fr-FR" sz="1600" b="1" dirty="0" smtClean="0"/>
              <a:t> </a:t>
            </a:r>
            <a:r>
              <a:rPr lang="fr-FR" sz="1600" dirty="0" err="1" smtClean="0"/>
              <a:t>increases</a:t>
            </a:r>
            <a:r>
              <a:rPr lang="fr-FR" sz="1600" dirty="0" smtClean="0"/>
              <a:t> </a:t>
            </a:r>
            <a:r>
              <a:rPr lang="fr-FR" sz="1600" dirty="0" smtClean="0"/>
              <a:t>accumulation of </a:t>
            </a:r>
            <a:r>
              <a:rPr lang="fr-FR" sz="1600" dirty="0" err="1" smtClean="0"/>
              <a:t>chemical</a:t>
            </a:r>
            <a:r>
              <a:rPr lang="fr-FR" sz="1600" dirty="0" smtClean="0"/>
              <a:t> </a:t>
            </a:r>
            <a:r>
              <a:rPr lang="fr-FR" sz="1600" dirty="0" err="1" smtClean="0"/>
              <a:t>defense</a:t>
            </a:r>
            <a:r>
              <a:rPr lang="fr-FR" sz="1600" dirty="0" smtClean="0"/>
              <a:t> in </a:t>
            </a:r>
            <a:r>
              <a:rPr lang="fr-FR" sz="1600" dirty="0" err="1" smtClean="0"/>
              <a:t>tobacco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35" name="ZoneTexte 7"/>
          <p:cNvSpPr txBox="1">
            <a:spLocks noChangeArrowheads="1"/>
          </p:cNvSpPr>
          <p:nvPr/>
        </p:nvSpPr>
        <p:spPr bwMode="auto">
          <a:xfrm>
            <a:off x="5508104" y="3272515"/>
            <a:ext cx="34814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 et al, Plant Journal 2013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Cerrudo</a:t>
            </a:r>
            <a:r>
              <a:rPr lang="fr-FR" alt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Plant </a:t>
            </a:r>
            <a:r>
              <a:rPr lang="fr-FR" altLang="fr-F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fr-FR" alt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kumimoji="0" lang="fr-FR" altLang="fr-FR" sz="12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fr-FR" altLang="fr-FR" sz="12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Ballaré</a:t>
            </a:r>
            <a:r>
              <a:rPr lang="fr-FR" altLang="fr-FR" sz="1200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An. </a:t>
            </a:r>
            <a:r>
              <a:rPr lang="fr-FR" altLang="fr-FR" sz="1200" noProof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altLang="fr-FR" sz="1200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of Plant </a:t>
            </a:r>
            <a:r>
              <a:rPr lang="fr-FR" altLang="fr-FR" sz="1200" noProof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fr-FR" altLang="fr-FR" sz="1200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kumimoji="0" lang="fr-FR" altLang="fr-FR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7"/>
          <p:cNvSpPr txBox="1">
            <a:spLocks noChangeArrowheads="1"/>
          </p:cNvSpPr>
          <p:nvPr/>
        </p:nvSpPr>
        <p:spPr bwMode="auto">
          <a:xfrm>
            <a:off x="5767150" y="5748367"/>
            <a:ext cx="3222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kumimoji="0" lang="fr-FR" altLang="fr-FR" sz="12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fr-FR" altLang="fr-FR" sz="1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Frontiers</a:t>
            </a:r>
            <a:r>
              <a:rPr lang="fr-FR" alt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Plants Science, 2019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4601727" cy="34312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7838" y="2024812"/>
            <a:ext cx="1289930" cy="6806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Plant-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soil</a:t>
            </a:r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feedbacks and 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legacies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2224" y="1591759"/>
            <a:ext cx="1103515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Stranger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recognition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44534" y="5073553"/>
            <a:ext cx="1103515" cy="45124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Competition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2991" y="5132101"/>
            <a:ext cx="1103515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Kin</a:t>
            </a:r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recognition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5184" y="4791342"/>
            <a:ext cx="1310069" cy="41979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5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Danger </a:t>
            </a:r>
            <a:r>
              <a:rPr lang="fr-FR" sz="15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signalization</a:t>
            </a:r>
            <a:endParaRPr lang="fr-FR" sz="15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1085" y="2111383"/>
            <a:ext cx="1189100" cy="2890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Microbiota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modification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6183" y="1586715"/>
            <a:ext cx="1189100" cy="2890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Constitutive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VOCs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49109" y="2365126"/>
            <a:ext cx="850619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loliolide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allantoin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6699" y="3250078"/>
            <a:ext cx="97716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allelochemicals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572" y="3570316"/>
            <a:ext cx="97716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SAS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1023" y="4534622"/>
            <a:ext cx="1462958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density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nutrient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foraging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51908" y="4708765"/>
            <a:ext cx="892391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exudates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9288" y="4462311"/>
            <a:ext cx="1374956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Root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Exudates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,</a:t>
            </a:r>
          </a:p>
          <a:p>
            <a:pPr algn="ctr"/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small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peptides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2476" y="3815372"/>
            <a:ext cx="913159" cy="29247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Inducible</a:t>
            </a:r>
            <a:r>
              <a:rPr lang="fr-FR" sz="900" b="1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fr-FR" sz="900" b="1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VOCs</a:t>
            </a:r>
            <a:endParaRPr lang="fr-FR" sz="9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7642" y="1523112"/>
            <a:ext cx="1217297" cy="547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kern="0" dirty="0" smtClean="0">
                <a:latin typeface="Calibri"/>
              </a:rPr>
              <a:t>Plants </a:t>
            </a:r>
            <a:r>
              <a:rPr lang="fr-FR" sz="2400" b="1" i="1" kern="0" dirty="0" err="1" smtClean="0">
                <a:latin typeface="Calibri"/>
              </a:rPr>
              <a:t>modulate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immunity</a:t>
            </a:r>
            <a:r>
              <a:rPr lang="fr-FR" sz="2400" b="1" i="1" kern="0" dirty="0" smtClean="0">
                <a:latin typeface="Calibri"/>
              </a:rPr>
              <a:t> and </a:t>
            </a:r>
            <a:r>
              <a:rPr lang="fr-FR" sz="2400" b="1" i="1" kern="0" dirty="0" err="1" smtClean="0">
                <a:latin typeface="Calibri"/>
              </a:rPr>
              <a:t>susceptiblity</a:t>
            </a:r>
            <a:r>
              <a:rPr lang="fr-FR" sz="2400" b="1" i="1" kern="0" dirty="0" smtClean="0">
                <a:latin typeface="Calibri"/>
              </a:rPr>
              <a:t> in </a:t>
            </a:r>
            <a:r>
              <a:rPr lang="fr-FR" sz="2400" b="1" i="1" kern="0" dirty="0" err="1" smtClean="0">
                <a:latin typeface="Calibri"/>
              </a:rPr>
              <a:t>their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neighborhood</a:t>
            </a:r>
            <a:endParaRPr lang="fr-FR" sz="2400" b="1" i="1" kern="0" dirty="0">
              <a:latin typeface="Calibri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163502" y="461963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FB81-ECDB-413D-A2C3-D73C31CD026D}" type="slidenum">
              <a:rPr lang="fr-FR" smtClean="0"/>
              <a:t>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44699" y="-19782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Stranger’s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things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from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healthy</a:t>
            </a:r>
            <a:r>
              <a:rPr lang="fr-FR" sz="2000" b="1" i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000" b="1" i="1" kern="0" dirty="0" err="1" smtClean="0">
                <a:solidFill>
                  <a:prstClr val="black"/>
                </a:solidFill>
                <a:latin typeface="Calibri"/>
              </a:rPr>
              <a:t>neighbors</a:t>
            </a:r>
            <a:endParaRPr kumimoji="0" lang="fr-FR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23578" y="442181"/>
            <a:ext cx="8256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32" y="2093556"/>
            <a:ext cx="1661826" cy="195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1107" r="25809" b="9071"/>
          <a:stretch>
            <a:fillRect/>
          </a:stretch>
        </p:blipFill>
        <p:spPr bwMode="auto">
          <a:xfrm>
            <a:off x="180103" y="1012960"/>
            <a:ext cx="1925587" cy="348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rme libre 22"/>
          <p:cNvSpPr/>
          <p:nvPr/>
        </p:nvSpPr>
        <p:spPr>
          <a:xfrm>
            <a:off x="203613" y="3461232"/>
            <a:ext cx="3340310" cy="45719"/>
          </a:xfrm>
          <a:custGeom>
            <a:avLst/>
            <a:gdLst>
              <a:gd name="connsiteX0" fmla="*/ 0 w 5006567"/>
              <a:gd name="connsiteY0" fmla="*/ 72549 h 90718"/>
              <a:gd name="connsiteX1" fmla="*/ 733331 w 5006567"/>
              <a:gd name="connsiteY1" fmla="*/ 121 h 90718"/>
              <a:gd name="connsiteX2" fmla="*/ 1276539 w 5006567"/>
              <a:gd name="connsiteY2" fmla="*/ 54442 h 90718"/>
              <a:gd name="connsiteX3" fmla="*/ 1575303 w 5006567"/>
              <a:gd name="connsiteY3" fmla="*/ 18228 h 90718"/>
              <a:gd name="connsiteX4" fmla="*/ 1883121 w 5006567"/>
              <a:gd name="connsiteY4" fmla="*/ 27281 h 90718"/>
              <a:gd name="connsiteX5" fmla="*/ 2127565 w 5006567"/>
              <a:gd name="connsiteY5" fmla="*/ 45388 h 90718"/>
              <a:gd name="connsiteX6" fmla="*/ 2453489 w 5006567"/>
              <a:gd name="connsiteY6" fmla="*/ 54442 h 90718"/>
              <a:gd name="connsiteX7" fmla="*/ 2562131 w 5006567"/>
              <a:gd name="connsiteY7" fmla="*/ 27281 h 90718"/>
              <a:gd name="connsiteX8" fmla="*/ 2706986 w 5006567"/>
              <a:gd name="connsiteY8" fmla="*/ 27281 h 90718"/>
              <a:gd name="connsiteX9" fmla="*/ 2833735 w 5006567"/>
              <a:gd name="connsiteY9" fmla="*/ 72549 h 90718"/>
              <a:gd name="connsiteX10" fmla="*/ 2996697 w 5006567"/>
              <a:gd name="connsiteY10" fmla="*/ 9174 h 90718"/>
              <a:gd name="connsiteX11" fmla="*/ 3186820 w 5006567"/>
              <a:gd name="connsiteY11" fmla="*/ 54442 h 90718"/>
              <a:gd name="connsiteX12" fmla="*/ 3358836 w 5006567"/>
              <a:gd name="connsiteY12" fmla="*/ 45388 h 90718"/>
              <a:gd name="connsiteX13" fmla="*/ 3793402 w 5006567"/>
              <a:gd name="connsiteY13" fmla="*/ 63495 h 90718"/>
              <a:gd name="connsiteX14" fmla="*/ 4191755 w 5006567"/>
              <a:gd name="connsiteY14" fmla="*/ 54442 h 90718"/>
              <a:gd name="connsiteX15" fmla="*/ 4336610 w 5006567"/>
              <a:gd name="connsiteY15" fmla="*/ 54442 h 90718"/>
              <a:gd name="connsiteX16" fmla="*/ 4481466 w 5006567"/>
              <a:gd name="connsiteY16" fmla="*/ 90655 h 90718"/>
              <a:gd name="connsiteX17" fmla="*/ 4635374 w 5006567"/>
              <a:gd name="connsiteY17" fmla="*/ 63495 h 90718"/>
              <a:gd name="connsiteX18" fmla="*/ 4906978 w 5006567"/>
              <a:gd name="connsiteY18" fmla="*/ 72549 h 90718"/>
              <a:gd name="connsiteX19" fmla="*/ 5006567 w 5006567"/>
              <a:gd name="connsiteY19" fmla="*/ 54442 h 90718"/>
              <a:gd name="connsiteX20" fmla="*/ 5006567 w 5006567"/>
              <a:gd name="connsiteY20" fmla="*/ 54442 h 9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6567" h="90718">
                <a:moveTo>
                  <a:pt x="0" y="72549"/>
                </a:moveTo>
                <a:cubicBezTo>
                  <a:pt x="260287" y="37844"/>
                  <a:pt x="520575" y="3139"/>
                  <a:pt x="733331" y="121"/>
                </a:cubicBezTo>
                <a:cubicBezTo>
                  <a:pt x="946087" y="-2897"/>
                  <a:pt x="1136210" y="51424"/>
                  <a:pt x="1276539" y="54442"/>
                </a:cubicBezTo>
                <a:cubicBezTo>
                  <a:pt x="1416868" y="57460"/>
                  <a:pt x="1474206" y="22755"/>
                  <a:pt x="1575303" y="18228"/>
                </a:cubicBezTo>
                <a:cubicBezTo>
                  <a:pt x="1676400" y="13701"/>
                  <a:pt x="1791077" y="22754"/>
                  <a:pt x="1883121" y="27281"/>
                </a:cubicBezTo>
                <a:cubicBezTo>
                  <a:pt x="1975165" y="31808"/>
                  <a:pt x="2032504" y="40861"/>
                  <a:pt x="2127565" y="45388"/>
                </a:cubicBezTo>
                <a:cubicBezTo>
                  <a:pt x="2222626" y="49915"/>
                  <a:pt x="2381061" y="57460"/>
                  <a:pt x="2453489" y="54442"/>
                </a:cubicBezTo>
                <a:cubicBezTo>
                  <a:pt x="2525917" y="51424"/>
                  <a:pt x="2519882" y="31808"/>
                  <a:pt x="2562131" y="27281"/>
                </a:cubicBezTo>
                <a:cubicBezTo>
                  <a:pt x="2604380" y="22754"/>
                  <a:pt x="2661719" y="19736"/>
                  <a:pt x="2706986" y="27281"/>
                </a:cubicBezTo>
                <a:cubicBezTo>
                  <a:pt x="2752253" y="34826"/>
                  <a:pt x="2785450" y="75567"/>
                  <a:pt x="2833735" y="72549"/>
                </a:cubicBezTo>
                <a:cubicBezTo>
                  <a:pt x="2882020" y="69531"/>
                  <a:pt x="2937850" y="12192"/>
                  <a:pt x="2996697" y="9174"/>
                </a:cubicBezTo>
                <a:cubicBezTo>
                  <a:pt x="3055544" y="6156"/>
                  <a:pt x="3126464" y="48406"/>
                  <a:pt x="3186820" y="54442"/>
                </a:cubicBezTo>
                <a:cubicBezTo>
                  <a:pt x="3247176" y="60478"/>
                  <a:pt x="3257739" y="43879"/>
                  <a:pt x="3358836" y="45388"/>
                </a:cubicBezTo>
                <a:cubicBezTo>
                  <a:pt x="3459933" y="46897"/>
                  <a:pt x="3654582" y="61986"/>
                  <a:pt x="3793402" y="63495"/>
                </a:cubicBezTo>
                <a:cubicBezTo>
                  <a:pt x="3932222" y="65004"/>
                  <a:pt x="4101220" y="55951"/>
                  <a:pt x="4191755" y="54442"/>
                </a:cubicBezTo>
                <a:cubicBezTo>
                  <a:pt x="4282290" y="52933"/>
                  <a:pt x="4288325" y="48407"/>
                  <a:pt x="4336610" y="54442"/>
                </a:cubicBezTo>
                <a:cubicBezTo>
                  <a:pt x="4384895" y="60477"/>
                  <a:pt x="4431672" y="89146"/>
                  <a:pt x="4481466" y="90655"/>
                </a:cubicBezTo>
                <a:cubicBezTo>
                  <a:pt x="4531260" y="92164"/>
                  <a:pt x="4564455" y="66513"/>
                  <a:pt x="4635374" y="63495"/>
                </a:cubicBezTo>
                <a:cubicBezTo>
                  <a:pt x="4706293" y="60477"/>
                  <a:pt x="4845113" y="74058"/>
                  <a:pt x="4906978" y="72549"/>
                </a:cubicBezTo>
                <a:cubicBezTo>
                  <a:pt x="4968843" y="71040"/>
                  <a:pt x="5006567" y="54442"/>
                  <a:pt x="5006567" y="54442"/>
                </a:cubicBezTo>
                <a:lnTo>
                  <a:pt x="5006567" y="54442"/>
                </a:lnTo>
              </a:path>
            </a:pathLst>
          </a:custGeom>
          <a:noFill/>
          <a:ln w="3810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784109" y="3902384"/>
            <a:ext cx="434975" cy="534988"/>
          </a:xfrm>
          <a:custGeom>
            <a:avLst/>
            <a:gdLst>
              <a:gd name="connsiteX0" fmla="*/ 117125 w 433996"/>
              <a:gd name="connsiteY0" fmla="*/ 0 h 534155"/>
              <a:gd name="connsiteX1" fmla="*/ 17536 w 433996"/>
              <a:gd name="connsiteY1" fmla="*/ 271604 h 534155"/>
              <a:gd name="connsiteX2" fmla="*/ 433996 w 433996"/>
              <a:gd name="connsiteY2" fmla="*/ 534155 h 53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996" h="534155">
                <a:moveTo>
                  <a:pt x="117125" y="0"/>
                </a:moveTo>
                <a:cubicBezTo>
                  <a:pt x="40924" y="91289"/>
                  <a:pt x="-35276" y="182578"/>
                  <a:pt x="17536" y="271604"/>
                </a:cubicBezTo>
                <a:cubicBezTo>
                  <a:pt x="70348" y="360630"/>
                  <a:pt x="252172" y="447392"/>
                  <a:pt x="433996" y="534155"/>
                </a:cubicBezTo>
              </a:path>
            </a:pathLst>
          </a:custGeom>
          <a:noFill/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ZoneTexte 26"/>
          <p:cNvSpPr txBox="1">
            <a:spLocks noChangeArrowheads="1"/>
          </p:cNvSpPr>
          <p:nvPr/>
        </p:nvSpPr>
        <p:spPr bwMode="auto">
          <a:xfrm>
            <a:off x="1035867" y="4383397"/>
            <a:ext cx="11792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Allelochemicals</a:t>
            </a:r>
            <a:endParaRPr kumimoji="0" lang="fr-FR" altLang="fr-FR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2098559" y="3921434"/>
            <a:ext cx="806450" cy="552450"/>
          </a:xfrm>
          <a:custGeom>
            <a:avLst/>
            <a:gdLst>
              <a:gd name="connsiteX0" fmla="*/ 0 w 805758"/>
              <a:gd name="connsiteY0" fmla="*/ 552261 h 552261"/>
              <a:gd name="connsiteX1" fmla="*/ 561315 w 805758"/>
              <a:gd name="connsiteY1" fmla="*/ 416459 h 552261"/>
              <a:gd name="connsiteX2" fmla="*/ 805758 w 805758"/>
              <a:gd name="connsiteY2" fmla="*/ 0 h 55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758" h="552261">
                <a:moveTo>
                  <a:pt x="0" y="552261"/>
                </a:moveTo>
                <a:cubicBezTo>
                  <a:pt x="213511" y="530381"/>
                  <a:pt x="427022" y="508502"/>
                  <a:pt x="561315" y="416459"/>
                </a:cubicBezTo>
                <a:cubicBezTo>
                  <a:pt x="695608" y="324415"/>
                  <a:pt x="750683" y="162207"/>
                  <a:pt x="805758" y="0"/>
                </a:cubicBezTo>
              </a:path>
            </a:pathLst>
          </a:custGeom>
          <a:noFill/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Connecteur en arc 27"/>
          <p:cNvCxnSpPr/>
          <p:nvPr/>
        </p:nvCxnSpPr>
        <p:spPr>
          <a:xfrm flipV="1">
            <a:off x="1769389" y="3038877"/>
            <a:ext cx="353170" cy="17049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/>
          <p:cNvCxnSpPr/>
          <p:nvPr/>
        </p:nvCxnSpPr>
        <p:spPr>
          <a:xfrm flipV="1">
            <a:off x="1625373" y="2830284"/>
            <a:ext cx="497186" cy="20859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/>
          <p:nvPr/>
        </p:nvCxnSpPr>
        <p:spPr>
          <a:xfrm flipV="1">
            <a:off x="1625373" y="2632493"/>
            <a:ext cx="440493" cy="162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528662" y="159144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 Constitutive</a:t>
            </a:r>
          </a:p>
          <a:p>
            <a:pPr algn="ctr"/>
            <a:r>
              <a:rPr lang="fr-FR" sz="1400" b="1" dirty="0" err="1" smtClean="0"/>
              <a:t>VOCs</a:t>
            </a:r>
            <a:r>
              <a:rPr lang="fr-FR" sz="1400" dirty="0" smtClean="0"/>
              <a:t> 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848446" y="1143506"/>
            <a:ext cx="127254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Menthol (</a:t>
            </a:r>
            <a:r>
              <a:rPr lang="fr-FR" dirty="0" err="1" smtClean="0"/>
              <a:t>cVOCs</a:t>
            </a:r>
            <a:r>
              <a:rPr lang="fr-FR" dirty="0" smtClean="0"/>
              <a:t>) </a:t>
            </a:r>
            <a:endParaRPr lang="fr-FR" dirty="0"/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5266258" y="1633755"/>
            <a:ext cx="357445" cy="4789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4364838" y="2204794"/>
            <a:ext cx="227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Modifiying</a:t>
            </a:r>
            <a:r>
              <a:rPr lang="fr-FR" sz="1600" dirty="0" smtClean="0"/>
              <a:t> histone </a:t>
            </a:r>
            <a:r>
              <a:rPr lang="fr-FR" sz="1600" dirty="0" err="1" smtClean="0"/>
              <a:t>acetylation</a:t>
            </a:r>
            <a:r>
              <a:rPr lang="fr-FR" sz="1600" dirty="0" smtClean="0"/>
              <a:t> of </a:t>
            </a:r>
            <a:r>
              <a:rPr lang="fr-FR" sz="1600" dirty="0" err="1" smtClean="0"/>
              <a:t>promoters</a:t>
            </a:r>
            <a:r>
              <a:rPr lang="fr-FR" sz="1600" dirty="0" smtClean="0"/>
              <a:t> of </a:t>
            </a:r>
            <a:r>
              <a:rPr lang="fr-FR" sz="1600" dirty="0" err="1" smtClean="0"/>
              <a:t>defense</a:t>
            </a:r>
            <a:r>
              <a:rPr lang="fr-FR" sz="1600" dirty="0" smtClean="0"/>
              <a:t> </a:t>
            </a:r>
            <a:r>
              <a:rPr lang="fr-FR" sz="1600" dirty="0" err="1" smtClean="0"/>
              <a:t>genes</a:t>
            </a:r>
            <a:endParaRPr lang="fr-FR" sz="1600" dirty="0"/>
          </a:p>
        </p:txBody>
      </p:sp>
      <p:sp>
        <p:nvSpPr>
          <p:cNvPr id="63" name="ZoneTexte 62"/>
          <p:cNvSpPr txBox="1"/>
          <p:nvPr/>
        </p:nvSpPr>
        <p:spPr>
          <a:xfrm>
            <a:off x="3816964" y="3183785"/>
            <a:ext cx="148528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DIMBOA and </a:t>
            </a:r>
            <a:r>
              <a:rPr lang="fr-FR" dirty="0" err="1" smtClean="0"/>
              <a:t>derivatives</a:t>
            </a:r>
            <a:endParaRPr lang="fr-FR" dirty="0"/>
          </a:p>
        </p:txBody>
      </p:sp>
      <p:cxnSp>
        <p:nvCxnSpPr>
          <p:cNvPr id="66" name="Connecteur droit avec flèche 65"/>
          <p:cNvCxnSpPr/>
          <p:nvPr/>
        </p:nvCxnSpPr>
        <p:spPr>
          <a:xfrm flipV="1">
            <a:off x="5420331" y="3053924"/>
            <a:ext cx="234595" cy="2538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3707400" y="4360766"/>
            <a:ext cx="16284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(-)-</a:t>
            </a:r>
            <a:r>
              <a:rPr lang="fr-FR" dirty="0" err="1" smtClean="0"/>
              <a:t>Loliolide</a:t>
            </a:r>
            <a:endParaRPr lang="fr-FR" dirty="0"/>
          </a:p>
        </p:txBody>
      </p:sp>
      <p:sp>
        <p:nvSpPr>
          <p:cNvPr id="72" name="ZoneTexte 71"/>
          <p:cNvSpPr txBox="1"/>
          <p:nvPr/>
        </p:nvSpPr>
        <p:spPr>
          <a:xfrm>
            <a:off x="3695826" y="5279035"/>
            <a:ext cx="16692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Allantoine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3727132" y="6033044"/>
            <a:ext cx="16692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Diallyl</a:t>
            </a:r>
            <a:r>
              <a:rPr lang="fr-FR" dirty="0" smtClean="0"/>
              <a:t> </a:t>
            </a:r>
            <a:r>
              <a:rPr lang="fr-FR" dirty="0" err="1" smtClean="0"/>
              <a:t>disulfide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7127609" y="2502000"/>
            <a:ext cx="1899653" cy="28007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- </a:t>
            </a:r>
            <a:r>
              <a:rPr lang="fr-FR" sz="1600" b="1" dirty="0" err="1" smtClean="0"/>
              <a:t>Defense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gene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upregulated</a:t>
            </a:r>
            <a:r>
              <a:rPr lang="fr-FR" sz="1600" b="1" dirty="0" smtClean="0"/>
              <a:t> </a:t>
            </a:r>
          </a:p>
          <a:p>
            <a:endParaRPr lang="fr-FR" sz="1600" b="1" dirty="0"/>
          </a:p>
          <a:p>
            <a:r>
              <a:rPr lang="fr-FR" sz="1600" b="1" dirty="0" smtClean="0"/>
              <a:t>- </a:t>
            </a:r>
            <a:r>
              <a:rPr lang="fr-FR" sz="1600" b="1" dirty="0" err="1" smtClean="0"/>
              <a:t>Herbivory</a:t>
            </a:r>
            <a:r>
              <a:rPr lang="fr-FR" sz="1600" b="1" dirty="0" smtClean="0"/>
              <a:t> &amp; </a:t>
            </a:r>
            <a:r>
              <a:rPr lang="fr-FR" sz="1600" b="1" dirty="0" err="1" smtClean="0"/>
              <a:t>pathogen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resistance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increase</a:t>
            </a:r>
            <a:r>
              <a:rPr lang="fr-FR" sz="1600" b="1" dirty="0" err="1"/>
              <a:t>d</a:t>
            </a:r>
            <a:endParaRPr lang="fr-FR" sz="1600" b="1" dirty="0" smtClean="0"/>
          </a:p>
          <a:p>
            <a:endParaRPr lang="fr-FR" sz="1600" b="1" dirty="0"/>
          </a:p>
          <a:p>
            <a:r>
              <a:rPr lang="fr-FR" sz="1600" b="1" dirty="0" smtClean="0"/>
              <a:t>- Production of </a:t>
            </a:r>
            <a:r>
              <a:rPr lang="fr-FR" sz="1600" b="1" dirty="0" err="1" smtClean="0"/>
              <a:t>allelopathic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molecules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against</a:t>
            </a:r>
            <a:r>
              <a:rPr lang="fr-FR" sz="1600" b="1" dirty="0" smtClean="0"/>
              <a:t> parasites</a:t>
            </a:r>
            <a:endParaRPr lang="fr-FR" sz="1600" dirty="0"/>
          </a:p>
        </p:txBody>
      </p:sp>
      <p:cxnSp>
        <p:nvCxnSpPr>
          <p:cNvPr id="76" name="Connecteur droit avec flèche 75"/>
          <p:cNvCxnSpPr/>
          <p:nvPr/>
        </p:nvCxnSpPr>
        <p:spPr>
          <a:xfrm flipV="1">
            <a:off x="6479481" y="2688722"/>
            <a:ext cx="413881" cy="445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V="1">
            <a:off x="5824669" y="4047229"/>
            <a:ext cx="939271" cy="4547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V="1">
            <a:off x="5896677" y="4717894"/>
            <a:ext cx="949537" cy="3995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V="1">
            <a:off x="6040693" y="5396718"/>
            <a:ext cx="887795" cy="3375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7"/>
          <p:cNvSpPr txBox="1">
            <a:spLocks noChangeArrowheads="1"/>
          </p:cNvSpPr>
          <p:nvPr/>
        </p:nvSpPr>
        <p:spPr bwMode="auto">
          <a:xfrm>
            <a:off x="4006176" y="644295"/>
            <a:ext cx="24032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1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Sukegawa</a:t>
            </a:r>
            <a:r>
              <a:rPr kumimoji="0" lang="fr-FR" alt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1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 al. Plant journal</a:t>
            </a:r>
            <a:r>
              <a:rPr lang="fr-FR" altLang="fr-F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ZoneTexte 7"/>
          <p:cNvSpPr txBox="1">
            <a:spLocks noChangeArrowheads="1"/>
          </p:cNvSpPr>
          <p:nvPr/>
        </p:nvSpPr>
        <p:spPr bwMode="auto">
          <a:xfrm>
            <a:off x="3308941" y="3831439"/>
            <a:ext cx="212115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Venturelli</a:t>
            </a:r>
            <a:r>
              <a:rPr kumimoji="0" lang="fr-FR" altLang="fr-FR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11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 al. Plant </a:t>
            </a:r>
            <a:r>
              <a:rPr kumimoji="0" lang="fr-FR" altLang="fr-FR" sz="11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fr-FR" altLang="fr-F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Kong et al. 2018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ZoneTexte 7"/>
          <p:cNvSpPr txBox="1">
            <a:spLocks noChangeArrowheads="1"/>
          </p:cNvSpPr>
          <p:nvPr/>
        </p:nvSpPr>
        <p:spPr bwMode="auto">
          <a:xfrm>
            <a:off x="3073150" y="4709692"/>
            <a:ext cx="234718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et al. JEBX, 2020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Murata</a:t>
            </a:r>
            <a:r>
              <a:rPr lang="fr-FR" altLang="fr-F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Plant </a:t>
            </a:r>
            <a:r>
              <a:rPr lang="fr-FR" altLang="fr-F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phisiology</a:t>
            </a:r>
            <a:r>
              <a:rPr lang="fr-FR" altLang="fr-F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ZoneTexte 7"/>
          <p:cNvSpPr txBox="1">
            <a:spLocks noChangeArrowheads="1"/>
          </p:cNvSpPr>
          <p:nvPr/>
        </p:nvSpPr>
        <p:spPr bwMode="auto">
          <a:xfrm>
            <a:off x="3727132" y="5634344"/>
            <a:ext cx="17364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Takagi</a:t>
            </a:r>
            <a:r>
              <a:rPr lang="fr-FR" altLang="fr-F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JEBX, 2016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ZoneTexte 7"/>
          <p:cNvSpPr txBox="1">
            <a:spLocks noChangeArrowheads="1"/>
          </p:cNvSpPr>
          <p:nvPr/>
        </p:nvSpPr>
        <p:spPr bwMode="auto">
          <a:xfrm>
            <a:off x="3187708" y="6392017"/>
            <a:ext cx="23455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Cheng et al. Scientific report, 2016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1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组合 49"/>
          <p:cNvGrpSpPr>
            <a:grpSpLocks/>
          </p:cNvGrpSpPr>
          <p:nvPr/>
        </p:nvGrpSpPr>
        <p:grpSpPr bwMode="auto">
          <a:xfrm>
            <a:off x="1446213" y="487363"/>
            <a:ext cx="1395412" cy="2963862"/>
            <a:chOff x="2714864" y="1227518"/>
            <a:chExt cx="1689711" cy="3708626"/>
          </a:xfrm>
        </p:grpSpPr>
        <p:grpSp>
          <p:nvGrpSpPr>
            <p:cNvPr id="68635" name="组合 50"/>
            <p:cNvGrpSpPr>
              <a:grpSpLocks/>
            </p:cNvGrpSpPr>
            <p:nvPr/>
          </p:nvGrpSpPr>
          <p:grpSpPr bwMode="auto">
            <a:xfrm>
              <a:off x="2814380" y="1227518"/>
              <a:ext cx="1469588" cy="2299454"/>
              <a:chOff x="2814380" y="1227518"/>
              <a:chExt cx="1469588" cy="2299453"/>
            </a:xfrm>
          </p:grpSpPr>
          <p:sp>
            <p:nvSpPr>
              <p:cNvPr id="146" name="任意多边形 229"/>
              <p:cNvSpPr/>
              <p:nvPr/>
            </p:nvSpPr>
            <p:spPr>
              <a:xfrm>
                <a:off x="3501089" y="3364894"/>
                <a:ext cx="136485" cy="162886"/>
              </a:xfrm>
              <a:custGeom>
                <a:avLst/>
                <a:gdLst>
                  <a:gd name="connsiteX0" fmla="*/ 30145 w 135652"/>
                  <a:gd name="connsiteY0" fmla="*/ 17449 h 163150"/>
                  <a:gd name="connsiteX1" fmla="*/ 25120 w 135652"/>
                  <a:gd name="connsiteY1" fmla="*/ 52619 h 163150"/>
                  <a:gd name="connsiteX2" fmla="*/ 20096 w 135652"/>
                  <a:gd name="connsiteY2" fmla="*/ 67691 h 163150"/>
                  <a:gd name="connsiteX3" fmla="*/ 10048 w 135652"/>
                  <a:gd name="connsiteY3" fmla="*/ 112909 h 163150"/>
                  <a:gd name="connsiteX4" fmla="*/ 0 w 135652"/>
                  <a:gd name="connsiteY4" fmla="*/ 127981 h 163150"/>
                  <a:gd name="connsiteX5" fmla="*/ 5024 w 135652"/>
                  <a:gd name="connsiteY5" fmla="*/ 143054 h 163150"/>
                  <a:gd name="connsiteX6" fmla="*/ 20096 w 135652"/>
                  <a:gd name="connsiteY6" fmla="*/ 148078 h 163150"/>
                  <a:gd name="connsiteX7" fmla="*/ 45217 w 135652"/>
                  <a:gd name="connsiteY7" fmla="*/ 153102 h 163150"/>
                  <a:gd name="connsiteX8" fmla="*/ 60290 w 135652"/>
                  <a:gd name="connsiteY8" fmla="*/ 158126 h 163150"/>
                  <a:gd name="connsiteX9" fmla="*/ 100483 w 135652"/>
                  <a:gd name="connsiteY9" fmla="*/ 163150 h 163150"/>
                  <a:gd name="connsiteX10" fmla="*/ 115556 w 135652"/>
                  <a:gd name="connsiteY10" fmla="*/ 158126 h 163150"/>
                  <a:gd name="connsiteX11" fmla="*/ 125604 w 135652"/>
                  <a:gd name="connsiteY11" fmla="*/ 127981 h 163150"/>
                  <a:gd name="connsiteX12" fmla="*/ 135652 w 135652"/>
                  <a:gd name="connsiteY12" fmla="*/ 112909 h 163150"/>
                  <a:gd name="connsiteX13" fmla="*/ 130628 w 135652"/>
                  <a:gd name="connsiteY13" fmla="*/ 77739 h 163150"/>
                  <a:gd name="connsiteX14" fmla="*/ 115556 w 135652"/>
                  <a:gd name="connsiteY14" fmla="*/ 62667 h 163150"/>
                  <a:gd name="connsiteX15" fmla="*/ 110531 w 135652"/>
                  <a:gd name="connsiteY15" fmla="*/ 42570 h 163150"/>
                  <a:gd name="connsiteX16" fmla="*/ 105507 w 135652"/>
                  <a:gd name="connsiteY16" fmla="*/ 2377 h 163150"/>
                  <a:gd name="connsiteX17" fmla="*/ 80386 w 135652"/>
                  <a:gd name="connsiteY17" fmla="*/ 7401 h 163150"/>
                  <a:gd name="connsiteX18" fmla="*/ 65314 w 135652"/>
                  <a:gd name="connsiteY18" fmla="*/ 17449 h 163150"/>
                  <a:gd name="connsiteX19" fmla="*/ 30145 w 135652"/>
                  <a:gd name="connsiteY19" fmla="*/ 17449 h 16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35652" h="163150">
                    <a:moveTo>
                      <a:pt x="30145" y="17449"/>
                    </a:moveTo>
                    <a:cubicBezTo>
                      <a:pt x="23446" y="23311"/>
                      <a:pt x="27443" y="41007"/>
                      <a:pt x="25120" y="52619"/>
                    </a:cubicBezTo>
                    <a:cubicBezTo>
                      <a:pt x="24081" y="57812"/>
                      <a:pt x="21245" y="62521"/>
                      <a:pt x="20096" y="67691"/>
                    </a:cubicBezTo>
                    <a:cubicBezTo>
                      <a:pt x="17009" y="81583"/>
                      <a:pt x="16834" y="99337"/>
                      <a:pt x="10048" y="112909"/>
                    </a:cubicBezTo>
                    <a:cubicBezTo>
                      <a:pt x="7348" y="118310"/>
                      <a:pt x="3349" y="122957"/>
                      <a:pt x="0" y="127981"/>
                    </a:cubicBezTo>
                    <a:cubicBezTo>
                      <a:pt x="1675" y="133005"/>
                      <a:pt x="1279" y="139309"/>
                      <a:pt x="5024" y="143054"/>
                    </a:cubicBezTo>
                    <a:cubicBezTo>
                      <a:pt x="8769" y="146799"/>
                      <a:pt x="14958" y="146794"/>
                      <a:pt x="20096" y="148078"/>
                    </a:cubicBezTo>
                    <a:cubicBezTo>
                      <a:pt x="28381" y="150149"/>
                      <a:pt x="36932" y="151031"/>
                      <a:pt x="45217" y="153102"/>
                    </a:cubicBezTo>
                    <a:cubicBezTo>
                      <a:pt x="50355" y="154386"/>
                      <a:pt x="55079" y="157179"/>
                      <a:pt x="60290" y="158126"/>
                    </a:cubicBezTo>
                    <a:cubicBezTo>
                      <a:pt x="73574" y="160541"/>
                      <a:pt x="87085" y="161475"/>
                      <a:pt x="100483" y="163150"/>
                    </a:cubicBezTo>
                    <a:cubicBezTo>
                      <a:pt x="105507" y="161475"/>
                      <a:pt x="112478" y="162436"/>
                      <a:pt x="115556" y="158126"/>
                    </a:cubicBezTo>
                    <a:cubicBezTo>
                      <a:pt x="121712" y="149507"/>
                      <a:pt x="119729" y="136794"/>
                      <a:pt x="125604" y="127981"/>
                    </a:cubicBezTo>
                    <a:lnTo>
                      <a:pt x="135652" y="112909"/>
                    </a:lnTo>
                    <a:cubicBezTo>
                      <a:pt x="133977" y="101186"/>
                      <a:pt x="135026" y="88734"/>
                      <a:pt x="130628" y="77739"/>
                    </a:cubicBezTo>
                    <a:cubicBezTo>
                      <a:pt x="127989" y="71142"/>
                      <a:pt x="119081" y="68836"/>
                      <a:pt x="115556" y="62667"/>
                    </a:cubicBezTo>
                    <a:cubicBezTo>
                      <a:pt x="112130" y="56672"/>
                      <a:pt x="112206" y="49269"/>
                      <a:pt x="110531" y="42570"/>
                    </a:cubicBezTo>
                    <a:cubicBezTo>
                      <a:pt x="108856" y="29172"/>
                      <a:pt x="114294" y="12628"/>
                      <a:pt x="105507" y="2377"/>
                    </a:cubicBezTo>
                    <a:cubicBezTo>
                      <a:pt x="99950" y="-4107"/>
                      <a:pt x="88382" y="4403"/>
                      <a:pt x="80386" y="7401"/>
                    </a:cubicBezTo>
                    <a:cubicBezTo>
                      <a:pt x="74732" y="9521"/>
                      <a:pt x="70864" y="15070"/>
                      <a:pt x="65314" y="17449"/>
                    </a:cubicBezTo>
                    <a:cubicBezTo>
                      <a:pt x="50746" y="23693"/>
                      <a:pt x="36844" y="11587"/>
                      <a:pt x="30145" y="17449"/>
                    </a:cubicBezTo>
                    <a:close/>
                  </a:path>
                </a:pathLst>
              </a:custGeom>
              <a:solidFill>
                <a:srgbClr val="46C664"/>
              </a:solidFill>
              <a:ln w="9525">
                <a:solidFill>
                  <a:srgbClr val="14F8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68777" name="Group 1119"/>
              <p:cNvGrpSpPr>
                <a:grpSpLocks/>
              </p:cNvGrpSpPr>
              <p:nvPr/>
            </p:nvGrpSpPr>
            <p:grpSpPr bwMode="auto">
              <a:xfrm flipH="1">
                <a:off x="2814380" y="1227518"/>
                <a:ext cx="1469588" cy="2162718"/>
                <a:chOff x="-1" y="-9"/>
                <a:chExt cx="1863063" cy="2162715"/>
              </a:xfrm>
            </p:grpSpPr>
            <p:sp>
              <p:nvSpPr>
                <p:cNvPr id="68778" name="Shape 1109"/>
                <p:cNvSpPr>
                  <a:spLocks/>
                </p:cNvSpPr>
                <p:nvPr/>
              </p:nvSpPr>
              <p:spPr bwMode="auto">
                <a:xfrm>
                  <a:off x="868467" y="-9"/>
                  <a:ext cx="313938" cy="869006"/>
                </a:xfrm>
                <a:custGeom>
                  <a:avLst/>
                  <a:gdLst>
                    <a:gd name="T0" fmla="*/ 484348013 w 21564"/>
                    <a:gd name="T1" fmla="*/ 2147483646 h 21438"/>
                    <a:gd name="T2" fmla="*/ 484348013 w 21564"/>
                    <a:gd name="T3" fmla="*/ 2147483646 h 21438"/>
                    <a:gd name="T4" fmla="*/ 484348013 w 21564"/>
                    <a:gd name="T5" fmla="*/ 2147483646 h 21438"/>
                    <a:gd name="T6" fmla="*/ 484348013 w 21564"/>
                    <a:gd name="T7" fmla="*/ 2147483646 h 21438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564" h="21438" extrusionOk="0">
                      <a:moveTo>
                        <a:pt x="19947" y="47"/>
                      </a:moveTo>
                      <a:cubicBezTo>
                        <a:pt x="19228" y="87"/>
                        <a:pt x="18002" y="436"/>
                        <a:pt x="17251" y="772"/>
                      </a:cubicBezTo>
                      <a:cubicBezTo>
                        <a:pt x="16374" y="1166"/>
                        <a:pt x="17179" y="1151"/>
                        <a:pt x="15634" y="1497"/>
                      </a:cubicBezTo>
                      <a:cubicBezTo>
                        <a:pt x="15176" y="1600"/>
                        <a:pt x="14556" y="1659"/>
                        <a:pt x="14016" y="1739"/>
                      </a:cubicBezTo>
                      <a:cubicBezTo>
                        <a:pt x="13298" y="1981"/>
                        <a:pt x="12776" y="2259"/>
                        <a:pt x="11860" y="2464"/>
                      </a:cubicBezTo>
                      <a:cubicBezTo>
                        <a:pt x="11501" y="2545"/>
                        <a:pt x="11087" y="2615"/>
                        <a:pt x="10782" y="2706"/>
                      </a:cubicBezTo>
                      <a:cubicBezTo>
                        <a:pt x="10004" y="2938"/>
                        <a:pt x="8625" y="3431"/>
                        <a:pt x="8625" y="3431"/>
                      </a:cubicBezTo>
                      <a:cubicBezTo>
                        <a:pt x="8446" y="3552"/>
                        <a:pt x="8379" y="3684"/>
                        <a:pt x="8086" y="3794"/>
                      </a:cubicBezTo>
                      <a:cubicBezTo>
                        <a:pt x="7825" y="3891"/>
                        <a:pt x="7235" y="3933"/>
                        <a:pt x="7008" y="4035"/>
                      </a:cubicBezTo>
                      <a:cubicBezTo>
                        <a:pt x="3159" y="5761"/>
                        <a:pt x="8023" y="4056"/>
                        <a:pt x="4852" y="5123"/>
                      </a:cubicBezTo>
                      <a:cubicBezTo>
                        <a:pt x="4672" y="5284"/>
                        <a:pt x="4458" y="5444"/>
                        <a:pt x="4313" y="5606"/>
                      </a:cubicBezTo>
                      <a:cubicBezTo>
                        <a:pt x="4098" y="5847"/>
                        <a:pt x="4011" y="6092"/>
                        <a:pt x="3773" y="6331"/>
                      </a:cubicBezTo>
                      <a:cubicBezTo>
                        <a:pt x="3650" y="6456"/>
                        <a:pt x="3384" y="6571"/>
                        <a:pt x="3234" y="6694"/>
                      </a:cubicBezTo>
                      <a:cubicBezTo>
                        <a:pt x="2844" y="7015"/>
                        <a:pt x="2625" y="7346"/>
                        <a:pt x="2156" y="7661"/>
                      </a:cubicBezTo>
                      <a:cubicBezTo>
                        <a:pt x="1677" y="7983"/>
                        <a:pt x="810" y="8504"/>
                        <a:pt x="539" y="8869"/>
                      </a:cubicBezTo>
                      <a:cubicBezTo>
                        <a:pt x="301" y="9190"/>
                        <a:pt x="179" y="9514"/>
                        <a:pt x="0" y="9836"/>
                      </a:cubicBezTo>
                      <a:cubicBezTo>
                        <a:pt x="179" y="13703"/>
                        <a:pt x="-36" y="17573"/>
                        <a:pt x="539" y="21438"/>
                      </a:cubicBezTo>
                      <a:cubicBezTo>
                        <a:pt x="539" y="21438"/>
                        <a:pt x="1887" y="20532"/>
                        <a:pt x="2156" y="20350"/>
                      </a:cubicBezTo>
                      <a:lnTo>
                        <a:pt x="5391" y="18175"/>
                      </a:lnTo>
                      <a:lnTo>
                        <a:pt x="6469" y="17450"/>
                      </a:lnTo>
                      <a:lnTo>
                        <a:pt x="7008" y="17087"/>
                      </a:lnTo>
                      <a:cubicBezTo>
                        <a:pt x="7188" y="16765"/>
                        <a:pt x="7288" y="16440"/>
                        <a:pt x="7547" y="16120"/>
                      </a:cubicBezTo>
                      <a:cubicBezTo>
                        <a:pt x="7649" y="15995"/>
                        <a:pt x="8006" y="15884"/>
                        <a:pt x="8086" y="15758"/>
                      </a:cubicBezTo>
                      <a:cubicBezTo>
                        <a:pt x="8397" y="15270"/>
                        <a:pt x="8993" y="13261"/>
                        <a:pt x="9165" y="12857"/>
                      </a:cubicBezTo>
                      <a:cubicBezTo>
                        <a:pt x="9832" y="11288"/>
                        <a:pt x="9525" y="12493"/>
                        <a:pt x="10243" y="11045"/>
                      </a:cubicBezTo>
                      <a:cubicBezTo>
                        <a:pt x="10462" y="10602"/>
                        <a:pt x="10550" y="10157"/>
                        <a:pt x="10782" y="9715"/>
                      </a:cubicBezTo>
                      <a:cubicBezTo>
                        <a:pt x="10910" y="9472"/>
                        <a:pt x="11176" y="9233"/>
                        <a:pt x="11321" y="8990"/>
                      </a:cubicBezTo>
                      <a:cubicBezTo>
                        <a:pt x="11864" y="8078"/>
                        <a:pt x="11912" y="7373"/>
                        <a:pt x="12938" y="6452"/>
                      </a:cubicBezTo>
                      <a:cubicBezTo>
                        <a:pt x="13118" y="6291"/>
                        <a:pt x="13264" y="6128"/>
                        <a:pt x="13477" y="5969"/>
                      </a:cubicBezTo>
                      <a:cubicBezTo>
                        <a:pt x="13478" y="5969"/>
                        <a:pt x="14825" y="5063"/>
                        <a:pt x="15095" y="4881"/>
                      </a:cubicBezTo>
                      <a:lnTo>
                        <a:pt x="16173" y="4156"/>
                      </a:lnTo>
                      <a:cubicBezTo>
                        <a:pt x="16353" y="4035"/>
                        <a:pt x="16397" y="3900"/>
                        <a:pt x="16712" y="3794"/>
                      </a:cubicBezTo>
                      <a:lnTo>
                        <a:pt x="17790" y="3431"/>
                      </a:lnTo>
                      <a:lnTo>
                        <a:pt x="19408" y="2343"/>
                      </a:lnTo>
                      <a:lnTo>
                        <a:pt x="20486" y="1618"/>
                      </a:lnTo>
                      <a:cubicBezTo>
                        <a:pt x="21247" y="936"/>
                        <a:pt x="20880" y="1298"/>
                        <a:pt x="21564" y="531"/>
                      </a:cubicBezTo>
                      <a:cubicBezTo>
                        <a:pt x="20946" y="-162"/>
                        <a:pt x="20665" y="7"/>
                        <a:pt x="19947" y="47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9525" cap="flat">
                  <a:solidFill>
                    <a:srgbClr val="14F83A"/>
                  </a:solidFill>
                  <a:prstDash val="solid"/>
                  <a:round/>
                  <a:headEnd/>
                  <a:tailEnd/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779" name="Shape 1111"/>
                <p:cNvSpPr>
                  <a:spLocks/>
                </p:cNvSpPr>
                <p:nvPr/>
              </p:nvSpPr>
              <p:spPr bwMode="auto">
                <a:xfrm>
                  <a:off x="858781" y="1482432"/>
                  <a:ext cx="104321" cy="680274"/>
                </a:xfrm>
                <a:custGeom>
                  <a:avLst/>
                  <a:gdLst>
                    <a:gd name="T0" fmla="*/ 5876252 w 21600"/>
                    <a:gd name="T1" fmla="*/ 2147483646 h 21600"/>
                    <a:gd name="T2" fmla="*/ 5876252 w 21600"/>
                    <a:gd name="T3" fmla="*/ 2147483646 h 21600"/>
                    <a:gd name="T4" fmla="*/ 5876252 w 21600"/>
                    <a:gd name="T5" fmla="*/ 2147483646 h 21600"/>
                    <a:gd name="T6" fmla="*/ 5876252 w 21600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8429" y="4443"/>
                      </a:moveTo>
                      <a:lnTo>
                        <a:pt x="0" y="7660"/>
                      </a:lnTo>
                      <a:lnTo>
                        <a:pt x="0" y="21600"/>
                      </a:lnTo>
                      <a:lnTo>
                        <a:pt x="16332" y="21600"/>
                      </a:lnTo>
                      <a:lnTo>
                        <a:pt x="21600" y="19506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33CC33"/>
                </a:solidFill>
                <a:ln w="12700" cap="rnd">
                  <a:solidFill>
                    <a:srgbClr val="14F83A"/>
                  </a:solidFill>
                  <a:prstDash val="solid"/>
                  <a:round/>
                  <a:headEnd/>
                  <a:tailEnd/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780" name="Shape 1112"/>
                <p:cNvSpPr>
                  <a:spLocks/>
                </p:cNvSpPr>
                <p:nvPr/>
              </p:nvSpPr>
              <p:spPr bwMode="auto">
                <a:xfrm>
                  <a:off x="866628" y="594049"/>
                  <a:ext cx="789110" cy="448927"/>
                </a:xfrm>
                <a:custGeom>
                  <a:avLst/>
                  <a:gdLst>
                    <a:gd name="T0" fmla="*/ 2147483646 w 21600"/>
                    <a:gd name="T1" fmla="*/ 2015174381 h 21600"/>
                    <a:gd name="T2" fmla="*/ 2147483646 w 21600"/>
                    <a:gd name="T3" fmla="*/ 2015174381 h 21600"/>
                    <a:gd name="T4" fmla="*/ 2147483646 w 21600"/>
                    <a:gd name="T5" fmla="*/ 2015174381 h 21600"/>
                    <a:gd name="T6" fmla="*/ 2147483646 w 21600"/>
                    <a:gd name="T7" fmla="*/ 2015174381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344" y="21600"/>
                      </a:moveTo>
                      <a:lnTo>
                        <a:pt x="2597" y="16978"/>
                      </a:lnTo>
                      <a:lnTo>
                        <a:pt x="2597" y="16089"/>
                      </a:lnTo>
                      <a:lnTo>
                        <a:pt x="3611" y="12889"/>
                      </a:lnTo>
                      <a:lnTo>
                        <a:pt x="4877" y="10667"/>
                      </a:lnTo>
                      <a:lnTo>
                        <a:pt x="5891" y="8711"/>
                      </a:lnTo>
                      <a:lnTo>
                        <a:pt x="6714" y="7378"/>
                      </a:lnTo>
                      <a:lnTo>
                        <a:pt x="7728" y="5778"/>
                      </a:lnTo>
                      <a:lnTo>
                        <a:pt x="8741" y="4622"/>
                      </a:lnTo>
                      <a:lnTo>
                        <a:pt x="9501" y="3822"/>
                      </a:lnTo>
                      <a:lnTo>
                        <a:pt x="10262" y="3289"/>
                      </a:lnTo>
                      <a:lnTo>
                        <a:pt x="11338" y="3022"/>
                      </a:lnTo>
                      <a:lnTo>
                        <a:pt x="12352" y="2756"/>
                      </a:lnTo>
                      <a:lnTo>
                        <a:pt x="13365" y="2222"/>
                      </a:lnTo>
                      <a:lnTo>
                        <a:pt x="14632" y="1956"/>
                      </a:lnTo>
                      <a:lnTo>
                        <a:pt x="15456" y="1600"/>
                      </a:lnTo>
                      <a:lnTo>
                        <a:pt x="16469" y="1333"/>
                      </a:lnTo>
                      <a:lnTo>
                        <a:pt x="17989" y="1333"/>
                      </a:lnTo>
                      <a:lnTo>
                        <a:pt x="18750" y="1600"/>
                      </a:lnTo>
                      <a:lnTo>
                        <a:pt x="19573" y="2222"/>
                      </a:lnTo>
                      <a:lnTo>
                        <a:pt x="20080" y="3022"/>
                      </a:lnTo>
                      <a:lnTo>
                        <a:pt x="20840" y="3822"/>
                      </a:lnTo>
                      <a:lnTo>
                        <a:pt x="21093" y="4622"/>
                      </a:lnTo>
                      <a:lnTo>
                        <a:pt x="21347" y="5511"/>
                      </a:lnTo>
                      <a:lnTo>
                        <a:pt x="21600" y="6311"/>
                      </a:lnTo>
                      <a:lnTo>
                        <a:pt x="21600" y="8711"/>
                      </a:lnTo>
                      <a:lnTo>
                        <a:pt x="19573" y="5511"/>
                      </a:lnTo>
                      <a:lnTo>
                        <a:pt x="18750" y="4889"/>
                      </a:lnTo>
                      <a:lnTo>
                        <a:pt x="17989" y="4089"/>
                      </a:lnTo>
                      <a:lnTo>
                        <a:pt x="17229" y="3556"/>
                      </a:lnTo>
                      <a:lnTo>
                        <a:pt x="16216" y="3022"/>
                      </a:lnTo>
                      <a:lnTo>
                        <a:pt x="15202" y="2222"/>
                      </a:lnTo>
                      <a:lnTo>
                        <a:pt x="14126" y="1600"/>
                      </a:lnTo>
                      <a:lnTo>
                        <a:pt x="13112" y="800"/>
                      </a:lnTo>
                      <a:lnTo>
                        <a:pt x="12099" y="533"/>
                      </a:lnTo>
                      <a:lnTo>
                        <a:pt x="11085" y="0"/>
                      </a:lnTo>
                      <a:lnTo>
                        <a:pt x="7981" y="0"/>
                      </a:lnTo>
                      <a:lnTo>
                        <a:pt x="6968" y="267"/>
                      </a:lnTo>
                      <a:lnTo>
                        <a:pt x="5891" y="533"/>
                      </a:lnTo>
                      <a:lnTo>
                        <a:pt x="4877" y="1067"/>
                      </a:lnTo>
                      <a:lnTo>
                        <a:pt x="4117" y="1956"/>
                      </a:lnTo>
                      <a:lnTo>
                        <a:pt x="3357" y="2756"/>
                      </a:lnTo>
                      <a:lnTo>
                        <a:pt x="2850" y="3556"/>
                      </a:lnTo>
                      <a:lnTo>
                        <a:pt x="2344" y="4622"/>
                      </a:lnTo>
                      <a:lnTo>
                        <a:pt x="1774" y="5778"/>
                      </a:lnTo>
                      <a:lnTo>
                        <a:pt x="760" y="7911"/>
                      </a:lnTo>
                      <a:lnTo>
                        <a:pt x="507" y="8711"/>
                      </a:lnTo>
                      <a:lnTo>
                        <a:pt x="507" y="9600"/>
                      </a:lnTo>
                      <a:lnTo>
                        <a:pt x="253" y="10400"/>
                      </a:lnTo>
                      <a:lnTo>
                        <a:pt x="253" y="11200"/>
                      </a:lnTo>
                      <a:lnTo>
                        <a:pt x="0" y="12000"/>
                      </a:lnTo>
                    </a:path>
                  </a:pathLst>
                </a:custGeom>
                <a:solidFill>
                  <a:srgbClr val="00CC00"/>
                </a:solidFill>
                <a:ln w="12700" cap="rnd">
                  <a:solidFill>
                    <a:srgbClr val="14F83A"/>
                  </a:solidFill>
                  <a:prstDash val="solid"/>
                  <a:round/>
                  <a:headEnd/>
                  <a:tailEnd/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781" name="Shape 1113"/>
                <p:cNvSpPr>
                  <a:spLocks/>
                </p:cNvSpPr>
                <p:nvPr/>
              </p:nvSpPr>
              <p:spPr bwMode="auto">
                <a:xfrm flipH="1">
                  <a:off x="250410" y="1322879"/>
                  <a:ext cx="636629" cy="299129"/>
                </a:xfrm>
                <a:custGeom>
                  <a:avLst/>
                  <a:gdLst>
                    <a:gd name="T0" fmla="*/ 2147483646 w 21600"/>
                    <a:gd name="T1" fmla="*/ 397232122 h 21600"/>
                    <a:gd name="T2" fmla="*/ 2147483646 w 21600"/>
                    <a:gd name="T3" fmla="*/ 397232122 h 21600"/>
                    <a:gd name="T4" fmla="*/ 2147483646 w 21600"/>
                    <a:gd name="T5" fmla="*/ 397232122 h 21600"/>
                    <a:gd name="T6" fmla="*/ 2147483646 w 21600"/>
                    <a:gd name="T7" fmla="*/ 397232122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864" y="16258"/>
                      </a:lnTo>
                      <a:lnTo>
                        <a:pt x="864" y="11381"/>
                      </a:lnTo>
                      <a:lnTo>
                        <a:pt x="2765" y="6503"/>
                      </a:lnTo>
                      <a:lnTo>
                        <a:pt x="5616" y="6503"/>
                      </a:lnTo>
                      <a:lnTo>
                        <a:pt x="8381" y="3252"/>
                      </a:lnTo>
                      <a:lnTo>
                        <a:pt x="11232" y="1510"/>
                      </a:lnTo>
                      <a:lnTo>
                        <a:pt x="16934" y="1510"/>
                      </a:lnTo>
                      <a:lnTo>
                        <a:pt x="19699" y="4877"/>
                      </a:lnTo>
                      <a:lnTo>
                        <a:pt x="21600" y="11381"/>
                      </a:lnTo>
                      <a:lnTo>
                        <a:pt x="21600" y="16258"/>
                      </a:lnTo>
                      <a:lnTo>
                        <a:pt x="18749" y="16258"/>
                      </a:lnTo>
                      <a:lnTo>
                        <a:pt x="15984" y="14632"/>
                      </a:lnTo>
                      <a:lnTo>
                        <a:pt x="15034" y="9639"/>
                      </a:lnTo>
                      <a:lnTo>
                        <a:pt x="12182" y="6503"/>
                      </a:lnTo>
                      <a:lnTo>
                        <a:pt x="9418" y="4877"/>
                      </a:lnTo>
                      <a:lnTo>
                        <a:pt x="6566" y="1510"/>
                      </a:lnTo>
                      <a:lnTo>
                        <a:pt x="3715" y="0"/>
                      </a:lnTo>
                    </a:path>
                  </a:pathLst>
                </a:custGeom>
                <a:solidFill>
                  <a:srgbClr val="00CC00"/>
                </a:solidFill>
                <a:ln w="12700" cap="rnd">
                  <a:solidFill>
                    <a:srgbClr val="14F83A"/>
                  </a:solidFill>
                  <a:prstDash val="solid"/>
                  <a:round/>
                  <a:headEnd/>
                  <a:tailEnd/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782" name="Shape 1114"/>
                <p:cNvSpPr>
                  <a:spLocks/>
                </p:cNvSpPr>
                <p:nvPr/>
              </p:nvSpPr>
              <p:spPr bwMode="auto">
                <a:xfrm>
                  <a:off x="-1" y="972660"/>
                  <a:ext cx="957696" cy="427012"/>
                </a:xfrm>
                <a:custGeom>
                  <a:avLst/>
                  <a:gdLst>
                    <a:gd name="T0" fmla="*/ 2147483646 w 20879"/>
                    <a:gd name="T1" fmla="*/ 1649563646 h 21600"/>
                    <a:gd name="T2" fmla="*/ 2147483646 w 20879"/>
                    <a:gd name="T3" fmla="*/ 1649563646 h 21600"/>
                    <a:gd name="T4" fmla="*/ 2147483646 w 20879"/>
                    <a:gd name="T5" fmla="*/ 1649563646 h 21600"/>
                    <a:gd name="T6" fmla="*/ 2147483646 w 20879"/>
                    <a:gd name="T7" fmla="*/ 164956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879" h="21600" extrusionOk="0">
                      <a:moveTo>
                        <a:pt x="20149" y="21600"/>
                      </a:moveTo>
                      <a:lnTo>
                        <a:pt x="18981" y="10080"/>
                      </a:lnTo>
                      <a:cubicBezTo>
                        <a:pt x="18981" y="10080"/>
                        <a:pt x="18689" y="7200"/>
                        <a:pt x="18689" y="7200"/>
                      </a:cubicBezTo>
                      <a:cubicBezTo>
                        <a:pt x="18592" y="6720"/>
                        <a:pt x="18475" y="6276"/>
                        <a:pt x="18397" y="5760"/>
                      </a:cubicBezTo>
                      <a:cubicBezTo>
                        <a:pt x="18328" y="5307"/>
                        <a:pt x="18347" y="4715"/>
                        <a:pt x="18251" y="4320"/>
                      </a:cubicBezTo>
                      <a:cubicBezTo>
                        <a:pt x="18141" y="3870"/>
                        <a:pt x="17973" y="3594"/>
                        <a:pt x="17813" y="3360"/>
                      </a:cubicBezTo>
                      <a:cubicBezTo>
                        <a:pt x="17532" y="2949"/>
                        <a:pt x="17229" y="2720"/>
                        <a:pt x="16937" y="2400"/>
                      </a:cubicBezTo>
                      <a:cubicBezTo>
                        <a:pt x="16218" y="1612"/>
                        <a:pt x="16650" y="2003"/>
                        <a:pt x="15623" y="1440"/>
                      </a:cubicBezTo>
                      <a:lnTo>
                        <a:pt x="10220" y="1920"/>
                      </a:lnTo>
                      <a:cubicBezTo>
                        <a:pt x="9030" y="2073"/>
                        <a:pt x="7895" y="2492"/>
                        <a:pt x="6716" y="2880"/>
                      </a:cubicBezTo>
                      <a:cubicBezTo>
                        <a:pt x="5468" y="4248"/>
                        <a:pt x="6146" y="3714"/>
                        <a:pt x="4672" y="4320"/>
                      </a:cubicBezTo>
                      <a:cubicBezTo>
                        <a:pt x="3407" y="4160"/>
                        <a:pt x="2137" y="4229"/>
                        <a:pt x="876" y="3840"/>
                      </a:cubicBezTo>
                      <a:cubicBezTo>
                        <a:pt x="569" y="3746"/>
                        <a:pt x="0" y="2880"/>
                        <a:pt x="0" y="2880"/>
                      </a:cubicBezTo>
                      <a:cubicBezTo>
                        <a:pt x="1214" y="1549"/>
                        <a:pt x="-721" y="3574"/>
                        <a:pt x="1460" y="1920"/>
                      </a:cubicBezTo>
                      <a:cubicBezTo>
                        <a:pt x="2472" y="1152"/>
                        <a:pt x="2073" y="944"/>
                        <a:pt x="2920" y="480"/>
                      </a:cubicBezTo>
                      <a:cubicBezTo>
                        <a:pt x="3307" y="268"/>
                        <a:pt x="3699" y="160"/>
                        <a:pt x="4088" y="0"/>
                      </a:cubicBezTo>
                      <a:cubicBezTo>
                        <a:pt x="5597" y="160"/>
                        <a:pt x="7107" y="189"/>
                        <a:pt x="8614" y="480"/>
                      </a:cubicBezTo>
                      <a:cubicBezTo>
                        <a:pt x="8768" y="510"/>
                        <a:pt x="8904" y="821"/>
                        <a:pt x="9052" y="960"/>
                      </a:cubicBezTo>
                      <a:cubicBezTo>
                        <a:pt x="9245" y="1141"/>
                        <a:pt x="9444" y="1250"/>
                        <a:pt x="9636" y="1440"/>
                      </a:cubicBezTo>
                      <a:cubicBezTo>
                        <a:pt x="9931" y="1731"/>
                        <a:pt x="10211" y="2202"/>
                        <a:pt x="10512" y="2400"/>
                      </a:cubicBezTo>
                      <a:cubicBezTo>
                        <a:pt x="10999" y="2720"/>
                        <a:pt x="11502" y="2844"/>
                        <a:pt x="11972" y="3360"/>
                      </a:cubicBezTo>
                      <a:cubicBezTo>
                        <a:pt x="12118" y="3520"/>
                        <a:pt x="12262" y="3707"/>
                        <a:pt x="12410" y="3840"/>
                      </a:cubicBezTo>
                      <a:cubicBezTo>
                        <a:pt x="12798" y="4187"/>
                        <a:pt x="13198" y="4383"/>
                        <a:pt x="13579" y="4800"/>
                      </a:cubicBezTo>
                      <a:lnTo>
                        <a:pt x="15331" y="6720"/>
                      </a:lnTo>
                      <a:cubicBezTo>
                        <a:pt x="15901" y="8595"/>
                        <a:pt x="15303" y="6914"/>
                        <a:pt x="16061" y="8160"/>
                      </a:cubicBezTo>
                      <a:cubicBezTo>
                        <a:pt x="16687" y="9189"/>
                        <a:pt x="16355" y="9074"/>
                        <a:pt x="16937" y="10560"/>
                      </a:cubicBezTo>
                      <a:cubicBezTo>
                        <a:pt x="17214" y="11268"/>
                        <a:pt x="17521" y="11840"/>
                        <a:pt x="17813" y="12480"/>
                      </a:cubicBezTo>
                      <a:cubicBezTo>
                        <a:pt x="17959" y="12800"/>
                        <a:pt x="18127" y="13032"/>
                        <a:pt x="18251" y="13440"/>
                      </a:cubicBezTo>
                      <a:cubicBezTo>
                        <a:pt x="18348" y="13760"/>
                        <a:pt x="18457" y="14047"/>
                        <a:pt x="18543" y="14400"/>
                      </a:cubicBezTo>
                      <a:cubicBezTo>
                        <a:pt x="18652" y="14850"/>
                        <a:pt x="18711" y="15432"/>
                        <a:pt x="18835" y="15840"/>
                      </a:cubicBezTo>
                      <a:cubicBezTo>
                        <a:pt x="18959" y="16248"/>
                        <a:pt x="19127" y="16480"/>
                        <a:pt x="19273" y="16800"/>
                      </a:cubicBezTo>
                      <a:cubicBezTo>
                        <a:pt x="19507" y="17954"/>
                        <a:pt x="19929" y="20239"/>
                        <a:pt x="20295" y="20640"/>
                      </a:cubicBezTo>
                      <a:cubicBezTo>
                        <a:pt x="20441" y="20800"/>
                        <a:pt x="20584" y="20997"/>
                        <a:pt x="20733" y="21120"/>
                      </a:cubicBezTo>
                      <a:cubicBezTo>
                        <a:pt x="20780" y="21159"/>
                        <a:pt x="20830" y="21120"/>
                        <a:pt x="20879" y="21120"/>
                      </a:cubicBezTo>
                    </a:path>
                  </a:pathLst>
                </a:custGeom>
                <a:solidFill>
                  <a:srgbClr val="33CC33"/>
                </a:solidFill>
                <a:ln w="9525" cap="flat">
                  <a:solidFill>
                    <a:srgbClr val="14F83A"/>
                  </a:solidFill>
                  <a:prstDash val="solid"/>
                  <a:round/>
                  <a:headEnd/>
                  <a:tailEnd/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783" name="Shape 1115"/>
                <p:cNvSpPr>
                  <a:spLocks/>
                </p:cNvSpPr>
                <p:nvPr/>
              </p:nvSpPr>
              <p:spPr bwMode="auto">
                <a:xfrm>
                  <a:off x="854699" y="1148248"/>
                  <a:ext cx="1008363" cy="524979"/>
                </a:xfrm>
                <a:custGeom>
                  <a:avLst/>
                  <a:gdLst>
                    <a:gd name="T0" fmla="*/ 2147483646 w 20683"/>
                    <a:gd name="T1" fmla="*/ 2147483646 h 19490"/>
                    <a:gd name="T2" fmla="*/ 2147483646 w 20683"/>
                    <a:gd name="T3" fmla="*/ 2147483646 h 19490"/>
                    <a:gd name="T4" fmla="*/ 2147483646 w 20683"/>
                    <a:gd name="T5" fmla="*/ 2147483646 h 19490"/>
                    <a:gd name="T6" fmla="*/ 2147483646 w 20683"/>
                    <a:gd name="T7" fmla="*/ 2147483646 h 1949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683" h="19490" extrusionOk="0">
                      <a:moveTo>
                        <a:pt x="2486" y="14078"/>
                      </a:moveTo>
                      <a:cubicBezTo>
                        <a:pt x="2546" y="12457"/>
                        <a:pt x="2530" y="10827"/>
                        <a:pt x="2665" y="9215"/>
                      </a:cubicBezTo>
                      <a:cubicBezTo>
                        <a:pt x="2709" y="8679"/>
                        <a:pt x="2902" y="8191"/>
                        <a:pt x="3021" y="7679"/>
                      </a:cubicBezTo>
                      <a:cubicBezTo>
                        <a:pt x="3080" y="7423"/>
                        <a:pt x="3095" y="7136"/>
                        <a:pt x="3199" y="6911"/>
                      </a:cubicBezTo>
                      <a:cubicBezTo>
                        <a:pt x="3318" y="6655"/>
                        <a:pt x="3460" y="6418"/>
                        <a:pt x="3555" y="6143"/>
                      </a:cubicBezTo>
                      <a:cubicBezTo>
                        <a:pt x="3639" y="5902"/>
                        <a:pt x="3616" y="5586"/>
                        <a:pt x="3733" y="5375"/>
                      </a:cubicBezTo>
                      <a:cubicBezTo>
                        <a:pt x="3867" y="5135"/>
                        <a:pt x="4101" y="5056"/>
                        <a:pt x="4268" y="4863"/>
                      </a:cubicBezTo>
                      <a:cubicBezTo>
                        <a:pt x="4399" y="4713"/>
                        <a:pt x="4493" y="4502"/>
                        <a:pt x="4624" y="4351"/>
                      </a:cubicBezTo>
                      <a:cubicBezTo>
                        <a:pt x="5117" y="3784"/>
                        <a:pt x="5128" y="3854"/>
                        <a:pt x="5693" y="3584"/>
                      </a:cubicBezTo>
                      <a:cubicBezTo>
                        <a:pt x="7224" y="2116"/>
                        <a:pt x="5287" y="3875"/>
                        <a:pt x="6762" y="2816"/>
                      </a:cubicBezTo>
                      <a:cubicBezTo>
                        <a:pt x="6953" y="2678"/>
                        <a:pt x="7100" y="2429"/>
                        <a:pt x="7296" y="2304"/>
                      </a:cubicBezTo>
                      <a:cubicBezTo>
                        <a:pt x="7639" y="2085"/>
                        <a:pt x="8365" y="1792"/>
                        <a:pt x="8365" y="1792"/>
                      </a:cubicBezTo>
                      <a:cubicBezTo>
                        <a:pt x="9212" y="981"/>
                        <a:pt x="8696" y="1377"/>
                        <a:pt x="9968" y="768"/>
                      </a:cubicBezTo>
                      <a:lnTo>
                        <a:pt x="10503" y="512"/>
                      </a:lnTo>
                      <a:cubicBezTo>
                        <a:pt x="12878" y="597"/>
                        <a:pt x="15255" y="609"/>
                        <a:pt x="17628" y="768"/>
                      </a:cubicBezTo>
                      <a:cubicBezTo>
                        <a:pt x="17816" y="780"/>
                        <a:pt x="17994" y="903"/>
                        <a:pt x="18162" y="1024"/>
                      </a:cubicBezTo>
                      <a:cubicBezTo>
                        <a:pt x="18354" y="1161"/>
                        <a:pt x="18519" y="1365"/>
                        <a:pt x="18697" y="1536"/>
                      </a:cubicBezTo>
                      <a:cubicBezTo>
                        <a:pt x="19044" y="3031"/>
                        <a:pt x="18604" y="1658"/>
                        <a:pt x="19409" y="2816"/>
                      </a:cubicBezTo>
                      <a:cubicBezTo>
                        <a:pt x="19561" y="3033"/>
                        <a:pt x="19625" y="3352"/>
                        <a:pt x="19766" y="3584"/>
                      </a:cubicBezTo>
                      <a:cubicBezTo>
                        <a:pt x="20042" y="4038"/>
                        <a:pt x="20359" y="4437"/>
                        <a:pt x="20656" y="4863"/>
                      </a:cubicBezTo>
                      <a:cubicBezTo>
                        <a:pt x="20775" y="5034"/>
                        <a:pt x="20459" y="4428"/>
                        <a:pt x="20300" y="4351"/>
                      </a:cubicBezTo>
                      <a:lnTo>
                        <a:pt x="19766" y="4096"/>
                      </a:lnTo>
                      <a:lnTo>
                        <a:pt x="18697" y="3072"/>
                      </a:lnTo>
                      <a:cubicBezTo>
                        <a:pt x="18519" y="2901"/>
                        <a:pt x="18365" y="2657"/>
                        <a:pt x="18162" y="2560"/>
                      </a:cubicBezTo>
                      <a:lnTo>
                        <a:pt x="14956" y="1024"/>
                      </a:lnTo>
                      <a:lnTo>
                        <a:pt x="14422" y="768"/>
                      </a:lnTo>
                      <a:cubicBezTo>
                        <a:pt x="13963" y="549"/>
                        <a:pt x="13667" y="385"/>
                        <a:pt x="13175" y="256"/>
                      </a:cubicBezTo>
                      <a:cubicBezTo>
                        <a:pt x="12761" y="148"/>
                        <a:pt x="12343" y="85"/>
                        <a:pt x="11928" y="0"/>
                      </a:cubicBezTo>
                      <a:cubicBezTo>
                        <a:pt x="9493" y="85"/>
                        <a:pt x="7054" y="33"/>
                        <a:pt x="4624" y="256"/>
                      </a:cubicBezTo>
                      <a:cubicBezTo>
                        <a:pt x="4087" y="305"/>
                        <a:pt x="3449" y="788"/>
                        <a:pt x="3021" y="1280"/>
                      </a:cubicBezTo>
                      <a:cubicBezTo>
                        <a:pt x="2890" y="1431"/>
                        <a:pt x="2799" y="1647"/>
                        <a:pt x="2665" y="1792"/>
                      </a:cubicBezTo>
                      <a:cubicBezTo>
                        <a:pt x="2322" y="2161"/>
                        <a:pt x="1596" y="2816"/>
                        <a:pt x="1596" y="2816"/>
                      </a:cubicBezTo>
                      <a:cubicBezTo>
                        <a:pt x="158" y="5915"/>
                        <a:pt x="903" y="3737"/>
                        <a:pt x="705" y="9983"/>
                      </a:cubicBezTo>
                      <a:cubicBezTo>
                        <a:pt x="646" y="8618"/>
                        <a:pt x="684" y="7237"/>
                        <a:pt x="527" y="5887"/>
                      </a:cubicBezTo>
                      <a:cubicBezTo>
                        <a:pt x="487" y="5540"/>
                        <a:pt x="402" y="6568"/>
                        <a:pt x="349" y="6911"/>
                      </a:cubicBezTo>
                      <a:cubicBezTo>
                        <a:pt x="283" y="7336"/>
                        <a:pt x="230" y="7764"/>
                        <a:pt x="171" y="8191"/>
                      </a:cubicBezTo>
                      <a:cubicBezTo>
                        <a:pt x="537" y="18993"/>
                        <a:pt x="-825" y="21600"/>
                        <a:pt x="883" y="17918"/>
                      </a:cubicBezTo>
                      <a:cubicBezTo>
                        <a:pt x="943" y="17662"/>
                        <a:pt x="965" y="17381"/>
                        <a:pt x="1061" y="17150"/>
                      </a:cubicBezTo>
                      <a:cubicBezTo>
                        <a:pt x="1148" y="16943"/>
                        <a:pt x="1313" y="16826"/>
                        <a:pt x="1418" y="16638"/>
                      </a:cubicBezTo>
                      <a:cubicBezTo>
                        <a:pt x="1551" y="16398"/>
                        <a:pt x="1655" y="16126"/>
                        <a:pt x="1774" y="15870"/>
                      </a:cubicBezTo>
                      <a:cubicBezTo>
                        <a:pt x="2201" y="14029"/>
                        <a:pt x="1683" y="16328"/>
                        <a:pt x="2130" y="14078"/>
                      </a:cubicBezTo>
                      <a:cubicBezTo>
                        <a:pt x="2182" y="13819"/>
                        <a:pt x="2257" y="13570"/>
                        <a:pt x="2308" y="13310"/>
                      </a:cubicBezTo>
                      <a:cubicBezTo>
                        <a:pt x="2376" y="12972"/>
                        <a:pt x="2486" y="12287"/>
                        <a:pt x="2486" y="12287"/>
                      </a:cubicBezTo>
                    </a:path>
                  </a:pathLst>
                </a:custGeom>
                <a:solidFill>
                  <a:srgbClr val="33CC33"/>
                </a:solidFill>
                <a:ln w="9525" cap="flat">
                  <a:solidFill>
                    <a:srgbClr val="14F83A"/>
                  </a:solidFill>
                  <a:prstDash val="solid"/>
                  <a:round/>
                  <a:headEnd/>
                  <a:tailEnd/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784" name="Shape 1116"/>
                <p:cNvSpPr>
                  <a:spLocks/>
                </p:cNvSpPr>
                <p:nvPr/>
              </p:nvSpPr>
              <p:spPr bwMode="auto">
                <a:xfrm>
                  <a:off x="253717" y="273182"/>
                  <a:ext cx="677004" cy="461038"/>
                </a:xfrm>
                <a:custGeom>
                  <a:avLst/>
                  <a:gdLst>
                    <a:gd name="T0" fmla="*/ 2147483646 w 21069"/>
                    <a:gd name="T1" fmla="*/ 2147483646 h 21326"/>
                    <a:gd name="T2" fmla="*/ 2147483646 w 21069"/>
                    <a:gd name="T3" fmla="*/ 2147483646 h 21326"/>
                    <a:gd name="T4" fmla="*/ 2147483646 w 21069"/>
                    <a:gd name="T5" fmla="*/ 2147483646 h 21326"/>
                    <a:gd name="T6" fmla="*/ 2147483646 w 21069"/>
                    <a:gd name="T7" fmla="*/ 2147483646 h 21326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69" h="21326" extrusionOk="0">
                      <a:moveTo>
                        <a:pt x="49" y="5"/>
                      </a:moveTo>
                      <a:cubicBezTo>
                        <a:pt x="334" y="-43"/>
                        <a:pt x="2029" y="300"/>
                        <a:pt x="2982" y="581"/>
                      </a:cubicBezTo>
                      <a:cubicBezTo>
                        <a:pt x="3232" y="654"/>
                        <a:pt x="3464" y="803"/>
                        <a:pt x="3715" y="869"/>
                      </a:cubicBezTo>
                      <a:cubicBezTo>
                        <a:pt x="4199" y="995"/>
                        <a:pt x="4701" y="1015"/>
                        <a:pt x="5182" y="1156"/>
                      </a:cubicBezTo>
                      <a:cubicBezTo>
                        <a:pt x="5682" y="1304"/>
                        <a:pt x="6159" y="1540"/>
                        <a:pt x="6648" y="1732"/>
                      </a:cubicBezTo>
                      <a:lnTo>
                        <a:pt x="7381" y="2020"/>
                      </a:lnTo>
                      <a:lnTo>
                        <a:pt x="9581" y="2884"/>
                      </a:lnTo>
                      <a:cubicBezTo>
                        <a:pt x="9826" y="2980"/>
                        <a:pt x="10100" y="3003"/>
                        <a:pt x="10314" y="3172"/>
                      </a:cubicBezTo>
                      <a:lnTo>
                        <a:pt x="12514" y="4899"/>
                      </a:lnTo>
                      <a:cubicBezTo>
                        <a:pt x="12758" y="5091"/>
                        <a:pt x="12969" y="5365"/>
                        <a:pt x="13247" y="5474"/>
                      </a:cubicBezTo>
                      <a:cubicBezTo>
                        <a:pt x="14169" y="5836"/>
                        <a:pt x="14606" y="5924"/>
                        <a:pt x="15447" y="6914"/>
                      </a:cubicBezTo>
                      <a:cubicBezTo>
                        <a:pt x="15610" y="7106"/>
                        <a:pt x="15792" y="7278"/>
                        <a:pt x="15936" y="7489"/>
                      </a:cubicBezTo>
                      <a:cubicBezTo>
                        <a:pt x="16119" y="7760"/>
                        <a:pt x="16217" y="8108"/>
                        <a:pt x="16425" y="8353"/>
                      </a:cubicBezTo>
                      <a:cubicBezTo>
                        <a:pt x="16632" y="8598"/>
                        <a:pt x="16913" y="8737"/>
                        <a:pt x="17158" y="8929"/>
                      </a:cubicBezTo>
                      <a:cubicBezTo>
                        <a:pt x="17321" y="9217"/>
                        <a:pt x="17463" y="9522"/>
                        <a:pt x="17647" y="9792"/>
                      </a:cubicBezTo>
                      <a:cubicBezTo>
                        <a:pt x="17791" y="10004"/>
                        <a:pt x="17997" y="10151"/>
                        <a:pt x="18135" y="10368"/>
                      </a:cubicBezTo>
                      <a:cubicBezTo>
                        <a:pt x="18488" y="10922"/>
                        <a:pt x="19113" y="12095"/>
                        <a:pt x="19113" y="12095"/>
                      </a:cubicBezTo>
                      <a:cubicBezTo>
                        <a:pt x="19276" y="12671"/>
                        <a:pt x="19316" y="13318"/>
                        <a:pt x="19602" y="13823"/>
                      </a:cubicBezTo>
                      <a:cubicBezTo>
                        <a:pt x="19765" y="14110"/>
                        <a:pt x="19971" y="14370"/>
                        <a:pt x="20091" y="14686"/>
                      </a:cubicBezTo>
                      <a:cubicBezTo>
                        <a:pt x="20300" y="15241"/>
                        <a:pt x="20417" y="15838"/>
                        <a:pt x="20580" y="16413"/>
                      </a:cubicBezTo>
                      <a:cubicBezTo>
                        <a:pt x="20955" y="17741"/>
                        <a:pt x="20773" y="16979"/>
                        <a:pt x="21068" y="18716"/>
                      </a:cubicBezTo>
                      <a:cubicBezTo>
                        <a:pt x="21004" y="19325"/>
                        <a:pt x="21364" y="21557"/>
                        <a:pt x="20091" y="21307"/>
                      </a:cubicBezTo>
                      <a:cubicBezTo>
                        <a:pt x="19801" y="21250"/>
                        <a:pt x="19602" y="20923"/>
                        <a:pt x="19357" y="20731"/>
                      </a:cubicBezTo>
                      <a:lnTo>
                        <a:pt x="18869" y="19004"/>
                      </a:lnTo>
                      <a:cubicBezTo>
                        <a:pt x="18787" y="18716"/>
                        <a:pt x="18767" y="18393"/>
                        <a:pt x="18624" y="18141"/>
                      </a:cubicBezTo>
                      <a:cubicBezTo>
                        <a:pt x="18461" y="17853"/>
                        <a:pt x="18319" y="17547"/>
                        <a:pt x="18135" y="17277"/>
                      </a:cubicBezTo>
                      <a:cubicBezTo>
                        <a:pt x="16742" y="15226"/>
                        <a:pt x="18662" y="18496"/>
                        <a:pt x="17158" y="15838"/>
                      </a:cubicBezTo>
                      <a:cubicBezTo>
                        <a:pt x="16466" y="13391"/>
                        <a:pt x="17431" y="16374"/>
                        <a:pt x="16425" y="14398"/>
                      </a:cubicBezTo>
                      <a:cubicBezTo>
                        <a:pt x="16292" y="14138"/>
                        <a:pt x="16305" y="13800"/>
                        <a:pt x="16180" y="13535"/>
                      </a:cubicBezTo>
                      <a:cubicBezTo>
                        <a:pt x="16180" y="13534"/>
                        <a:pt x="14958" y="11376"/>
                        <a:pt x="14714" y="10944"/>
                      </a:cubicBezTo>
                      <a:cubicBezTo>
                        <a:pt x="14551" y="10656"/>
                        <a:pt x="14504" y="10190"/>
                        <a:pt x="14225" y="10080"/>
                      </a:cubicBezTo>
                      <a:lnTo>
                        <a:pt x="13492" y="9792"/>
                      </a:lnTo>
                      <a:cubicBezTo>
                        <a:pt x="12371" y="7813"/>
                        <a:pt x="13071" y="8284"/>
                        <a:pt x="11781" y="7777"/>
                      </a:cubicBezTo>
                      <a:cubicBezTo>
                        <a:pt x="11202" y="7095"/>
                        <a:pt x="10655" y="6376"/>
                        <a:pt x="9826" y="6050"/>
                      </a:cubicBezTo>
                      <a:lnTo>
                        <a:pt x="9092" y="5762"/>
                      </a:lnTo>
                      <a:cubicBezTo>
                        <a:pt x="7228" y="3566"/>
                        <a:pt x="9394" y="5861"/>
                        <a:pt x="7626" y="4611"/>
                      </a:cubicBezTo>
                      <a:cubicBezTo>
                        <a:pt x="7428" y="4471"/>
                        <a:pt x="7343" y="4156"/>
                        <a:pt x="7137" y="4035"/>
                      </a:cubicBezTo>
                      <a:cubicBezTo>
                        <a:pt x="6837" y="3858"/>
                        <a:pt x="6482" y="3856"/>
                        <a:pt x="6159" y="3747"/>
                      </a:cubicBezTo>
                      <a:cubicBezTo>
                        <a:pt x="5912" y="3664"/>
                        <a:pt x="5671" y="3555"/>
                        <a:pt x="5426" y="3459"/>
                      </a:cubicBezTo>
                      <a:cubicBezTo>
                        <a:pt x="4573" y="2455"/>
                        <a:pt x="5156" y="2969"/>
                        <a:pt x="3471" y="2308"/>
                      </a:cubicBezTo>
                      <a:cubicBezTo>
                        <a:pt x="1370" y="658"/>
                        <a:pt x="4028" y="2636"/>
                        <a:pt x="2004" y="1444"/>
                      </a:cubicBezTo>
                      <a:cubicBezTo>
                        <a:pt x="1742" y="1290"/>
                        <a:pt x="1540" y="1009"/>
                        <a:pt x="1271" y="869"/>
                      </a:cubicBezTo>
                      <a:cubicBezTo>
                        <a:pt x="800" y="622"/>
                        <a:pt x="-236" y="53"/>
                        <a:pt x="49" y="5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9525" cap="flat">
                  <a:solidFill>
                    <a:srgbClr val="14F83A"/>
                  </a:solidFill>
                  <a:prstDash val="solid"/>
                  <a:round/>
                  <a:headEnd/>
                  <a:tailEnd/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785" name="Shape 1117"/>
                <p:cNvSpPr>
                  <a:spLocks/>
                </p:cNvSpPr>
                <p:nvPr/>
              </p:nvSpPr>
              <p:spPr bwMode="auto">
                <a:xfrm>
                  <a:off x="866628" y="680811"/>
                  <a:ext cx="104493" cy="680274"/>
                </a:xfrm>
                <a:custGeom>
                  <a:avLst/>
                  <a:gdLst>
                    <a:gd name="T0" fmla="*/ 5915092 w 21600"/>
                    <a:gd name="T1" fmla="*/ 2147483646 h 21600"/>
                    <a:gd name="T2" fmla="*/ 5915092 w 21600"/>
                    <a:gd name="T3" fmla="*/ 2147483646 h 21600"/>
                    <a:gd name="T4" fmla="*/ 5915092 w 21600"/>
                    <a:gd name="T5" fmla="*/ 2147483646 h 21600"/>
                    <a:gd name="T6" fmla="*/ 5915092 w 21600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8429" y="4443"/>
                      </a:moveTo>
                      <a:lnTo>
                        <a:pt x="0" y="7660"/>
                      </a:lnTo>
                      <a:lnTo>
                        <a:pt x="0" y="21600"/>
                      </a:lnTo>
                      <a:lnTo>
                        <a:pt x="16332" y="21600"/>
                      </a:lnTo>
                      <a:lnTo>
                        <a:pt x="21600" y="19506"/>
                      </a:lnTo>
                      <a:lnTo>
                        <a:pt x="21600" y="0"/>
                      </a:lnTo>
                    </a:path>
                  </a:pathLst>
                </a:custGeom>
                <a:solidFill>
                  <a:srgbClr val="33CC33"/>
                </a:solidFill>
                <a:ln w="12700" cap="rnd">
                  <a:solidFill>
                    <a:srgbClr val="14F83A"/>
                  </a:solidFill>
                  <a:prstDash val="solid"/>
                  <a:round/>
                  <a:headEnd/>
                  <a:tailEnd/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786" name="Shape 1118"/>
                <p:cNvSpPr>
                  <a:spLocks/>
                </p:cNvSpPr>
                <p:nvPr/>
              </p:nvSpPr>
              <p:spPr bwMode="auto">
                <a:xfrm>
                  <a:off x="851716" y="1587102"/>
                  <a:ext cx="512547" cy="143325"/>
                </a:xfrm>
                <a:custGeom>
                  <a:avLst/>
                  <a:gdLst>
                    <a:gd name="T0" fmla="*/ 2147483646 w 21509"/>
                    <a:gd name="T1" fmla="*/ 21396530 h 21444"/>
                    <a:gd name="T2" fmla="*/ 2147483646 w 21509"/>
                    <a:gd name="T3" fmla="*/ 21396530 h 21444"/>
                    <a:gd name="T4" fmla="*/ 2147483646 w 21509"/>
                    <a:gd name="T5" fmla="*/ 21396530 h 21444"/>
                    <a:gd name="T6" fmla="*/ 2147483646 w 21509"/>
                    <a:gd name="T7" fmla="*/ 21396530 h 21444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509" h="21444" extrusionOk="0">
                      <a:moveTo>
                        <a:pt x="489" y="15850"/>
                      </a:moveTo>
                      <a:cubicBezTo>
                        <a:pt x="647" y="15384"/>
                        <a:pt x="792" y="13255"/>
                        <a:pt x="962" y="12587"/>
                      </a:cubicBezTo>
                      <a:cubicBezTo>
                        <a:pt x="1089" y="12085"/>
                        <a:pt x="1277" y="11654"/>
                        <a:pt x="1434" y="11188"/>
                      </a:cubicBezTo>
                      <a:cubicBezTo>
                        <a:pt x="1996" y="7860"/>
                        <a:pt x="1630" y="9209"/>
                        <a:pt x="2379" y="6993"/>
                      </a:cubicBezTo>
                      <a:cubicBezTo>
                        <a:pt x="3031" y="3132"/>
                        <a:pt x="2575" y="5013"/>
                        <a:pt x="3796" y="1399"/>
                      </a:cubicBezTo>
                      <a:lnTo>
                        <a:pt x="4268" y="0"/>
                      </a:lnTo>
                      <a:cubicBezTo>
                        <a:pt x="4679" y="116"/>
                        <a:pt x="6059" y="307"/>
                        <a:pt x="6630" y="932"/>
                      </a:cubicBezTo>
                      <a:cubicBezTo>
                        <a:pt x="7126" y="1477"/>
                        <a:pt x="7646" y="2005"/>
                        <a:pt x="8047" y="2797"/>
                      </a:cubicBezTo>
                      <a:cubicBezTo>
                        <a:pt x="8204" y="3108"/>
                        <a:pt x="8328" y="3503"/>
                        <a:pt x="8519" y="3729"/>
                      </a:cubicBezTo>
                      <a:cubicBezTo>
                        <a:pt x="8733" y="3982"/>
                        <a:pt x="8992" y="4040"/>
                        <a:pt x="9228" y="4196"/>
                      </a:cubicBezTo>
                      <a:cubicBezTo>
                        <a:pt x="9464" y="4506"/>
                        <a:pt x="9683" y="4877"/>
                        <a:pt x="9936" y="5128"/>
                      </a:cubicBezTo>
                      <a:cubicBezTo>
                        <a:pt x="10159" y="5348"/>
                        <a:pt x="10451" y="5287"/>
                        <a:pt x="10645" y="5594"/>
                      </a:cubicBezTo>
                      <a:cubicBezTo>
                        <a:pt x="12171" y="8004"/>
                        <a:pt x="10045" y="6287"/>
                        <a:pt x="11826" y="7459"/>
                      </a:cubicBezTo>
                      <a:cubicBezTo>
                        <a:pt x="11983" y="7925"/>
                        <a:pt x="12097" y="8461"/>
                        <a:pt x="12298" y="8857"/>
                      </a:cubicBezTo>
                      <a:cubicBezTo>
                        <a:pt x="13547" y="11321"/>
                        <a:pt x="12656" y="7585"/>
                        <a:pt x="14188" y="12120"/>
                      </a:cubicBezTo>
                      <a:cubicBezTo>
                        <a:pt x="15318" y="15466"/>
                        <a:pt x="14731" y="14125"/>
                        <a:pt x="15841" y="16316"/>
                      </a:cubicBezTo>
                      <a:cubicBezTo>
                        <a:pt x="16356" y="19367"/>
                        <a:pt x="15640" y="16372"/>
                        <a:pt x="16786" y="18181"/>
                      </a:cubicBezTo>
                      <a:cubicBezTo>
                        <a:pt x="18065" y="20201"/>
                        <a:pt x="16372" y="19113"/>
                        <a:pt x="17966" y="20511"/>
                      </a:cubicBezTo>
                      <a:cubicBezTo>
                        <a:pt x="18421" y="20911"/>
                        <a:pt x="19383" y="21444"/>
                        <a:pt x="19383" y="21444"/>
                      </a:cubicBezTo>
                      <a:cubicBezTo>
                        <a:pt x="19856" y="21288"/>
                        <a:pt x="20440" y="21600"/>
                        <a:pt x="20800" y="20978"/>
                      </a:cubicBezTo>
                      <a:cubicBezTo>
                        <a:pt x="21175" y="20330"/>
                        <a:pt x="21115" y="19113"/>
                        <a:pt x="21273" y="18181"/>
                      </a:cubicBezTo>
                      <a:lnTo>
                        <a:pt x="21509" y="16782"/>
                      </a:lnTo>
                      <a:cubicBezTo>
                        <a:pt x="21430" y="15384"/>
                        <a:pt x="21413" y="13966"/>
                        <a:pt x="21273" y="12587"/>
                      </a:cubicBezTo>
                      <a:cubicBezTo>
                        <a:pt x="21124" y="11115"/>
                        <a:pt x="20841" y="9548"/>
                        <a:pt x="20328" y="8391"/>
                      </a:cubicBezTo>
                      <a:cubicBezTo>
                        <a:pt x="19962" y="7564"/>
                        <a:pt x="19456" y="6974"/>
                        <a:pt x="19147" y="6060"/>
                      </a:cubicBezTo>
                      <a:cubicBezTo>
                        <a:pt x="18337" y="3663"/>
                        <a:pt x="19091" y="5505"/>
                        <a:pt x="17966" y="3729"/>
                      </a:cubicBezTo>
                      <a:cubicBezTo>
                        <a:pt x="17040" y="2267"/>
                        <a:pt x="18016" y="3140"/>
                        <a:pt x="16786" y="2331"/>
                      </a:cubicBezTo>
                      <a:cubicBezTo>
                        <a:pt x="16549" y="2020"/>
                        <a:pt x="16331" y="1649"/>
                        <a:pt x="16077" y="1399"/>
                      </a:cubicBezTo>
                      <a:cubicBezTo>
                        <a:pt x="15854" y="1179"/>
                        <a:pt x="15608" y="1067"/>
                        <a:pt x="15368" y="932"/>
                      </a:cubicBezTo>
                      <a:cubicBezTo>
                        <a:pt x="14255" y="304"/>
                        <a:pt x="14108" y="377"/>
                        <a:pt x="12771" y="0"/>
                      </a:cubicBezTo>
                      <a:cubicBezTo>
                        <a:pt x="11354" y="155"/>
                        <a:pt x="9932" y="201"/>
                        <a:pt x="8519" y="466"/>
                      </a:cubicBezTo>
                      <a:cubicBezTo>
                        <a:pt x="8272" y="513"/>
                        <a:pt x="8005" y="625"/>
                        <a:pt x="7811" y="932"/>
                      </a:cubicBezTo>
                      <a:cubicBezTo>
                        <a:pt x="7589" y="1282"/>
                        <a:pt x="7516" y="1893"/>
                        <a:pt x="7339" y="2331"/>
                      </a:cubicBezTo>
                      <a:cubicBezTo>
                        <a:pt x="7199" y="2674"/>
                        <a:pt x="7000" y="2912"/>
                        <a:pt x="6866" y="3263"/>
                      </a:cubicBezTo>
                      <a:cubicBezTo>
                        <a:pt x="6526" y="4160"/>
                        <a:pt x="6478" y="5840"/>
                        <a:pt x="5921" y="6060"/>
                      </a:cubicBezTo>
                      <a:cubicBezTo>
                        <a:pt x="5288" y="6310"/>
                        <a:pt x="3837" y="6783"/>
                        <a:pt x="3324" y="7459"/>
                      </a:cubicBezTo>
                      <a:lnTo>
                        <a:pt x="1907" y="9323"/>
                      </a:lnTo>
                      <a:cubicBezTo>
                        <a:pt x="1749" y="9790"/>
                        <a:pt x="1612" y="10284"/>
                        <a:pt x="1434" y="10722"/>
                      </a:cubicBezTo>
                      <a:cubicBezTo>
                        <a:pt x="1295" y="11065"/>
                        <a:pt x="1061" y="11261"/>
                        <a:pt x="962" y="11654"/>
                      </a:cubicBezTo>
                      <a:cubicBezTo>
                        <a:pt x="739" y="12533"/>
                        <a:pt x="842" y="13756"/>
                        <a:pt x="489" y="14451"/>
                      </a:cubicBezTo>
                      <a:cubicBezTo>
                        <a:pt x="332" y="14762"/>
                        <a:pt x="78" y="14961"/>
                        <a:pt x="17" y="15384"/>
                      </a:cubicBezTo>
                      <a:cubicBezTo>
                        <a:pt x="-91" y="16131"/>
                        <a:pt x="332" y="16316"/>
                        <a:pt x="489" y="15850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9525" cap="flat">
                  <a:solidFill>
                    <a:srgbClr val="14F83A"/>
                  </a:solidFill>
                  <a:prstDash val="solid"/>
                  <a:round/>
                  <a:headEnd/>
                  <a:tailEnd/>
                </a:ln>
              </p:spPr>
              <p:txBody>
                <a:bodyPr lIns="45718" tIns="45718" rIns="45718" bIns="45718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8636" name="组合 51"/>
            <p:cNvGrpSpPr>
              <a:grpSpLocks/>
            </p:cNvGrpSpPr>
            <p:nvPr/>
          </p:nvGrpSpPr>
          <p:grpSpPr bwMode="auto">
            <a:xfrm>
              <a:off x="2714864" y="3498990"/>
              <a:ext cx="1689711" cy="1437154"/>
              <a:chOff x="2714864" y="3498990"/>
              <a:chExt cx="1689711" cy="1437154"/>
            </a:xfrm>
          </p:grpSpPr>
          <p:grpSp>
            <p:nvGrpSpPr>
              <p:cNvPr id="68637" name="组合 52"/>
              <p:cNvGrpSpPr>
                <a:grpSpLocks/>
              </p:cNvGrpSpPr>
              <p:nvPr/>
            </p:nvGrpSpPr>
            <p:grpSpPr bwMode="auto">
              <a:xfrm>
                <a:off x="2714864" y="3498990"/>
                <a:ext cx="1544116" cy="1437154"/>
                <a:chOff x="2092147" y="428017"/>
                <a:chExt cx="5757063" cy="6323931"/>
              </a:xfrm>
            </p:grpSpPr>
            <p:sp>
              <p:nvSpPr>
                <p:cNvPr id="17" name="任意多边形 68"/>
                <p:cNvSpPr/>
                <p:nvPr/>
              </p:nvSpPr>
              <p:spPr>
                <a:xfrm>
                  <a:off x="5303019" y="519742"/>
                  <a:ext cx="637872" cy="804156"/>
                </a:xfrm>
                <a:custGeom>
                  <a:avLst/>
                  <a:gdLst>
                    <a:gd name="connsiteX0" fmla="*/ 40307 w 632838"/>
                    <a:gd name="connsiteY0" fmla="*/ 146304 h 806845"/>
                    <a:gd name="connsiteX1" fmla="*/ 18362 w 632838"/>
                    <a:gd name="connsiteY1" fmla="*/ 7315 h 806845"/>
                    <a:gd name="connsiteX2" fmla="*/ 54938 w 632838"/>
                    <a:gd name="connsiteY2" fmla="*/ 0 h 806845"/>
                    <a:gd name="connsiteX3" fmla="*/ 120774 w 632838"/>
                    <a:gd name="connsiteY3" fmla="*/ 7315 h 806845"/>
                    <a:gd name="connsiteX4" fmla="*/ 142720 w 632838"/>
                    <a:gd name="connsiteY4" fmla="*/ 43891 h 806845"/>
                    <a:gd name="connsiteX5" fmla="*/ 157350 w 632838"/>
                    <a:gd name="connsiteY5" fmla="*/ 58522 h 806845"/>
                    <a:gd name="connsiteX6" fmla="*/ 164666 w 632838"/>
                    <a:gd name="connsiteY6" fmla="*/ 80467 h 806845"/>
                    <a:gd name="connsiteX7" fmla="*/ 186611 w 632838"/>
                    <a:gd name="connsiteY7" fmla="*/ 117043 h 806845"/>
                    <a:gd name="connsiteX8" fmla="*/ 193926 w 632838"/>
                    <a:gd name="connsiteY8" fmla="*/ 146304 h 806845"/>
                    <a:gd name="connsiteX9" fmla="*/ 208557 w 632838"/>
                    <a:gd name="connsiteY9" fmla="*/ 204826 h 806845"/>
                    <a:gd name="connsiteX10" fmla="*/ 223187 w 632838"/>
                    <a:gd name="connsiteY10" fmla="*/ 226771 h 806845"/>
                    <a:gd name="connsiteX11" fmla="*/ 245133 w 632838"/>
                    <a:gd name="connsiteY11" fmla="*/ 263347 h 806845"/>
                    <a:gd name="connsiteX12" fmla="*/ 274394 w 632838"/>
                    <a:gd name="connsiteY12" fmla="*/ 307238 h 806845"/>
                    <a:gd name="connsiteX13" fmla="*/ 289024 w 632838"/>
                    <a:gd name="connsiteY13" fmla="*/ 329184 h 806845"/>
                    <a:gd name="connsiteX14" fmla="*/ 318285 w 632838"/>
                    <a:gd name="connsiteY14" fmla="*/ 358445 h 806845"/>
                    <a:gd name="connsiteX15" fmla="*/ 354861 w 632838"/>
                    <a:gd name="connsiteY15" fmla="*/ 387706 h 806845"/>
                    <a:gd name="connsiteX16" fmla="*/ 369491 w 632838"/>
                    <a:gd name="connsiteY16" fmla="*/ 409651 h 806845"/>
                    <a:gd name="connsiteX17" fmla="*/ 384122 w 632838"/>
                    <a:gd name="connsiteY17" fmla="*/ 424282 h 806845"/>
                    <a:gd name="connsiteX18" fmla="*/ 398752 w 632838"/>
                    <a:gd name="connsiteY18" fmla="*/ 446227 h 806845"/>
                    <a:gd name="connsiteX19" fmla="*/ 428013 w 632838"/>
                    <a:gd name="connsiteY19" fmla="*/ 475488 h 806845"/>
                    <a:gd name="connsiteX20" fmla="*/ 464589 w 632838"/>
                    <a:gd name="connsiteY20" fmla="*/ 512064 h 806845"/>
                    <a:gd name="connsiteX21" fmla="*/ 479219 w 632838"/>
                    <a:gd name="connsiteY21" fmla="*/ 534010 h 806845"/>
                    <a:gd name="connsiteX22" fmla="*/ 493850 w 632838"/>
                    <a:gd name="connsiteY22" fmla="*/ 548640 h 806845"/>
                    <a:gd name="connsiteX23" fmla="*/ 508480 w 632838"/>
                    <a:gd name="connsiteY23" fmla="*/ 570586 h 806845"/>
                    <a:gd name="connsiteX24" fmla="*/ 537741 w 632838"/>
                    <a:gd name="connsiteY24" fmla="*/ 592531 h 806845"/>
                    <a:gd name="connsiteX25" fmla="*/ 567002 w 632838"/>
                    <a:gd name="connsiteY25" fmla="*/ 629107 h 806845"/>
                    <a:gd name="connsiteX26" fmla="*/ 588947 w 632838"/>
                    <a:gd name="connsiteY26" fmla="*/ 643738 h 806845"/>
                    <a:gd name="connsiteX27" fmla="*/ 603578 w 632838"/>
                    <a:gd name="connsiteY27" fmla="*/ 665683 h 806845"/>
                    <a:gd name="connsiteX28" fmla="*/ 625523 w 632838"/>
                    <a:gd name="connsiteY28" fmla="*/ 709574 h 806845"/>
                    <a:gd name="connsiteX29" fmla="*/ 632838 w 632838"/>
                    <a:gd name="connsiteY29" fmla="*/ 760781 h 806845"/>
                    <a:gd name="connsiteX30" fmla="*/ 501165 w 632838"/>
                    <a:gd name="connsiteY30" fmla="*/ 790042 h 806845"/>
                    <a:gd name="connsiteX31" fmla="*/ 471904 w 632838"/>
                    <a:gd name="connsiteY31" fmla="*/ 746150 h 806845"/>
                    <a:gd name="connsiteX32" fmla="*/ 464589 w 632838"/>
                    <a:gd name="connsiteY32" fmla="*/ 724205 h 806845"/>
                    <a:gd name="connsiteX33" fmla="*/ 449958 w 632838"/>
                    <a:gd name="connsiteY33" fmla="*/ 709574 h 806845"/>
                    <a:gd name="connsiteX34" fmla="*/ 435328 w 632838"/>
                    <a:gd name="connsiteY34" fmla="*/ 687629 h 806845"/>
                    <a:gd name="connsiteX35" fmla="*/ 391437 w 632838"/>
                    <a:gd name="connsiteY35" fmla="*/ 599846 h 806845"/>
                    <a:gd name="connsiteX36" fmla="*/ 369491 w 632838"/>
                    <a:gd name="connsiteY36" fmla="*/ 585216 h 806845"/>
                    <a:gd name="connsiteX37" fmla="*/ 332915 w 632838"/>
                    <a:gd name="connsiteY37" fmla="*/ 548640 h 806845"/>
                    <a:gd name="connsiteX38" fmla="*/ 296339 w 632838"/>
                    <a:gd name="connsiteY38" fmla="*/ 519379 h 806845"/>
                    <a:gd name="connsiteX39" fmla="*/ 274394 w 632838"/>
                    <a:gd name="connsiteY39" fmla="*/ 504749 h 806845"/>
                    <a:gd name="connsiteX40" fmla="*/ 259763 w 632838"/>
                    <a:gd name="connsiteY40" fmla="*/ 490118 h 806845"/>
                    <a:gd name="connsiteX41" fmla="*/ 237818 w 632838"/>
                    <a:gd name="connsiteY41" fmla="*/ 475488 h 806845"/>
                    <a:gd name="connsiteX42" fmla="*/ 215872 w 632838"/>
                    <a:gd name="connsiteY42" fmla="*/ 446227 h 806845"/>
                    <a:gd name="connsiteX43" fmla="*/ 193926 w 632838"/>
                    <a:gd name="connsiteY43" fmla="*/ 424282 h 806845"/>
                    <a:gd name="connsiteX44" fmla="*/ 171981 w 632838"/>
                    <a:gd name="connsiteY44" fmla="*/ 380390 h 806845"/>
                    <a:gd name="connsiteX45" fmla="*/ 164666 w 632838"/>
                    <a:gd name="connsiteY45" fmla="*/ 358445 h 806845"/>
                    <a:gd name="connsiteX46" fmla="*/ 150035 w 632838"/>
                    <a:gd name="connsiteY46" fmla="*/ 336499 h 806845"/>
                    <a:gd name="connsiteX47" fmla="*/ 128090 w 632838"/>
                    <a:gd name="connsiteY47" fmla="*/ 292608 h 806845"/>
                    <a:gd name="connsiteX48" fmla="*/ 98829 w 632838"/>
                    <a:gd name="connsiteY48" fmla="*/ 248717 h 806845"/>
                    <a:gd name="connsiteX49" fmla="*/ 91514 w 632838"/>
                    <a:gd name="connsiteY49" fmla="*/ 219456 h 806845"/>
                    <a:gd name="connsiteX50" fmla="*/ 76883 w 632838"/>
                    <a:gd name="connsiteY50" fmla="*/ 204826 h 806845"/>
                    <a:gd name="connsiteX51" fmla="*/ 47622 w 632838"/>
                    <a:gd name="connsiteY51" fmla="*/ 160934 h 806845"/>
                    <a:gd name="connsiteX52" fmla="*/ 40307 w 632838"/>
                    <a:gd name="connsiteY52" fmla="*/ 146304 h 806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632838" h="806845">
                      <a:moveTo>
                        <a:pt x="40307" y="146304"/>
                      </a:moveTo>
                      <a:cubicBezTo>
                        <a:pt x="1456" y="97741"/>
                        <a:pt x="-15911" y="92996"/>
                        <a:pt x="18362" y="7315"/>
                      </a:cubicBezTo>
                      <a:cubicBezTo>
                        <a:pt x="22980" y="-4229"/>
                        <a:pt x="42746" y="2438"/>
                        <a:pt x="54938" y="0"/>
                      </a:cubicBezTo>
                      <a:cubicBezTo>
                        <a:pt x="76883" y="2438"/>
                        <a:pt x="99472" y="1505"/>
                        <a:pt x="120774" y="7315"/>
                      </a:cubicBezTo>
                      <a:cubicBezTo>
                        <a:pt x="138504" y="12150"/>
                        <a:pt x="135855" y="32449"/>
                        <a:pt x="142720" y="43891"/>
                      </a:cubicBezTo>
                      <a:cubicBezTo>
                        <a:pt x="146268" y="49805"/>
                        <a:pt x="152473" y="53645"/>
                        <a:pt x="157350" y="58522"/>
                      </a:cubicBezTo>
                      <a:cubicBezTo>
                        <a:pt x="159789" y="65837"/>
                        <a:pt x="160699" y="73855"/>
                        <a:pt x="164666" y="80467"/>
                      </a:cubicBezTo>
                      <a:cubicBezTo>
                        <a:pt x="189733" y="122244"/>
                        <a:pt x="171542" y="64302"/>
                        <a:pt x="186611" y="117043"/>
                      </a:cubicBezTo>
                      <a:cubicBezTo>
                        <a:pt x="189373" y="126710"/>
                        <a:pt x="191745" y="136490"/>
                        <a:pt x="193926" y="146304"/>
                      </a:cubicBezTo>
                      <a:cubicBezTo>
                        <a:pt x="197264" y="161324"/>
                        <a:pt x="200715" y="189143"/>
                        <a:pt x="208557" y="204826"/>
                      </a:cubicBezTo>
                      <a:cubicBezTo>
                        <a:pt x="212489" y="212689"/>
                        <a:pt x="218310" y="219456"/>
                        <a:pt x="223187" y="226771"/>
                      </a:cubicBezTo>
                      <a:cubicBezTo>
                        <a:pt x="237174" y="268733"/>
                        <a:pt x="221033" y="231214"/>
                        <a:pt x="245133" y="263347"/>
                      </a:cubicBezTo>
                      <a:cubicBezTo>
                        <a:pt x="255683" y="277414"/>
                        <a:pt x="264640" y="292608"/>
                        <a:pt x="274394" y="307238"/>
                      </a:cubicBezTo>
                      <a:cubicBezTo>
                        <a:pt x="279271" y="314553"/>
                        <a:pt x="282807" y="322967"/>
                        <a:pt x="289024" y="329184"/>
                      </a:cubicBezTo>
                      <a:cubicBezTo>
                        <a:pt x="298778" y="338938"/>
                        <a:pt x="307812" y="349468"/>
                        <a:pt x="318285" y="358445"/>
                      </a:cubicBezTo>
                      <a:cubicBezTo>
                        <a:pt x="342481" y="379185"/>
                        <a:pt x="336749" y="365067"/>
                        <a:pt x="354861" y="387706"/>
                      </a:cubicBezTo>
                      <a:cubicBezTo>
                        <a:pt x="360353" y="394571"/>
                        <a:pt x="363999" y="402786"/>
                        <a:pt x="369491" y="409651"/>
                      </a:cubicBezTo>
                      <a:cubicBezTo>
                        <a:pt x="373800" y="415037"/>
                        <a:pt x="379813" y="418896"/>
                        <a:pt x="384122" y="424282"/>
                      </a:cubicBezTo>
                      <a:cubicBezTo>
                        <a:pt x="389614" y="431147"/>
                        <a:pt x="393031" y="439552"/>
                        <a:pt x="398752" y="446227"/>
                      </a:cubicBezTo>
                      <a:cubicBezTo>
                        <a:pt x="407729" y="456700"/>
                        <a:pt x="428013" y="475488"/>
                        <a:pt x="428013" y="475488"/>
                      </a:cubicBezTo>
                      <a:cubicBezTo>
                        <a:pt x="463850" y="547165"/>
                        <a:pt x="419740" y="476185"/>
                        <a:pt x="464589" y="512064"/>
                      </a:cubicBezTo>
                      <a:cubicBezTo>
                        <a:pt x="471454" y="517556"/>
                        <a:pt x="473727" y="527145"/>
                        <a:pt x="479219" y="534010"/>
                      </a:cubicBezTo>
                      <a:cubicBezTo>
                        <a:pt x="483527" y="539396"/>
                        <a:pt x="489542" y="543254"/>
                        <a:pt x="493850" y="548640"/>
                      </a:cubicBezTo>
                      <a:cubicBezTo>
                        <a:pt x="499342" y="555505"/>
                        <a:pt x="502263" y="564369"/>
                        <a:pt x="508480" y="570586"/>
                      </a:cubicBezTo>
                      <a:cubicBezTo>
                        <a:pt x="517101" y="579207"/>
                        <a:pt x="528375" y="584726"/>
                        <a:pt x="537741" y="592531"/>
                      </a:cubicBezTo>
                      <a:cubicBezTo>
                        <a:pt x="581161" y="628715"/>
                        <a:pt x="519769" y="581874"/>
                        <a:pt x="567002" y="629107"/>
                      </a:cubicBezTo>
                      <a:cubicBezTo>
                        <a:pt x="573219" y="635324"/>
                        <a:pt x="581632" y="638861"/>
                        <a:pt x="588947" y="643738"/>
                      </a:cubicBezTo>
                      <a:cubicBezTo>
                        <a:pt x="593824" y="651053"/>
                        <a:pt x="599646" y="657819"/>
                        <a:pt x="603578" y="665683"/>
                      </a:cubicBezTo>
                      <a:cubicBezTo>
                        <a:pt x="633869" y="726263"/>
                        <a:pt x="583590" y="646675"/>
                        <a:pt x="625523" y="709574"/>
                      </a:cubicBezTo>
                      <a:cubicBezTo>
                        <a:pt x="627961" y="726643"/>
                        <a:pt x="632838" y="743539"/>
                        <a:pt x="632838" y="760781"/>
                      </a:cubicBezTo>
                      <a:cubicBezTo>
                        <a:pt x="632838" y="838984"/>
                        <a:pt x="586308" y="795050"/>
                        <a:pt x="501165" y="790042"/>
                      </a:cubicBezTo>
                      <a:cubicBezTo>
                        <a:pt x="491411" y="775411"/>
                        <a:pt x="477464" y="762831"/>
                        <a:pt x="471904" y="746150"/>
                      </a:cubicBezTo>
                      <a:cubicBezTo>
                        <a:pt x="469466" y="738835"/>
                        <a:pt x="468556" y="730817"/>
                        <a:pt x="464589" y="724205"/>
                      </a:cubicBezTo>
                      <a:cubicBezTo>
                        <a:pt x="461040" y="718291"/>
                        <a:pt x="454267" y="714960"/>
                        <a:pt x="449958" y="709574"/>
                      </a:cubicBezTo>
                      <a:cubicBezTo>
                        <a:pt x="444466" y="702709"/>
                        <a:pt x="440205" y="694944"/>
                        <a:pt x="435328" y="687629"/>
                      </a:cubicBezTo>
                      <a:cubicBezTo>
                        <a:pt x="426983" y="662592"/>
                        <a:pt x="415747" y="616052"/>
                        <a:pt x="391437" y="599846"/>
                      </a:cubicBezTo>
                      <a:cubicBezTo>
                        <a:pt x="384122" y="594969"/>
                        <a:pt x="376108" y="591005"/>
                        <a:pt x="369491" y="585216"/>
                      </a:cubicBezTo>
                      <a:cubicBezTo>
                        <a:pt x="356515" y="573862"/>
                        <a:pt x="347261" y="558204"/>
                        <a:pt x="332915" y="548640"/>
                      </a:cubicBezTo>
                      <a:cubicBezTo>
                        <a:pt x="265373" y="503612"/>
                        <a:pt x="348456" y="561073"/>
                        <a:pt x="296339" y="519379"/>
                      </a:cubicBezTo>
                      <a:cubicBezTo>
                        <a:pt x="289474" y="513887"/>
                        <a:pt x="281259" y="510241"/>
                        <a:pt x="274394" y="504749"/>
                      </a:cubicBezTo>
                      <a:cubicBezTo>
                        <a:pt x="269008" y="500440"/>
                        <a:pt x="265149" y="494427"/>
                        <a:pt x="259763" y="490118"/>
                      </a:cubicBezTo>
                      <a:cubicBezTo>
                        <a:pt x="252898" y="484626"/>
                        <a:pt x="244035" y="481705"/>
                        <a:pt x="237818" y="475488"/>
                      </a:cubicBezTo>
                      <a:cubicBezTo>
                        <a:pt x="229197" y="466867"/>
                        <a:pt x="223807" y="455484"/>
                        <a:pt x="215872" y="446227"/>
                      </a:cubicBezTo>
                      <a:cubicBezTo>
                        <a:pt x="209139" y="438372"/>
                        <a:pt x="201241" y="431597"/>
                        <a:pt x="193926" y="424282"/>
                      </a:cubicBezTo>
                      <a:cubicBezTo>
                        <a:pt x="175885" y="352115"/>
                        <a:pt x="199931" y="426974"/>
                        <a:pt x="171981" y="380390"/>
                      </a:cubicBezTo>
                      <a:cubicBezTo>
                        <a:pt x="168014" y="373778"/>
                        <a:pt x="168114" y="365342"/>
                        <a:pt x="164666" y="358445"/>
                      </a:cubicBezTo>
                      <a:cubicBezTo>
                        <a:pt x="160734" y="350581"/>
                        <a:pt x="154912" y="343814"/>
                        <a:pt x="150035" y="336499"/>
                      </a:cubicBezTo>
                      <a:cubicBezTo>
                        <a:pt x="131650" y="281344"/>
                        <a:pt x="156449" y="349326"/>
                        <a:pt x="128090" y="292608"/>
                      </a:cubicBezTo>
                      <a:cubicBezTo>
                        <a:pt x="106918" y="250263"/>
                        <a:pt x="140427" y="290315"/>
                        <a:pt x="98829" y="248717"/>
                      </a:cubicBezTo>
                      <a:cubicBezTo>
                        <a:pt x="96391" y="238963"/>
                        <a:pt x="96010" y="228448"/>
                        <a:pt x="91514" y="219456"/>
                      </a:cubicBezTo>
                      <a:cubicBezTo>
                        <a:pt x="88430" y="213287"/>
                        <a:pt x="81021" y="210343"/>
                        <a:pt x="76883" y="204826"/>
                      </a:cubicBezTo>
                      <a:cubicBezTo>
                        <a:pt x="66333" y="190759"/>
                        <a:pt x="57376" y="175565"/>
                        <a:pt x="47622" y="160934"/>
                      </a:cubicBezTo>
                      <a:lnTo>
                        <a:pt x="40307" y="146304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任意多边形 69"/>
                <p:cNvSpPr/>
                <p:nvPr/>
              </p:nvSpPr>
              <p:spPr>
                <a:xfrm>
                  <a:off x="5819052" y="1271453"/>
                  <a:ext cx="702378" cy="3076771"/>
                </a:xfrm>
                <a:custGeom>
                  <a:avLst/>
                  <a:gdLst>
                    <a:gd name="connsiteX0" fmla="*/ 0 w 701791"/>
                    <a:gd name="connsiteY0" fmla="*/ 37110 h 3080233"/>
                    <a:gd name="connsiteX1" fmla="*/ 7315 w 701791"/>
                    <a:gd name="connsiteY1" fmla="*/ 73686 h 3080233"/>
                    <a:gd name="connsiteX2" fmla="*/ 21946 w 701791"/>
                    <a:gd name="connsiteY2" fmla="*/ 88316 h 3080233"/>
                    <a:gd name="connsiteX3" fmla="*/ 58522 w 701791"/>
                    <a:gd name="connsiteY3" fmla="*/ 124892 h 3080233"/>
                    <a:gd name="connsiteX4" fmla="*/ 73152 w 701791"/>
                    <a:gd name="connsiteY4" fmla="*/ 146838 h 3080233"/>
                    <a:gd name="connsiteX5" fmla="*/ 87783 w 701791"/>
                    <a:gd name="connsiteY5" fmla="*/ 161468 h 3080233"/>
                    <a:gd name="connsiteX6" fmla="*/ 102413 w 701791"/>
                    <a:gd name="connsiteY6" fmla="*/ 329718 h 3080233"/>
                    <a:gd name="connsiteX7" fmla="*/ 117043 w 701791"/>
                    <a:gd name="connsiteY7" fmla="*/ 373609 h 3080233"/>
                    <a:gd name="connsiteX8" fmla="*/ 131674 w 701791"/>
                    <a:gd name="connsiteY8" fmla="*/ 395554 h 3080233"/>
                    <a:gd name="connsiteX9" fmla="*/ 138989 w 701791"/>
                    <a:gd name="connsiteY9" fmla="*/ 417500 h 3080233"/>
                    <a:gd name="connsiteX10" fmla="*/ 146304 w 701791"/>
                    <a:gd name="connsiteY10" fmla="*/ 497967 h 3080233"/>
                    <a:gd name="connsiteX11" fmla="*/ 160935 w 701791"/>
                    <a:gd name="connsiteY11" fmla="*/ 519913 h 3080233"/>
                    <a:gd name="connsiteX12" fmla="*/ 168250 w 701791"/>
                    <a:gd name="connsiteY12" fmla="*/ 563804 h 3080233"/>
                    <a:gd name="connsiteX13" fmla="*/ 182880 w 701791"/>
                    <a:gd name="connsiteY13" fmla="*/ 593065 h 3080233"/>
                    <a:gd name="connsiteX14" fmla="*/ 197511 w 701791"/>
                    <a:gd name="connsiteY14" fmla="*/ 644271 h 3080233"/>
                    <a:gd name="connsiteX15" fmla="*/ 212141 w 701791"/>
                    <a:gd name="connsiteY15" fmla="*/ 768630 h 3080233"/>
                    <a:gd name="connsiteX16" fmla="*/ 226771 w 701791"/>
                    <a:gd name="connsiteY16" fmla="*/ 856412 h 3080233"/>
                    <a:gd name="connsiteX17" fmla="*/ 241402 w 701791"/>
                    <a:gd name="connsiteY17" fmla="*/ 878358 h 3080233"/>
                    <a:gd name="connsiteX18" fmla="*/ 248717 w 701791"/>
                    <a:gd name="connsiteY18" fmla="*/ 966140 h 3080233"/>
                    <a:gd name="connsiteX19" fmla="*/ 263347 w 701791"/>
                    <a:gd name="connsiteY19" fmla="*/ 1024662 h 3080233"/>
                    <a:gd name="connsiteX20" fmla="*/ 270663 w 701791"/>
                    <a:gd name="connsiteY20" fmla="*/ 1053922 h 3080233"/>
                    <a:gd name="connsiteX21" fmla="*/ 285293 w 701791"/>
                    <a:gd name="connsiteY21" fmla="*/ 1097814 h 3080233"/>
                    <a:gd name="connsiteX22" fmla="*/ 292608 w 701791"/>
                    <a:gd name="connsiteY22" fmla="*/ 1127074 h 3080233"/>
                    <a:gd name="connsiteX23" fmla="*/ 299923 w 701791"/>
                    <a:gd name="connsiteY23" fmla="*/ 1390422 h 3080233"/>
                    <a:gd name="connsiteX24" fmla="*/ 307239 w 701791"/>
                    <a:gd name="connsiteY24" fmla="*/ 1426998 h 3080233"/>
                    <a:gd name="connsiteX25" fmla="*/ 336499 w 701791"/>
                    <a:gd name="connsiteY25" fmla="*/ 1485519 h 3080233"/>
                    <a:gd name="connsiteX26" fmla="*/ 373075 w 701791"/>
                    <a:gd name="connsiteY26" fmla="*/ 1587932 h 3080233"/>
                    <a:gd name="connsiteX27" fmla="*/ 402336 w 701791"/>
                    <a:gd name="connsiteY27" fmla="*/ 1617193 h 3080233"/>
                    <a:gd name="connsiteX28" fmla="*/ 416967 w 701791"/>
                    <a:gd name="connsiteY28" fmla="*/ 1675714 h 3080233"/>
                    <a:gd name="connsiteX29" fmla="*/ 438912 w 701791"/>
                    <a:gd name="connsiteY29" fmla="*/ 1726921 h 3080233"/>
                    <a:gd name="connsiteX30" fmla="*/ 453543 w 701791"/>
                    <a:gd name="connsiteY30" fmla="*/ 1814703 h 3080233"/>
                    <a:gd name="connsiteX31" fmla="*/ 460858 w 701791"/>
                    <a:gd name="connsiteY31" fmla="*/ 1858594 h 3080233"/>
                    <a:gd name="connsiteX32" fmla="*/ 468173 w 701791"/>
                    <a:gd name="connsiteY32" fmla="*/ 2048790 h 3080233"/>
                    <a:gd name="connsiteX33" fmla="*/ 475488 w 701791"/>
                    <a:gd name="connsiteY33" fmla="*/ 2070735 h 3080233"/>
                    <a:gd name="connsiteX34" fmla="*/ 490119 w 701791"/>
                    <a:gd name="connsiteY34" fmla="*/ 2121942 h 3080233"/>
                    <a:gd name="connsiteX35" fmla="*/ 497434 w 701791"/>
                    <a:gd name="connsiteY35" fmla="*/ 2224354 h 3080233"/>
                    <a:gd name="connsiteX36" fmla="*/ 504749 w 701791"/>
                    <a:gd name="connsiteY36" fmla="*/ 2246300 h 3080233"/>
                    <a:gd name="connsiteX37" fmla="*/ 526695 w 701791"/>
                    <a:gd name="connsiteY37" fmla="*/ 2326767 h 3080233"/>
                    <a:gd name="connsiteX38" fmla="*/ 534010 w 701791"/>
                    <a:gd name="connsiteY38" fmla="*/ 2348713 h 3080233"/>
                    <a:gd name="connsiteX39" fmla="*/ 548640 w 701791"/>
                    <a:gd name="connsiteY39" fmla="*/ 2370658 h 3080233"/>
                    <a:gd name="connsiteX40" fmla="*/ 563271 w 701791"/>
                    <a:gd name="connsiteY40" fmla="*/ 2421865 h 3080233"/>
                    <a:gd name="connsiteX41" fmla="*/ 570586 w 701791"/>
                    <a:gd name="connsiteY41" fmla="*/ 2465756 h 3080233"/>
                    <a:gd name="connsiteX42" fmla="*/ 585216 w 701791"/>
                    <a:gd name="connsiteY42" fmla="*/ 2516962 h 3080233"/>
                    <a:gd name="connsiteX43" fmla="*/ 592531 w 701791"/>
                    <a:gd name="connsiteY43" fmla="*/ 2560854 h 3080233"/>
                    <a:gd name="connsiteX44" fmla="*/ 570586 w 701791"/>
                    <a:gd name="connsiteY44" fmla="*/ 2780310 h 3080233"/>
                    <a:gd name="connsiteX45" fmla="*/ 577901 w 701791"/>
                    <a:gd name="connsiteY45" fmla="*/ 2955874 h 3080233"/>
                    <a:gd name="connsiteX46" fmla="*/ 585216 w 701791"/>
                    <a:gd name="connsiteY46" fmla="*/ 2985135 h 3080233"/>
                    <a:gd name="connsiteX47" fmla="*/ 614477 w 701791"/>
                    <a:gd name="connsiteY47" fmla="*/ 3058287 h 3080233"/>
                    <a:gd name="connsiteX48" fmla="*/ 577901 w 701791"/>
                    <a:gd name="connsiteY48" fmla="*/ 3065602 h 3080233"/>
                    <a:gd name="connsiteX49" fmla="*/ 636423 w 701791"/>
                    <a:gd name="connsiteY49" fmla="*/ 3080233 h 3080233"/>
                    <a:gd name="connsiteX50" fmla="*/ 665683 w 701791"/>
                    <a:gd name="connsiteY50" fmla="*/ 3050972 h 3080233"/>
                    <a:gd name="connsiteX51" fmla="*/ 687629 w 701791"/>
                    <a:gd name="connsiteY51" fmla="*/ 3036342 h 3080233"/>
                    <a:gd name="connsiteX52" fmla="*/ 687629 w 701791"/>
                    <a:gd name="connsiteY52" fmla="*/ 2846146 h 3080233"/>
                    <a:gd name="connsiteX53" fmla="*/ 680314 w 701791"/>
                    <a:gd name="connsiteY53" fmla="*/ 2824201 h 3080233"/>
                    <a:gd name="connsiteX54" fmla="*/ 665683 w 701791"/>
                    <a:gd name="connsiteY54" fmla="*/ 2765679 h 3080233"/>
                    <a:gd name="connsiteX55" fmla="*/ 672999 w 701791"/>
                    <a:gd name="connsiteY55" fmla="*/ 2626690 h 3080233"/>
                    <a:gd name="connsiteX56" fmla="*/ 687629 w 701791"/>
                    <a:gd name="connsiteY56" fmla="*/ 2604745 h 3080233"/>
                    <a:gd name="connsiteX57" fmla="*/ 694944 w 701791"/>
                    <a:gd name="connsiteY57" fmla="*/ 2582799 h 3080233"/>
                    <a:gd name="connsiteX58" fmla="*/ 687629 w 701791"/>
                    <a:gd name="connsiteY58" fmla="*/ 2516962 h 3080233"/>
                    <a:gd name="connsiteX59" fmla="*/ 643738 w 701791"/>
                    <a:gd name="connsiteY59" fmla="*/ 2487702 h 3080233"/>
                    <a:gd name="connsiteX60" fmla="*/ 629107 w 701791"/>
                    <a:gd name="connsiteY60" fmla="*/ 2473071 h 3080233"/>
                    <a:gd name="connsiteX61" fmla="*/ 636423 w 701791"/>
                    <a:gd name="connsiteY61" fmla="*/ 2392604 h 3080233"/>
                    <a:gd name="connsiteX62" fmla="*/ 651053 w 701791"/>
                    <a:gd name="connsiteY62" fmla="*/ 2370658 h 3080233"/>
                    <a:gd name="connsiteX63" fmla="*/ 629107 w 701791"/>
                    <a:gd name="connsiteY63" fmla="*/ 2326767 h 3080233"/>
                    <a:gd name="connsiteX64" fmla="*/ 607162 w 701791"/>
                    <a:gd name="connsiteY64" fmla="*/ 2253615 h 3080233"/>
                    <a:gd name="connsiteX65" fmla="*/ 592531 w 701791"/>
                    <a:gd name="connsiteY65" fmla="*/ 2063420 h 3080233"/>
                    <a:gd name="connsiteX66" fmla="*/ 577901 w 701791"/>
                    <a:gd name="connsiteY66" fmla="*/ 2041474 h 3080233"/>
                    <a:gd name="connsiteX67" fmla="*/ 548640 w 701791"/>
                    <a:gd name="connsiteY67" fmla="*/ 1982953 h 3080233"/>
                    <a:gd name="connsiteX68" fmla="*/ 548640 w 701791"/>
                    <a:gd name="connsiteY68" fmla="*/ 1690345 h 3080233"/>
                    <a:gd name="connsiteX69" fmla="*/ 541325 w 701791"/>
                    <a:gd name="connsiteY69" fmla="*/ 1668399 h 3080233"/>
                    <a:gd name="connsiteX70" fmla="*/ 534010 w 701791"/>
                    <a:gd name="connsiteY70" fmla="*/ 1639138 h 3080233"/>
                    <a:gd name="connsiteX71" fmla="*/ 519379 w 701791"/>
                    <a:gd name="connsiteY71" fmla="*/ 1587932 h 3080233"/>
                    <a:gd name="connsiteX72" fmla="*/ 497434 w 701791"/>
                    <a:gd name="connsiteY72" fmla="*/ 1507465 h 3080233"/>
                    <a:gd name="connsiteX73" fmla="*/ 475488 w 701791"/>
                    <a:gd name="connsiteY73" fmla="*/ 1500150 h 3080233"/>
                    <a:gd name="connsiteX74" fmla="*/ 446227 w 701791"/>
                    <a:gd name="connsiteY74" fmla="*/ 1456258 h 3080233"/>
                    <a:gd name="connsiteX75" fmla="*/ 438912 w 701791"/>
                    <a:gd name="connsiteY75" fmla="*/ 1426998 h 3080233"/>
                    <a:gd name="connsiteX76" fmla="*/ 409651 w 701791"/>
                    <a:gd name="connsiteY76" fmla="*/ 1331900 h 3080233"/>
                    <a:gd name="connsiteX77" fmla="*/ 402336 w 701791"/>
                    <a:gd name="connsiteY77" fmla="*/ 1236802 h 3080233"/>
                    <a:gd name="connsiteX78" fmla="*/ 395021 w 701791"/>
                    <a:gd name="connsiteY78" fmla="*/ 1214857 h 3080233"/>
                    <a:gd name="connsiteX79" fmla="*/ 380391 w 701791"/>
                    <a:gd name="connsiteY79" fmla="*/ 1039292 h 3080233"/>
                    <a:gd name="connsiteX80" fmla="*/ 373075 w 701791"/>
                    <a:gd name="connsiteY80" fmla="*/ 1010031 h 3080233"/>
                    <a:gd name="connsiteX81" fmla="*/ 358445 w 701791"/>
                    <a:gd name="connsiteY81" fmla="*/ 922249 h 3080233"/>
                    <a:gd name="connsiteX82" fmla="*/ 351130 w 701791"/>
                    <a:gd name="connsiteY82" fmla="*/ 900303 h 3080233"/>
                    <a:gd name="connsiteX83" fmla="*/ 343815 w 701791"/>
                    <a:gd name="connsiteY83" fmla="*/ 871042 h 3080233"/>
                    <a:gd name="connsiteX84" fmla="*/ 329184 w 701791"/>
                    <a:gd name="connsiteY84" fmla="*/ 827151 h 3080233"/>
                    <a:gd name="connsiteX85" fmla="*/ 321869 w 701791"/>
                    <a:gd name="connsiteY85" fmla="*/ 761314 h 3080233"/>
                    <a:gd name="connsiteX86" fmla="*/ 314554 w 701791"/>
                    <a:gd name="connsiteY86" fmla="*/ 739369 h 3080233"/>
                    <a:gd name="connsiteX87" fmla="*/ 299923 w 701791"/>
                    <a:gd name="connsiteY87" fmla="*/ 585750 h 3080233"/>
                    <a:gd name="connsiteX88" fmla="*/ 277978 w 701791"/>
                    <a:gd name="connsiteY88" fmla="*/ 527228 h 3080233"/>
                    <a:gd name="connsiteX89" fmla="*/ 256032 w 701791"/>
                    <a:gd name="connsiteY89" fmla="*/ 490652 h 3080233"/>
                    <a:gd name="connsiteX90" fmla="*/ 241402 w 701791"/>
                    <a:gd name="connsiteY90" fmla="*/ 446761 h 3080233"/>
                    <a:gd name="connsiteX91" fmla="*/ 234087 w 701791"/>
                    <a:gd name="connsiteY91" fmla="*/ 424815 h 3080233"/>
                    <a:gd name="connsiteX92" fmla="*/ 226771 w 701791"/>
                    <a:gd name="connsiteY92" fmla="*/ 300457 h 3080233"/>
                    <a:gd name="connsiteX93" fmla="*/ 212141 w 701791"/>
                    <a:gd name="connsiteY93" fmla="*/ 219990 h 3080233"/>
                    <a:gd name="connsiteX94" fmla="*/ 197511 w 701791"/>
                    <a:gd name="connsiteY94" fmla="*/ 198044 h 3080233"/>
                    <a:gd name="connsiteX95" fmla="*/ 175565 w 701791"/>
                    <a:gd name="connsiteY95" fmla="*/ 146838 h 3080233"/>
                    <a:gd name="connsiteX96" fmla="*/ 168250 w 701791"/>
                    <a:gd name="connsiteY96" fmla="*/ 117577 h 3080233"/>
                    <a:gd name="connsiteX97" fmla="*/ 153619 w 701791"/>
                    <a:gd name="connsiteY97" fmla="*/ 66370 h 3080233"/>
                    <a:gd name="connsiteX98" fmla="*/ 124359 w 701791"/>
                    <a:gd name="connsiteY98" fmla="*/ 534 h 3080233"/>
                    <a:gd name="connsiteX99" fmla="*/ 102413 w 701791"/>
                    <a:gd name="connsiteY99" fmla="*/ 534 h 3080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</a:cxnLst>
                  <a:rect l="l" t="t" r="r" b="b"/>
                  <a:pathLst>
                    <a:path w="701791" h="3080233">
                      <a:moveTo>
                        <a:pt x="0" y="37110"/>
                      </a:moveTo>
                      <a:cubicBezTo>
                        <a:pt x="2438" y="49302"/>
                        <a:pt x="2417" y="62258"/>
                        <a:pt x="7315" y="73686"/>
                      </a:cubicBezTo>
                      <a:cubicBezTo>
                        <a:pt x="10032" y="80025"/>
                        <a:pt x="17638" y="82930"/>
                        <a:pt x="21946" y="88316"/>
                      </a:cubicBezTo>
                      <a:cubicBezTo>
                        <a:pt x="49815" y="123152"/>
                        <a:pt x="20898" y="99811"/>
                        <a:pt x="58522" y="124892"/>
                      </a:cubicBezTo>
                      <a:cubicBezTo>
                        <a:pt x="63399" y="132207"/>
                        <a:pt x="67660" y="139973"/>
                        <a:pt x="73152" y="146838"/>
                      </a:cubicBezTo>
                      <a:cubicBezTo>
                        <a:pt x="77460" y="152224"/>
                        <a:pt x="86584" y="154676"/>
                        <a:pt x="87783" y="161468"/>
                      </a:cubicBezTo>
                      <a:cubicBezTo>
                        <a:pt x="103162" y="248613"/>
                        <a:pt x="86928" y="257453"/>
                        <a:pt x="102413" y="329718"/>
                      </a:cubicBezTo>
                      <a:cubicBezTo>
                        <a:pt x="105644" y="344797"/>
                        <a:pt x="108488" y="360778"/>
                        <a:pt x="117043" y="373609"/>
                      </a:cubicBezTo>
                      <a:lnTo>
                        <a:pt x="131674" y="395554"/>
                      </a:lnTo>
                      <a:cubicBezTo>
                        <a:pt x="134112" y="402869"/>
                        <a:pt x="137899" y="409866"/>
                        <a:pt x="138989" y="417500"/>
                      </a:cubicBezTo>
                      <a:cubicBezTo>
                        <a:pt x="142798" y="444162"/>
                        <a:pt x="140661" y="471632"/>
                        <a:pt x="146304" y="497967"/>
                      </a:cubicBezTo>
                      <a:cubicBezTo>
                        <a:pt x="148146" y="506564"/>
                        <a:pt x="156058" y="512598"/>
                        <a:pt x="160935" y="519913"/>
                      </a:cubicBezTo>
                      <a:cubicBezTo>
                        <a:pt x="163373" y="534543"/>
                        <a:pt x="163988" y="549597"/>
                        <a:pt x="168250" y="563804"/>
                      </a:cubicBezTo>
                      <a:cubicBezTo>
                        <a:pt x="171383" y="574249"/>
                        <a:pt x="178584" y="583042"/>
                        <a:pt x="182880" y="593065"/>
                      </a:cubicBezTo>
                      <a:cubicBezTo>
                        <a:pt x="189176" y="607755"/>
                        <a:pt x="193799" y="629425"/>
                        <a:pt x="197511" y="644271"/>
                      </a:cubicBezTo>
                      <a:cubicBezTo>
                        <a:pt x="202388" y="685724"/>
                        <a:pt x="206964" y="727213"/>
                        <a:pt x="212141" y="768630"/>
                      </a:cubicBezTo>
                      <a:cubicBezTo>
                        <a:pt x="213023" y="775689"/>
                        <a:pt x="221981" y="843640"/>
                        <a:pt x="226771" y="856412"/>
                      </a:cubicBezTo>
                      <a:cubicBezTo>
                        <a:pt x="229858" y="864644"/>
                        <a:pt x="236525" y="871043"/>
                        <a:pt x="241402" y="878358"/>
                      </a:cubicBezTo>
                      <a:cubicBezTo>
                        <a:pt x="243840" y="907619"/>
                        <a:pt x="244362" y="937103"/>
                        <a:pt x="248717" y="966140"/>
                      </a:cubicBezTo>
                      <a:cubicBezTo>
                        <a:pt x="251700" y="986025"/>
                        <a:pt x="258470" y="1005155"/>
                        <a:pt x="263347" y="1024662"/>
                      </a:cubicBezTo>
                      <a:cubicBezTo>
                        <a:pt x="265785" y="1034415"/>
                        <a:pt x="267484" y="1044384"/>
                        <a:pt x="270663" y="1053922"/>
                      </a:cubicBezTo>
                      <a:cubicBezTo>
                        <a:pt x="275540" y="1068553"/>
                        <a:pt x="281553" y="1082852"/>
                        <a:pt x="285293" y="1097814"/>
                      </a:cubicBezTo>
                      <a:lnTo>
                        <a:pt x="292608" y="1127074"/>
                      </a:lnTo>
                      <a:cubicBezTo>
                        <a:pt x="295046" y="1214857"/>
                        <a:pt x="295644" y="1302710"/>
                        <a:pt x="299923" y="1390422"/>
                      </a:cubicBezTo>
                      <a:cubicBezTo>
                        <a:pt x="300529" y="1402841"/>
                        <a:pt x="302776" y="1415393"/>
                        <a:pt x="307239" y="1426998"/>
                      </a:cubicBezTo>
                      <a:cubicBezTo>
                        <a:pt x="315068" y="1447354"/>
                        <a:pt x="336499" y="1485519"/>
                        <a:pt x="336499" y="1485519"/>
                      </a:cubicBezTo>
                      <a:cubicBezTo>
                        <a:pt x="343591" y="1520975"/>
                        <a:pt x="348649" y="1559435"/>
                        <a:pt x="373075" y="1587932"/>
                      </a:cubicBezTo>
                      <a:cubicBezTo>
                        <a:pt x="382052" y="1598405"/>
                        <a:pt x="402336" y="1617193"/>
                        <a:pt x="402336" y="1617193"/>
                      </a:cubicBezTo>
                      <a:cubicBezTo>
                        <a:pt x="406631" y="1638671"/>
                        <a:pt x="408529" y="1656026"/>
                        <a:pt x="416967" y="1675714"/>
                      </a:cubicBezTo>
                      <a:cubicBezTo>
                        <a:pt x="425889" y="1696533"/>
                        <a:pt x="434623" y="1705476"/>
                        <a:pt x="438912" y="1726921"/>
                      </a:cubicBezTo>
                      <a:cubicBezTo>
                        <a:pt x="444730" y="1756009"/>
                        <a:pt x="448666" y="1785442"/>
                        <a:pt x="453543" y="1814703"/>
                      </a:cubicBezTo>
                      <a:lnTo>
                        <a:pt x="460858" y="1858594"/>
                      </a:lnTo>
                      <a:cubicBezTo>
                        <a:pt x="463296" y="1921993"/>
                        <a:pt x="463808" y="1985495"/>
                        <a:pt x="468173" y="2048790"/>
                      </a:cubicBezTo>
                      <a:cubicBezTo>
                        <a:pt x="468703" y="2056482"/>
                        <a:pt x="473370" y="2063321"/>
                        <a:pt x="475488" y="2070735"/>
                      </a:cubicBezTo>
                      <a:cubicBezTo>
                        <a:pt x="493853" y="2135015"/>
                        <a:pt x="472582" y="2069337"/>
                        <a:pt x="490119" y="2121942"/>
                      </a:cubicBezTo>
                      <a:cubicBezTo>
                        <a:pt x="492557" y="2156079"/>
                        <a:pt x="493435" y="2190364"/>
                        <a:pt x="497434" y="2224354"/>
                      </a:cubicBezTo>
                      <a:cubicBezTo>
                        <a:pt x="498335" y="2232012"/>
                        <a:pt x="502879" y="2238819"/>
                        <a:pt x="504749" y="2246300"/>
                      </a:cubicBezTo>
                      <a:cubicBezTo>
                        <a:pt x="525427" y="2329016"/>
                        <a:pt x="495308" y="2232608"/>
                        <a:pt x="526695" y="2326767"/>
                      </a:cubicBezTo>
                      <a:cubicBezTo>
                        <a:pt x="529133" y="2334082"/>
                        <a:pt x="529733" y="2342297"/>
                        <a:pt x="534010" y="2348713"/>
                      </a:cubicBezTo>
                      <a:lnTo>
                        <a:pt x="548640" y="2370658"/>
                      </a:lnTo>
                      <a:cubicBezTo>
                        <a:pt x="555610" y="2391569"/>
                        <a:pt x="558680" y="2398909"/>
                        <a:pt x="563271" y="2421865"/>
                      </a:cubicBezTo>
                      <a:cubicBezTo>
                        <a:pt x="566180" y="2436409"/>
                        <a:pt x="567677" y="2451212"/>
                        <a:pt x="570586" y="2465756"/>
                      </a:cubicBezTo>
                      <a:cubicBezTo>
                        <a:pt x="575179" y="2488721"/>
                        <a:pt x="578244" y="2496045"/>
                        <a:pt x="585216" y="2516962"/>
                      </a:cubicBezTo>
                      <a:cubicBezTo>
                        <a:pt x="587654" y="2531593"/>
                        <a:pt x="593009" y="2546029"/>
                        <a:pt x="592531" y="2560854"/>
                      </a:cubicBezTo>
                      <a:cubicBezTo>
                        <a:pt x="588025" y="2700550"/>
                        <a:pt x="587634" y="2695066"/>
                        <a:pt x="570586" y="2780310"/>
                      </a:cubicBezTo>
                      <a:cubicBezTo>
                        <a:pt x="573024" y="2838831"/>
                        <a:pt x="573728" y="2897451"/>
                        <a:pt x="577901" y="2955874"/>
                      </a:cubicBezTo>
                      <a:cubicBezTo>
                        <a:pt x="578617" y="2965902"/>
                        <a:pt x="582327" y="2975505"/>
                        <a:pt x="585216" y="2985135"/>
                      </a:cubicBezTo>
                      <a:cubicBezTo>
                        <a:pt x="598774" y="3030328"/>
                        <a:pt x="596147" y="3021627"/>
                        <a:pt x="614477" y="3058287"/>
                      </a:cubicBezTo>
                      <a:cubicBezTo>
                        <a:pt x="602285" y="3060725"/>
                        <a:pt x="569109" y="3056810"/>
                        <a:pt x="577901" y="3065602"/>
                      </a:cubicBezTo>
                      <a:cubicBezTo>
                        <a:pt x="592119" y="3079820"/>
                        <a:pt x="636423" y="3080233"/>
                        <a:pt x="636423" y="3080233"/>
                      </a:cubicBezTo>
                      <a:cubicBezTo>
                        <a:pt x="684304" y="3064273"/>
                        <a:pt x="637308" y="3086440"/>
                        <a:pt x="665683" y="3050972"/>
                      </a:cubicBezTo>
                      <a:cubicBezTo>
                        <a:pt x="671175" y="3044107"/>
                        <a:pt x="680314" y="3041219"/>
                        <a:pt x="687629" y="3036342"/>
                      </a:cubicBezTo>
                      <a:cubicBezTo>
                        <a:pt x="712038" y="2963111"/>
                        <a:pt x="700060" y="3007755"/>
                        <a:pt x="687629" y="2846146"/>
                      </a:cubicBezTo>
                      <a:cubicBezTo>
                        <a:pt x="687038" y="2838458"/>
                        <a:pt x="682184" y="2831681"/>
                        <a:pt x="680314" y="2824201"/>
                      </a:cubicBezTo>
                      <a:lnTo>
                        <a:pt x="665683" y="2765679"/>
                      </a:lnTo>
                      <a:cubicBezTo>
                        <a:pt x="668122" y="2719349"/>
                        <a:pt x="666730" y="2672658"/>
                        <a:pt x="672999" y="2626690"/>
                      </a:cubicBezTo>
                      <a:cubicBezTo>
                        <a:pt x="674187" y="2617979"/>
                        <a:pt x="683697" y="2612608"/>
                        <a:pt x="687629" y="2604745"/>
                      </a:cubicBezTo>
                      <a:cubicBezTo>
                        <a:pt x="691077" y="2597848"/>
                        <a:pt x="692506" y="2590114"/>
                        <a:pt x="694944" y="2582799"/>
                      </a:cubicBezTo>
                      <a:cubicBezTo>
                        <a:pt x="692506" y="2560853"/>
                        <a:pt x="698097" y="2536403"/>
                        <a:pt x="687629" y="2516962"/>
                      </a:cubicBezTo>
                      <a:cubicBezTo>
                        <a:pt x="679293" y="2501480"/>
                        <a:pt x="656171" y="2500135"/>
                        <a:pt x="643738" y="2487702"/>
                      </a:cubicBezTo>
                      <a:lnTo>
                        <a:pt x="629107" y="2473071"/>
                      </a:lnTo>
                      <a:cubicBezTo>
                        <a:pt x="631546" y="2446249"/>
                        <a:pt x="630780" y="2418939"/>
                        <a:pt x="636423" y="2392604"/>
                      </a:cubicBezTo>
                      <a:cubicBezTo>
                        <a:pt x="638265" y="2384007"/>
                        <a:pt x="649608" y="2379330"/>
                        <a:pt x="651053" y="2370658"/>
                      </a:cubicBezTo>
                      <a:cubicBezTo>
                        <a:pt x="653072" y="2358543"/>
                        <a:pt x="634202" y="2334409"/>
                        <a:pt x="629107" y="2326767"/>
                      </a:cubicBezTo>
                      <a:cubicBezTo>
                        <a:pt x="611298" y="2273338"/>
                        <a:pt x="618217" y="2297837"/>
                        <a:pt x="607162" y="2253615"/>
                      </a:cubicBezTo>
                      <a:cubicBezTo>
                        <a:pt x="607157" y="2253534"/>
                        <a:pt x="599856" y="2092721"/>
                        <a:pt x="592531" y="2063420"/>
                      </a:cubicBezTo>
                      <a:cubicBezTo>
                        <a:pt x="590399" y="2054891"/>
                        <a:pt x="581472" y="2049508"/>
                        <a:pt x="577901" y="2041474"/>
                      </a:cubicBezTo>
                      <a:cubicBezTo>
                        <a:pt x="551005" y="1980955"/>
                        <a:pt x="578687" y="2012998"/>
                        <a:pt x="548640" y="1982953"/>
                      </a:cubicBezTo>
                      <a:cubicBezTo>
                        <a:pt x="555761" y="1840519"/>
                        <a:pt x="561025" y="1832779"/>
                        <a:pt x="548640" y="1690345"/>
                      </a:cubicBezTo>
                      <a:cubicBezTo>
                        <a:pt x="547972" y="1682663"/>
                        <a:pt x="543443" y="1675813"/>
                        <a:pt x="541325" y="1668399"/>
                      </a:cubicBezTo>
                      <a:cubicBezTo>
                        <a:pt x="538563" y="1658732"/>
                        <a:pt x="536772" y="1648805"/>
                        <a:pt x="534010" y="1639138"/>
                      </a:cubicBezTo>
                      <a:cubicBezTo>
                        <a:pt x="513010" y="1565636"/>
                        <a:pt x="542264" y="1679462"/>
                        <a:pt x="519379" y="1587932"/>
                      </a:cubicBezTo>
                      <a:cubicBezTo>
                        <a:pt x="516525" y="1565098"/>
                        <a:pt x="520486" y="1525906"/>
                        <a:pt x="497434" y="1507465"/>
                      </a:cubicBezTo>
                      <a:cubicBezTo>
                        <a:pt x="491413" y="1502648"/>
                        <a:pt x="482803" y="1502588"/>
                        <a:pt x="475488" y="1500150"/>
                      </a:cubicBezTo>
                      <a:cubicBezTo>
                        <a:pt x="465734" y="1485519"/>
                        <a:pt x="450492" y="1473317"/>
                        <a:pt x="446227" y="1456258"/>
                      </a:cubicBezTo>
                      <a:cubicBezTo>
                        <a:pt x="443789" y="1446505"/>
                        <a:pt x="441869" y="1436607"/>
                        <a:pt x="438912" y="1426998"/>
                      </a:cubicBezTo>
                      <a:cubicBezTo>
                        <a:pt x="405408" y="1318109"/>
                        <a:pt x="426220" y="1398169"/>
                        <a:pt x="409651" y="1331900"/>
                      </a:cubicBezTo>
                      <a:cubicBezTo>
                        <a:pt x="407213" y="1300201"/>
                        <a:pt x="406279" y="1268349"/>
                        <a:pt x="402336" y="1236802"/>
                      </a:cubicBezTo>
                      <a:cubicBezTo>
                        <a:pt x="401380" y="1229151"/>
                        <a:pt x="395872" y="1222521"/>
                        <a:pt x="395021" y="1214857"/>
                      </a:cubicBezTo>
                      <a:cubicBezTo>
                        <a:pt x="388536" y="1156492"/>
                        <a:pt x="394635" y="1096263"/>
                        <a:pt x="380391" y="1039292"/>
                      </a:cubicBezTo>
                      <a:cubicBezTo>
                        <a:pt x="377952" y="1029538"/>
                        <a:pt x="374874" y="1019923"/>
                        <a:pt x="373075" y="1010031"/>
                      </a:cubicBezTo>
                      <a:cubicBezTo>
                        <a:pt x="364815" y="964603"/>
                        <a:pt x="368555" y="962690"/>
                        <a:pt x="358445" y="922249"/>
                      </a:cubicBezTo>
                      <a:cubicBezTo>
                        <a:pt x="356575" y="914768"/>
                        <a:pt x="353248" y="907717"/>
                        <a:pt x="351130" y="900303"/>
                      </a:cubicBezTo>
                      <a:cubicBezTo>
                        <a:pt x="348368" y="890636"/>
                        <a:pt x="346704" y="880672"/>
                        <a:pt x="343815" y="871042"/>
                      </a:cubicBezTo>
                      <a:cubicBezTo>
                        <a:pt x="339384" y="856271"/>
                        <a:pt x="329184" y="827151"/>
                        <a:pt x="329184" y="827151"/>
                      </a:cubicBezTo>
                      <a:cubicBezTo>
                        <a:pt x="326746" y="805205"/>
                        <a:pt x="325499" y="783094"/>
                        <a:pt x="321869" y="761314"/>
                      </a:cubicBezTo>
                      <a:cubicBezTo>
                        <a:pt x="320601" y="753708"/>
                        <a:pt x="315405" y="747033"/>
                        <a:pt x="314554" y="739369"/>
                      </a:cubicBezTo>
                      <a:cubicBezTo>
                        <a:pt x="306172" y="663927"/>
                        <a:pt x="313299" y="645938"/>
                        <a:pt x="299923" y="585750"/>
                      </a:cubicBezTo>
                      <a:cubicBezTo>
                        <a:pt x="296903" y="572162"/>
                        <a:pt x="281086" y="535517"/>
                        <a:pt x="277978" y="527228"/>
                      </a:cubicBezTo>
                      <a:cubicBezTo>
                        <a:pt x="266583" y="496840"/>
                        <a:pt x="277814" y="512433"/>
                        <a:pt x="256032" y="490652"/>
                      </a:cubicBezTo>
                      <a:lnTo>
                        <a:pt x="241402" y="446761"/>
                      </a:lnTo>
                      <a:lnTo>
                        <a:pt x="234087" y="424815"/>
                      </a:lnTo>
                      <a:cubicBezTo>
                        <a:pt x="231648" y="383362"/>
                        <a:pt x="230083" y="341849"/>
                        <a:pt x="226771" y="300457"/>
                      </a:cubicBezTo>
                      <a:cubicBezTo>
                        <a:pt x="225330" y="282444"/>
                        <a:pt x="222994" y="241696"/>
                        <a:pt x="212141" y="219990"/>
                      </a:cubicBezTo>
                      <a:cubicBezTo>
                        <a:pt x="208209" y="212126"/>
                        <a:pt x="202388" y="205359"/>
                        <a:pt x="197511" y="198044"/>
                      </a:cubicBezTo>
                      <a:cubicBezTo>
                        <a:pt x="176505" y="114027"/>
                        <a:pt x="205879" y="217571"/>
                        <a:pt x="175565" y="146838"/>
                      </a:cubicBezTo>
                      <a:cubicBezTo>
                        <a:pt x="171605" y="137597"/>
                        <a:pt x="171012" y="127244"/>
                        <a:pt x="168250" y="117577"/>
                      </a:cubicBezTo>
                      <a:cubicBezTo>
                        <a:pt x="147250" y="44075"/>
                        <a:pt x="176503" y="157897"/>
                        <a:pt x="153619" y="66370"/>
                      </a:cubicBezTo>
                      <a:cubicBezTo>
                        <a:pt x="147550" y="17815"/>
                        <a:pt x="164090" y="7156"/>
                        <a:pt x="124359" y="534"/>
                      </a:cubicBezTo>
                      <a:cubicBezTo>
                        <a:pt x="117143" y="-669"/>
                        <a:pt x="109728" y="534"/>
                        <a:pt x="102413" y="534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" name="任意多边形 70"/>
                <p:cNvSpPr/>
                <p:nvPr/>
              </p:nvSpPr>
              <p:spPr>
                <a:xfrm>
                  <a:off x="5948060" y="4304517"/>
                  <a:ext cx="537532" cy="2220170"/>
                </a:xfrm>
                <a:custGeom>
                  <a:avLst/>
                  <a:gdLst>
                    <a:gd name="connsiteX0" fmla="*/ 453542 w 542178"/>
                    <a:gd name="connsiteY0" fmla="*/ 0 h 2226289"/>
                    <a:gd name="connsiteX1" fmla="*/ 460857 w 542178"/>
                    <a:gd name="connsiteY1" fmla="*/ 146304 h 2226289"/>
                    <a:gd name="connsiteX2" fmla="*/ 438912 w 542178"/>
                    <a:gd name="connsiteY2" fmla="*/ 168249 h 2226289"/>
                    <a:gd name="connsiteX3" fmla="*/ 424281 w 542178"/>
                    <a:gd name="connsiteY3" fmla="*/ 219456 h 2226289"/>
                    <a:gd name="connsiteX4" fmla="*/ 409651 w 542178"/>
                    <a:gd name="connsiteY4" fmla="*/ 241401 h 2226289"/>
                    <a:gd name="connsiteX5" fmla="*/ 380390 w 542178"/>
                    <a:gd name="connsiteY5" fmla="*/ 292608 h 2226289"/>
                    <a:gd name="connsiteX6" fmla="*/ 373075 w 542178"/>
                    <a:gd name="connsiteY6" fmla="*/ 373075 h 2226289"/>
                    <a:gd name="connsiteX7" fmla="*/ 358444 w 542178"/>
                    <a:gd name="connsiteY7" fmla="*/ 431596 h 2226289"/>
                    <a:gd name="connsiteX8" fmla="*/ 351129 w 542178"/>
                    <a:gd name="connsiteY8" fmla="*/ 460857 h 2226289"/>
                    <a:gd name="connsiteX9" fmla="*/ 343814 w 542178"/>
                    <a:gd name="connsiteY9" fmla="*/ 534009 h 2226289"/>
                    <a:gd name="connsiteX10" fmla="*/ 336499 w 542178"/>
                    <a:gd name="connsiteY10" fmla="*/ 555955 h 2226289"/>
                    <a:gd name="connsiteX11" fmla="*/ 329184 w 542178"/>
                    <a:gd name="connsiteY11" fmla="*/ 607161 h 2226289"/>
                    <a:gd name="connsiteX12" fmla="*/ 321868 w 542178"/>
                    <a:gd name="connsiteY12" fmla="*/ 651052 h 2226289"/>
                    <a:gd name="connsiteX13" fmla="*/ 307238 w 542178"/>
                    <a:gd name="connsiteY13" fmla="*/ 797356 h 2226289"/>
                    <a:gd name="connsiteX14" fmla="*/ 299923 w 542178"/>
                    <a:gd name="connsiteY14" fmla="*/ 1053388 h 2226289"/>
                    <a:gd name="connsiteX15" fmla="*/ 292608 w 542178"/>
                    <a:gd name="connsiteY15" fmla="*/ 1141171 h 2226289"/>
                    <a:gd name="connsiteX16" fmla="*/ 277977 w 542178"/>
                    <a:gd name="connsiteY16" fmla="*/ 1185062 h 2226289"/>
                    <a:gd name="connsiteX17" fmla="*/ 285292 w 542178"/>
                    <a:gd name="connsiteY17" fmla="*/ 1382572 h 2226289"/>
                    <a:gd name="connsiteX18" fmla="*/ 292608 w 542178"/>
                    <a:gd name="connsiteY18" fmla="*/ 1419148 h 2226289"/>
                    <a:gd name="connsiteX19" fmla="*/ 285292 w 542178"/>
                    <a:gd name="connsiteY19" fmla="*/ 1660550 h 2226289"/>
                    <a:gd name="connsiteX20" fmla="*/ 277977 w 542178"/>
                    <a:gd name="connsiteY20" fmla="*/ 1682496 h 2226289"/>
                    <a:gd name="connsiteX21" fmla="*/ 263347 w 542178"/>
                    <a:gd name="connsiteY21" fmla="*/ 1755648 h 2226289"/>
                    <a:gd name="connsiteX22" fmla="*/ 234086 w 542178"/>
                    <a:gd name="connsiteY22" fmla="*/ 1792224 h 2226289"/>
                    <a:gd name="connsiteX23" fmla="*/ 212140 w 542178"/>
                    <a:gd name="connsiteY23" fmla="*/ 1843430 h 2226289"/>
                    <a:gd name="connsiteX24" fmla="*/ 197510 w 542178"/>
                    <a:gd name="connsiteY24" fmla="*/ 1894636 h 2226289"/>
                    <a:gd name="connsiteX25" fmla="*/ 182880 w 542178"/>
                    <a:gd name="connsiteY25" fmla="*/ 1938528 h 2226289"/>
                    <a:gd name="connsiteX26" fmla="*/ 175564 w 542178"/>
                    <a:gd name="connsiteY26" fmla="*/ 1960473 h 2226289"/>
                    <a:gd name="connsiteX27" fmla="*/ 138988 w 542178"/>
                    <a:gd name="connsiteY27" fmla="*/ 2004364 h 2226289"/>
                    <a:gd name="connsiteX28" fmla="*/ 131673 w 542178"/>
                    <a:gd name="connsiteY28" fmla="*/ 2033625 h 2226289"/>
                    <a:gd name="connsiteX29" fmla="*/ 117043 w 542178"/>
                    <a:gd name="connsiteY29" fmla="*/ 2048256 h 2226289"/>
                    <a:gd name="connsiteX30" fmla="*/ 102412 w 542178"/>
                    <a:gd name="connsiteY30" fmla="*/ 2070201 h 2226289"/>
                    <a:gd name="connsiteX31" fmla="*/ 87782 w 542178"/>
                    <a:gd name="connsiteY31" fmla="*/ 2084832 h 2226289"/>
                    <a:gd name="connsiteX32" fmla="*/ 58521 w 542178"/>
                    <a:gd name="connsiteY32" fmla="*/ 2128723 h 2226289"/>
                    <a:gd name="connsiteX33" fmla="*/ 29260 w 542178"/>
                    <a:gd name="connsiteY33" fmla="*/ 2179929 h 2226289"/>
                    <a:gd name="connsiteX34" fmla="*/ 21945 w 542178"/>
                    <a:gd name="connsiteY34" fmla="*/ 2201875 h 2226289"/>
                    <a:gd name="connsiteX35" fmla="*/ 0 w 542178"/>
                    <a:gd name="connsiteY35" fmla="*/ 2223820 h 2226289"/>
                    <a:gd name="connsiteX36" fmla="*/ 21945 w 542178"/>
                    <a:gd name="connsiteY36" fmla="*/ 2216505 h 2226289"/>
                    <a:gd name="connsiteX37" fmla="*/ 36576 w 542178"/>
                    <a:gd name="connsiteY37" fmla="*/ 2201875 h 2226289"/>
                    <a:gd name="connsiteX38" fmla="*/ 43891 w 542178"/>
                    <a:gd name="connsiteY38" fmla="*/ 2179929 h 2226289"/>
                    <a:gd name="connsiteX39" fmla="*/ 73152 w 542178"/>
                    <a:gd name="connsiteY39" fmla="*/ 2172614 h 2226289"/>
                    <a:gd name="connsiteX40" fmla="*/ 131673 w 542178"/>
                    <a:gd name="connsiteY40" fmla="*/ 2157984 h 2226289"/>
                    <a:gd name="connsiteX41" fmla="*/ 153619 w 542178"/>
                    <a:gd name="connsiteY41" fmla="*/ 2062886 h 2226289"/>
                    <a:gd name="connsiteX42" fmla="*/ 175564 w 542178"/>
                    <a:gd name="connsiteY42" fmla="*/ 2048256 h 2226289"/>
                    <a:gd name="connsiteX43" fmla="*/ 219456 w 542178"/>
                    <a:gd name="connsiteY43" fmla="*/ 2018995 h 2226289"/>
                    <a:gd name="connsiteX44" fmla="*/ 226771 w 542178"/>
                    <a:gd name="connsiteY44" fmla="*/ 1931212 h 2226289"/>
                    <a:gd name="connsiteX45" fmla="*/ 234086 w 542178"/>
                    <a:gd name="connsiteY45" fmla="*/ 1909267 h 2226289"/>
                    <a:gd name="connsiteX46" fmla="*/ 248716 w 542178"/>
                    <a:gd name="connsiteY46" fmla="*/ 1894636 h 2226289"/>
                    <a:gd name="connsiteX47" fmla="*/ 256032 w 542178"/>
                    <a:gd name="connsiteY47" fmla="*/ 1872691 h 2226289"/>
                    <a:gd name="connsiteX48" fmla="*/ 263347 w 542178"/>
                    <a:gd name="connsiteY48" fmla="*/ 1821484 h 2226289"/>
                    <a:gd name="connsiteX49" fmla="*/ 299923 w 542178"/>
                    <a:gd name="connsiteY49" fmla="*/ 1784908 h 2226289"/>
                    <a:gd name="connsiteX50" fmla="*/ 314553 w 542178"/>
                    <a:gd name="connsiteY50" fmla="*/ 1755648 h 2226289"/>
                    <a:gd name="connsiteX51" fmla="*/ 336499 w 542178"/>
                    <a:gd name="connsiteY51" fmla="*/ 1719072 h 2226289"/>
                    <a:gd name="connsiteX52" fmla="*/ 343814 w 542178"/>
                    <a:gd name="connsiteY52" fmla="*/ 1565452 h 2226289"/>
                    <a:gd name="connsiteX53" fmla="*/ 358444 w 542178"/>
                    <a:gd name="connsiteY53" fmla="*/ 1514246 h 2226289"/>
                    <a:gd name="connsiteX54" fmla="*/ 365760 w 542178"/>
                    <a:gd name="connsiteY54" fmla="*/ 1426464 h 2226289"/>
                    <a:gd name="connsiteX55" fmla="*/ 373075 w 542178"/>
                    <a:gd name="connsiteY55" fmla="*/ 1382572 h 2226289"/>
                    <a:gd name="connsiteX56" fmla="*/ 387705 w 542178"/>
                    <a:gd name="connsiteY56" fmla="*/ 1060704 h 2226289"/>
                    <a:gd name="connsiteX57" fmla="*/ 402336 w 542178"/>
                    <a:gd name="connsiteY57" fmla="*/ 877824 h 2226289"/>
                    <a:gd name="connsiteX58" fmla="*/ 416966 w 542178"/>
                    <a:gd name="connsiteY58" fmla="*/ 833932 h 2226289"/>
                    <a:gd name="connsiteX59" fmla="*/ 424281 w 542178"/>
                    <a:gd name="connsiteY59" fmla="*/ 636422 h 2226289"/>
                    <a:gd name="connsiteX60" fmla="*/ 431596 w 542178"/>
                    <a:gd name="connsiteY60" fmla="*/ 607161 h 2226289"/>
                    <a:gd name="connsiteX61" fmla="*/ 446227 w 542178"/>
                    <a:gd name="connsiteY61" fmla="*/ 585216 h 2226289"/>
                    <a:gd name="connsiteX62" fmla="*/ 453542 w 542178"/>
                    <a:gd name="connsiteY62" fmla="*/ 541324 h 2226289"/>
                    <a:gd name="connsiteX63" fmla="*/ 460857 w 542178"/>
                    <a:gd name="connsiteY63" fmla="*/ 519379 h 2226289"/>
                    <a:gd name="connsiteX64" fmla="*/ 468172 w 542178"/>
                    <a:gd name="connsiteY64" fmla="*/ 460857 h 2226289"/>
                    <a:gd name="connsiteX65" fmla="*/ 482803 w 542178"/>
                    <a:gd name="connsiteY65" fmla="*/ 380390 h 2226289"/>
                    <a:gd name="connsiteX66" fmla="*/ 497433 w 542178"/>
                    <a:gd name="connsiteY66" fmla="*/ 321868 h 2226289"/>
                    <a:gd name="connsiteX67" fmla="*/ 504748 w 542178"/>
                    <a:gd name="connsiteY67" fmla="*/ 292608 h 2226289"/>
                    <a:gd name="connsiteX68" fmla="*/ 512064 w 542178"/>
                    <a:gd name="connsiteY68" fmla="*/ 241401 h 2226289"/>
                    <a:gd name="connsiteX69" fmla="*/ 526694 w 542178"/>
                    <a:gd name="connsiteY69" fmla="*/ 197510 h 2226289"/>
                    <a:gd name="connsiteX70" fmla="*/ 534009 w 542178"/>
                    <a:gd name="connsiteY70" fmla="*/ 160934 h 2226289"/>
                    <a:gd name="connsiteX71" fmla="*/ 541324 w 542178"/>
                    <a:gd name="connsiteY71" fmla="*/ 131673 h 2226289"/>
                    <a:gd name="connsiteX72" fmla="*/ 541324 w 542178"/>
                    <a:gd name="connsiteY72" fmla="*/ 21945 h 2226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542178" h="2226289">
                      <a:moveTo>
                        <a:pt x="453542" y="0"/>
                      </a:moveTo>
                      <a:cubicBezTo>
                        <a:pt x="477386" y="59612"/>
                        <a:pt x="481328" y="54182"/>
                        <a:pt x="460857" y="146304"/>
                      </a:cubicBezTo>
                      <a:cubicBezTo>
                        <a:pt x="458613" y="156403"/>
                        <a:pt x="446227" y="160934"/>
                        <a:pt x="438912" y="168249"/>
                      </a:cubicBezTo>
                      <a:cubicBezTo>
                        <a:pt x="436569" y="177619"/>
                        <a:pt x="429526" y="208965"/>
                        <a:pt x="424281" y="219456"/>
                      </a:cubicBezTo>
                      <a:cubicBezTo>
                        <a:pt x="420349" y="227319"/>
                        <a:pt x="414013" y="233768"/>
                        <a:pt x="409651" y="241401"/>
                      </a:cubicBezTo>
                      <a:cubicBezTo>
                        <a:pt x="372521" y="306377"/>
                        <a:pt x="416038" y="239134"/>
                        <a:pt x="380390" y="292608"/>
                      </a:cubicBezTo>
                      <a:cubicBezTo>
                        <a:pt x="377952" y="319430"/>
                        <a:pt x="377276" y="346472"/>
                        <a:pt x="373075" y="373075"/>
                      </a:cubicBezTo>
                      <a:cubicBezTo>
                        <a:pt x="369939" y="392936"/>
                        <a:pt x="363321" y="412089"/>
                        <a:pt x="358444" y="431596"/>
                      </a:cubicBezTo>
                      <a:lnTo>
                        <a:pt x="351129" y="460857"/>
                      </a:lnTo>
                      <a:cubicBezTo>
                        <a:pt x="348691" y="485241"/>
                        <a:pt x="347540" y="509788"/>
                        <a:pt x="343814" y="534009"/>
                      </a:cubicBezTo>
                      <a:cubicBezTo>
                        <a:pt x="342642" y="541630"/>
                        <a:pt x="338011" y="548394"/>
                        <a:pt x="336499" y="555955"/>
                      </a:cubicBezTo>
                      <a:cubicBezTo>
                        <a:pt x="333118" y="572862"/>
                        <a:pt x="331806" y="590120"/>
                        <a:pt x="329184" y="607161"/>
                      </a:cubicBezTo>
                      <a:cubicBezTo>
                        <a:pt x="326929" y="621821"/>
                        <a:pt x="323568" y="636318"/>
                        <a:pt x="321868" y="651052"/>
                      </a:cubicBezTo>
                      <a:cubicBezTo>
                        <a:pt x="316250" y="699740"/>
                        <a:pt x="312115" y="748588"/>
                        <a:pt x="307238" y="797356"/>
                      </a:cubicBezTo>
                      <a:cubicBezTo>
                        <a:pt x="304800" y="882700"/>
                        <a:pt x="303553" y="968086"/>
                        <a:pt x="299923" y="1053388"/>
                      </a:cubicBezTo>
                      <a:cubicBezTo>
                        <a:pt x="298675" y="1082724"/>
                        <a:pt x="297435" y="1112208"/>
                        <a:pt x="292608" y="1141171"/>
                      </a:cubicBezTo>
                      <a:cubicBezTo>
                        <a:pt x="290073" y="1156383"/>
                        <a:pt x="282854" y="1170432"/>
                        <a:pt x="277977" y="1185062"/>
                      </a:cubicBezTo>
                      <a:cubicBezTo>
                        <a:pt x="280415" y="1250899"/>
                        <a:pt x="281182" y="1316819"/>
                        <a:pt x="285292" y="1382572"/>
                      </a:cubicBezTo>
                      <a:cubicBezTo>
                        <a:pt x="286068" y="1394981"/>
                        <a:pt x="292608" y="1406714"/>
                        <a:pt x="292608" y="1419148"/>
                      </a:cubicBezTo>
                      <a:cubicBezTo>
                        <a:pt x="292608" y="1499652"/>
                        <a:pt x="289758" y="1580170"/>
                        <a:pt x="285292" y="1660550"/>
                      </a:cubicBezTo>
                      <a:cubicBezTo>
                        <a:pt x="284864" y="1668249"/>
                        <a:pt x="279650" y="1674969"/>
                        <a:pt x="277977" y="1682496"/>
                      </a:cubicBezTo>
                      <a:cubicBezTo>
                        <a:pt x="275185" y="1695060"/>
                        <a:pt x="270073" y="1739955"/>
                        <a:pt x="263347" y="1755648"/>
                      </a:cubicBezTo>
                      <a:cubicBezTo>
                        <a:pt x="256427" y="1771793"/>
                        <a:pt x="245882" y="1780427"/>
                        <a:pt x="234086" y="1792224"/>
                      </a:cubicBezTo>
                      <a:cubicBezTo>
                        <a:pt x="216930" y="1843692"/>
                        <a:pt x="239260" y="1780150"/>
                        <a:pt x="212140" y="1843430"/>
                      </a:cubicBezTo>
                      <a:cubicBezTo>
                        <a:pt x="203947" y="1862546"/>
                        <a:pt x="203695" y="1874020"/>
                        <a:pt x="197510" y="1894636"/>
                      </a:cubicBezTo>
                      <a:cubicBezTo>
                        <a:pt x="193079" y="1909408"/>
                        <a:pt x="187757" y="1923897"/>
                        <a:pt x="182880" y="1938528"/>
                      </a:cubicBezTo>
                      <a:cubicBezTo>
                        <a:pt x="180442" y="1945843"/>
                        <a:pt x="181016" y="1955020"/>
                        <a:pt x="175564" y="1960473"/>
                      </a:cubicBezTo>
                      <a:cubicBezTo>
                        <a:pt x="152313" y="1983725"/>
                        <a:pt x="165072" y="1969587"/>
                        <a:pt x="138988" y="2004364"/>
                      </a:cubicBezTo>
                      <a:cubicBezTo>
                        <a:pt x="136550" y="2014118"/>
                        <a:pt x="136169" y="2024632"/>
                        <a:pt x="131673" y="2033625"/>
                      </a:cubicBezTo>
                      <a:cubicBezTo>
                        <a:pt x="128589" y="2039794"/>
                        <a:pt x="121351" y="2042870"/>
                        <a:pt x="117043" y="2048256"/>
                      </a:cubicBezTo>
                      <a:cubicBezTo>
                        <a:pt x="111551" y="2055121"/>
                        <a:pt x="107904" y="2063336"/>
                        <a:pt x="102412" y="2070201"/>
                      </a:cubicBezTo>
                      <a:cubicBezTo>
                        <a:pt x="98104" y="2075587"/>
                        <a:pt x="91920" y="2079314"/>
                        <a:pt x="87782" y="2084832"/>
                      </a:cubicBezTo>
                      <a:cubicBezTo>
                        <a:pt x="77232" y="2098899"/>
                        <a:pt x="58521" y="2128723"/>
                        <a:pt x="58521" y="2128723"/>
                      </a:cubicBezTo>
                      <a:cubicBezTo>
                        <a:pt x="41748" y="2179041"/>
                        <a:pt x="64690" y="2117925"/>
                        <a:pt x="29260" y="2179929"/>
                      </a:cubicBezTo>
                      <a:cubicBezTo>
                        <a:pt x="25434" y="2186624"/>
                        <a:pt x="26222" y="2195459"/>
                        <a:pt x="21945" y="2201875"/>
                      </a:cubicBezTo>
                      <a:cubicBezTo>
                        <a:pt x="16207" y="2210483"/>
                        <a:pt x="0" y="2213475"/>
                        <a:pt x="0" y="2223820"/>
                      </a:cubicBezTo>
                      <a:cubicBezTo>
                        <a:pt x="0" y="2231531"/>
                        <a:pt x="14630" y="2218943"/>
                        <a:pt x="21945" y="2216505"/>
                      </a:cubicBezTo>
                      <a:cubicBezTo>
                        <a:pt x="26822" y="2211628"/>
                        <a:pt x="33028" y="2207789"/>
                        <a:pt x="36576" y="2201875"/>
                      </a:cubicBezTo>
                      <a:cubicBezTo>
                        <a:pt x="40543" y="2195263"/>
                        <a:pt x="37870" y="2184746"/>
                        <a:pt x="43891" y="2179929"/>
                      </a:cubicBezTo>
                      <a:cubicBezTo>
                        <a:pt x="51742" y="2173648"/>
                        <a:pt x="63338" y="2174795"/>
                        <a:pt x="73152" y="2172614"/>
                      </a:cubicBezTo>
                      <a:cubicBezTo>
                        <a:pt x="126115" y="2160845"/>
                        <a:pt x="92459" y="2171055"/>
                        <a:pt x="131673" y="2157984"/>
                      </a:cubicBezTo>
                      <a:cubicBezTo>
                        <a:pt x="172352" y="2117305"/>
                        <a:pt x="118333" y="2177569"/>
                        <a:pt x="153619" y="2062886"/>
                      </a:cubicBezTo>
                      <a:cubicBezTo>
                        <a:pt x="156204" y="2054483"/>
                        <a:pt x="168699" y="2053748"/>
                        <a:pt x="175564" y="2048256"/>
                      </a:cubicBezTo>
                      <a:cubicBezTo>
                        <a:pt x="212799" y="2018468"/>
                        <a:pt x="160479" y="2048483"/>
                        <a:pt x="219456" y="2018995"/>
                      </a:cubicBezTo>
                      <a:cubicBezTo>
                        <a:pt x="221894" y="1989734"/>
                        <a:pt x="222890" y="1960317"/>
                        <a:pt x="226771" y="1931212"/>
                      </a:cubicBezTo>
                      <a:cubicBezTo>
                        <a:pt x="227790" y="1923569"/>
                        <a:pt x="230119" y="1915879"/>
                        <a:pt x="234086" y="1909267"/>
                      </a:cubicBezTo>
                      <a:cubicBezTo>
                        <a:pt x="237634" y="1903353"/>
                        <a:pt x="243839" y="1899513"/>
                        <a:pt x="248716" y="1894636"/>
                      </a:cubicBezTo>
                      <a:cubicBezTo>
                        <a:pt x="251155" y="1887321"/>
                        <a:pt x="254520" y="1880252"/>
                        <a:pt x="256032" y="1872691"/>
                      </a:cubicBezTo>
                      <a:cubicBezTo>
                        <a:pt x="259414" y="1855784"/>
                        <a:pt x="258393" y="1837999"/>
                        <a:pt x="263347" y="1821484"/>
                      </a:cubicBezTo>
                      <a:cubicBezTo>
                        <a:pt x="269443" y="1801165"/>
                        <a:pt x="284074" y="1795474"/>
                        <a:pt x="299923" y="1784908"/>
                      </a:cubicBezTo>
                      <a:cubicBezTo>
                        <a:pt x="304800" y="1775155"/>
                        <a:pt x="308504" y="1764721"/>
                        <a:pt x="314553" y="1755648"/>
                      </a:cubicBezTo>
                      <a:cubicBezTo>
                        <a:pt x="341330" y="1715482"/>
                        <a:pt x="319519" y="1770011"/>
                        <a:pt x="336499" y="1719072"/>
                      </a:cubicBezTo>
                      <a:cubicBezTo>
                        <a:pt x="338937" y="1667865"/>
                        <a:pt x="338353" y="1616425"/>
                        <a:pt x="343814" y="1565452"/>
                      </a:cubicBezTo>
                      <a:cubicBezTo>
                        <a:pt x="345705" y="1547801"/>
                        <a:pt x="355675" y="1531780"/>
                        <a:pt x="358444" y="1514246"/>
                      </a:cubicBezTo>
                      <a:cubicBezTo>
                        <a:pt x="363023" y="1485243"/>
                        <a:pt x="362517" y="1455647"/>
                        <a:pt x="365760" y="1426464"/>
                      </a:cubicBezTo>
                      <a:cubicBezTo>
                        <a:pt x="367398" y="1411722"/>
                        <a:pt x="370637" y="1397203"/>
                        <a:pt x="373075" y="1382572"/>
                      </a:cubicBezTo>
                      <a:cubicBezTo>
                        <a:pt x="377952" y="1275283"/>
                        <a:pt x="382514" y="1167979"/>
                        <a:pt x="387705" y="1060704"/>
                      </a:cubicBezTo>
                      <a:cubicBezTo>
                        <a:pt x="388995" y="1034053"/>
                        <a:pt x="391541" y="924602"/>
                        <a:pt x="402336" y="877824"/>
                      </a:cubicBezTo>
                      <a:cubicBezTo>
                        <a:pt x="405804" y="862797"/>
                        <a:pt x="412089" y="848563"/>
                        <a:pt x="416966" y="833932"/>
                      </a:cubicBezTo>
                      <a:cubicBezTo>
                        <a:pt x="419404" y="768095"/>
                        <a:pt x="420039" y="702167"/>
                        <a:pt x="424281" y="636422"/>
                      </a:cubicBezTo>
                      <a:cubicBezTo>
                        <a:pt x="424928" y="626389"/>
                        <a:pt x="427636" y="616402"/>
                        <a:pt x="431596" y="607161"/>
                      </a:cubicBezTo>
                      <a:cubicBezTo>
                        <a:pt x="435059" y="599080"/>
                        <a:pt x="441350" y="592531"/>
                        <a:pt x="446227" y="585216"/>
                      </a:cubicBezTo>
                      <a:cubicBezTo>
                        <a:pt x="448665" y="570585"/>
                        <a:pt x="450324" y="555803"/>
                        <a:pt x="453542" y="541324"/>
                      </a:cubicBezTo>
                      <a:cubicBezTo>
                        <a:pt x="455215" y="533797"/>
                        <a:pt x="459478" y="526965"/>
                        <a:pt x="460857" y="519379"/>
                      </a:cubicBezTo>
                      <a:cubicBezTo>
                        <a:pt x="464374" y="500037"/>
                        <a:pt x="465392" y="480319"/>
                        <a:pt x="468172" y="460857"/>
                      </a:cubicBezTo>
                      <a:cubicBezTo>
                        <a:pt x="470971" y="441267"/>
                        <a:pt x="478080" y="400858"/>
                        <a:pt x="482803" y="380390"/>
                      </a:cubicBezTo>
                      <a:cubicBezTo>
                        <a:pt x="487324" y="360797"/>
                        <a:pt x="492556" y="341375"/>
                        <a:pt x="497433" y="321868"/>
                      </a:cubicBezTo>
                      <a:cubicBezTo>
                        <a:pt x="499871" y="312115"/>
                        <a:pt x="503326" y="302560"/>
                        <a:pt x="504748" y="292608"/>
                      </a:cubicBezTo>
                      <a:cubicBezTo>
                        <a:pt x="507187" y="275539"/>
                        <a:pt x="508187" y="258202"/>
                        <a:pt x="512064" y="241401"/>
                      </a:cubicBezTo>
                      <a:cubicBezTo>
                        <a:pt x="515532" y="226374"/>
                        <a:pt x="523670" y="212632"/>
                        <a:pt x="526694" y="197510"/>
                      </a:cubicBezTo>
                      <a:cubicBezTo>
                        <a:pt x="529132" y="185318"/>
                        <a:pt x="531312" y="173071"/>
                        <a:pt x="534009" y="160934"/>
                      </a:cubicBezTo>
                      <a:cubicBezTo>
                        <a:pt x="536190" y="151120"/>
                        <a:pt x="540796" y="141713"/>
                        <a:pt x="541324" y="131673"/>
                      </a:cubicBezTo>
                      <a:cubicBezTo>
                        <a:pt x="543246" y="95148"/>
                        <a:pt x="541324" y="58521"/>
                        <a:pt x="541324" y="21945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任意多边形 71"/>
                <p:cNvSpPr/>
                <p:nvPr/>
              </p:nvSpPr>
              <p:spPr>
                <a:xfrm>
                  <a:off x="5181175" y="1341380"/>
                  <a:ext cx="637876" cy="340889"/>
                </a:xfrm>
                <a:custGeom>
                  <a:avLst/>
                  <a:gdLst>
                    <a:gd name="connsiteX0" fmla="*/ 644161 w 644161"/>
                    <a:gd name="connsiteY0" fmla="*/ 0 h 336499"/>
                    <a:gd name="connsiteX1" fmla="*/ 607585 w 644161"/>
                    <a:gd name="connsiteY1" fmla="*/ 21945 h 336499"/>
                    <a:gd name="connsiteX2" fmla="*/ 563694 w 644161"/>
                    <a:gd name="connsiteY2" fmla="*/ 36576 h 336499"/>
                    <a:gd name="connsiteX3" fmla="*/ 519803 w 644161"/>
                    <a:gd name="connsiteY3" fmla="*/ 58521 h 336499"/>
                    <a:gd name="connsiteX4" fmla="*/ 461281 w 644161"/>
                    <a:gd name="connsiteY4" fmla="*/ 87782 h 336499"/>
                    <a:gd name="connsiteX5" fmla="*/ 410075 w 644161"/>
                    <a:gd name="connsiteY5" fmla="*/ 102412 h 336499"/>
                    <a:gd name="connsiteX6" fmla="*/ 314977 w 644161"/>
                    <a:gd name="connsiteY6" fmla="*/ 109728 h 336499"/>
                    <a:gd name="connsiteX7" fmla="*/ 249140 w 644161"/>
                    <a:gd name="connsiteY7" fmla="*/ 117043 h 336499"/>
                    <a:gd name="connsiteX8" fmla="*/ 219880 w 644161"/>
                    <a:gd name="connsiteY8" fmla="*/ 153619 h 336499"/>
                    <a:gd name="connsiteX9" fmla="*/ 197934 w 644161"/>
                    <a:gd name="connsiteY9" fmla="*/ 160934 h 336499"/>
                    <a:gd name="connsiteX10" fmla="*/ 154043 w 644161"/>
                    <a:gd name="connsiteY10" fmla="*/ 182880 h 336499"/>
                    <a:gd name="connsiteX11" fmla="*/ 110152 w 644161"/>
                    <a:gd name="connsiteY11" fmla="*/ 212140 h 336499"/>
                    <a:gd name="connsiteX12" fmla="*/ 73576 w 644161"/>
                    <a:gd name="connsiteY12" fmla="*/ 234086 h 336499"/>
                    <a:gd name="connsiteX13" fmla="*/ 37000 w 644161"/>
                    <a:gd name="connsiteY13" fmla="*/ 263347 h 336499"/>
                    <a:gd name="connsiteX14" fmla="*/ 22369 w 644161"/>
                    <a:gd name="connsiteY14" fmla="*/ 277977 h 336499"/>
                    <a:gd name="connsiteX15" fmla="*/ 424 w 644161"/>
                    <a:gd name="connsiteY15" fmla="*/ 321868 h 336499"/>
                    <a:gd name="connsiteX16" fmla="*/ 424 w 644161"/>
                    <a:gd name="connsiteY16" fmla="*/ 336499 h 33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44161" h="336499">
                      <a:moveTo>
                        <a:pt x="644161" y="0"/>
                      </a:moveTo>
                      <a:cubicBezTo>
                        <a:pt x="631969" y="7315"/>
                        <a:pt x="620529" y="16062"/>
                        <a:pt x="607585" y="21945"/>
                      </a:cubicBezTo>
                      <a:cubicBezTo>
                        <a:pt x="593546" y="28327"/>
                        <a:pt x="576526" y="28022"/>
                        <a:pt x="563694" y="36576"/>
                      </a:cubicBezTo>
                      <a:cubicBezTo>
                        <a:pt x="535332" y="55483"/>
                        <a:pt x="550089" y="48426"/>
                        <a:pt x="519803" y="58521"/>
                      </a:cubicBezTo>
                      <a:cubicBezTo>
                        <a:pt x="494267" y="84057"/>
                        <a:pt x="511715" y="70971"/>
                        <a:pt x="461281" y="87782"/>
                      </a:cubicBezTo>
                      <a:cubicBezTo>
                        <a:pt x="447088" y="92513"/>
                        <a:pt x="424273" y="100742"/>
                        <a:pt x="410075" y="102412"/>
                      </a:cubicBezTo>
                      <a:cubicBezTo>
                        <a:pt x="378500" y="106127"/>
                        <a:pt x="346639" y="106849"/>
                        <a:pt x="314977" y="109728"/>
                      </a:cubicBezTo>
                      <a:cubicBezTo>
                        <a:pt x="292987" y="111727"/>
                        <a:pt x="271086" y="114605"/>
                        <a:pt x="249140" y="117043"/>
                      </a:cubicBezTo>
                      <a:cubicBezTo>
                        <a:pt x="242496" y="127008"/>
                        <a:pt x="231460" y="146671"/>
                        <a:pt x="219880" y="153619"/>
                      </a:cubicBezTo>
                      <a:cubicBezTo>
                        <a:pt x="213268" y="157586"/>
                        <a:pt x="204831" y="157486"/>
                        <a:pt x="197934" y="160934"/>
                      </a:cubicBezTo>
                      <a:cubicBezTo>
                        <a:pt x="141200" y="189300"/>
                        <a:pt x="209212" y="164488"/>
                        <a:pt x="154043" y="182880"/>
                      </a:cubicBezTo>
                      <a:cubicBezTo>
                        <a:pt x="98232" y="238688"/>
                        <a:pt x="163088" y="180378"/>
                        <a:pt x="110152" y="212140"/>
                      </a:cubicBezTo>
                      <a:cubicBezTo>
                        <a:pt x="59946" y="242264"/>
                        <a:pt x="135740" y="213365"/>
                        <a:pt x="73576" y="234086"/>
                      </a:cubicBezTo>
                      <a:cubicBezTo>
                        <a:pt x="38249" y="269410"/>
                        <a:pt x="83140" y="226434"/>
                        <a:pt x="37000" y="263347"/>
                      </a:cubicBezTo>
                      <a:cubicBezTo>
                        <a:pt x="31614" y="267655"/>
                        <a:pt x="26677" y="272591"/>
                        <a:pt x="22369" y="277977"/>
                      </a:cubicBezTo>
                      <a:cubicBezTo>
                        <a:pt x="10862" y="292361"/>
                        <a:pt x="4029" y="303842"/>
                        <a:pt x="424" y="321868"/>
                      </a:cubicBezTo>
                      <a:cubicBezTo>
                        <a:pt x="-532" y="326650"/>
                        <a:pt x="424" y="331622"/>
                        <a:pt x="424" y="336499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1" name="任意多边形 72"/>
                <p:cNvSpPr/>
                <p:nvPr/>
              </p:nvSpPr>
              <p:spPr>
                <a:xfrm>
                  <a:off x="5983893" y="1288935"/>
                  <a:ext cx="580539" cy="393334"/>
                </a:xfrm>
                <a:custGeom>
                  <a:avLst/>
                  <a:gdLst>
                    <a:gd name="connsiteX0" fmla="*/ 0 w 585216"/>
                    <a:gd name="connsiteY0" fmla="*/ 0 h 395021"/>
                    <a:gd name="connsiteX1" fmla="*/ 168249 w 585216"/>
                    <a:gd name="connsiteY1" fmla="*/ 14631 h 395021"/>
                    <a:gd name="connsiteX2" fmla="*/ 219456 w 585216"/>
                    <a:gd name="connsiteY2" fmla="*/ 43891 h 395021"/>
                    <a:gd name="connsiteX3" fmla="*/ 241401 w 585216"/>
                    <a:gd name="connsiteY3" fmla="*/ 51207 h 395021"/>
                    <a:gd name="connsiteX4" fmla="*/ 270662 w 585216"/>
                    <a:gd name="connsiteY4" fmla="*/ 87783 h 395021"/>
                    <a:gd name="connsiteX5" fmla="*/ 292608 w 585216"/>
                    <a:gd name="connsiteY5" fmla="*/ 102413 h 395021"/>
                    <a:gd name="connsiteX6" fmla="*/ 329184 w 585216"/>
                    <a:gd name="connsiteY6" fmla="*/ 138989 h 395021"/>
                    <a:gd name="connsiteX7" fmla="*/ 351129 w 585216"/>
                    <a:gd name="connsiteY7" fmla="*/ 160935 h 395021"/>
                    <a:gd name="connsiteX8" fmla="*/ 373075 w 585216"/>
                    <a:gd name="connsiteY8" fmla="*/ 168250 h 395021"/>
                    <a:gd name="connsiteX9" fmla="*/ 395020 w 585216"/>
                    <a:gd name="connsiteY9" fmla="*/ 182880 h 395021"/>
                    <a:gd name="connsiteX10" fmla="*/ 416966 w 585216"/>
                    <a:gd name="connsiteY10" fmla="*/ 212141 h 395021"/>
                    <a:gd name="connsiteX11" fmla="*/ 438912 w 585216"/>
                    <a:gd name="connsiteY11" fmla="*/ 219456 h 395021"/>
                    <a:gd name="connsiteX12" fmla="*/ 468172 w 585216"/>
                    <a:gd name="connsiteY12" fmla="*/ 234087 h 395021"/>
                    <a:gd name="connsiteX13" fmla="*/ 512064 w 585216"/>
                    <a:gd name="connsiteY13" fmla="*/ 270663 h 395021"/>
                    <a:gd name="connsiteX14" fmla="*/ 534009 w 585216"/>
                    <a:gd name="connsiteY14" fmla="*/ 285293 h 395021"/>
                    <a:gd name="connsiteX15" fmla="*/ 541324 w 585216"/>
                    <a:gd name="connsiteY15" fmla="*/ 307239 h 395021"/>
                    <a:gd name="connsiteX16" fmla="*/ 555955 w 585216"/>
                    <a:gd name="connsiteY16" fmla="*/ 329184 h 395021"/>
                    <a:gd name="connsiteX17" fmla="*/ 563270 w 585216"/>
                    <a:gd name="connsiteY17" fmla="*/ 358445 h 395021"/>
                    <a:gd name="connsiteX18" fmla="*/ 585216 w 585216"/>
                    <a:gd name="connsiteY18" fmla="*/ 395021 h 395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85216" h="395021">
                      <a:moveTo>
                        <a:pt x="0" y="0"/>
                      </a:moveTo>
                      <a:cubicBezTo>
                        <a:pt x="56083" y="4877"/>
                        <a:pt x="112325" y="8178"/>
                        <a:pt x="168249" y="14631"/>
                      </a:cubicBezTo>
                      <a:cubicBezTo>
                        <a:pt x="194519" y="17662"/>
                        <a:pt x="195476" y="30188"/>
                        <a:pt x="219456" y="43891"/>
                      </a:cubicBezTo>
                      <a:cubicBezTo>
                        <a:pt x="226151" y="47717"/>
                        <a:pt x="234086" y="48768"/>
                        <a:pt x="241401" y="51207"/>
                      </a:cubicBezTo>
                      <a:cubicBezTo>
                        <a:pt x="252262" y="67497"/>
                        <a:pt x="255774" y="75873"/>
                        <a:pt x="270662" y="87783"/>
                      </a:cubicBezTo>
                      <a:cubicBezTo>
                        <a:pt x="277527" y="93275"/>
                        <a:pt x="285991" y="96624"/>
                        <a:pt x="292608" y="102413"/>
                      </a:cubicBezTo>
                      <a:cubicBezTo>
                        <a:pt x="305584" y="113767"/>
                        <a:pt x="316992" y="126797"/>
                        <a:pt x="329184" y="138989"/>
                      </a:cubicBezTo>
                      <a:cubicBezTo>
                        <a:pt x="336499" y="146304"/>
                        <a:pt x="341315" y="157664"/>
                        <a:pt x="351129" y="160935"/>
                      </a:cubicBezTo>
                      <a:lnTo>
                        <a:pt x="373075" y="168250"/>
                      </a:lnTo>
                      <a:cubicBezTo>
                        <a:pt x="380390" y="173127"/>
                        <a:pt x="388803" y="176663"/>
                        <a:pt x="395020" y="182880"/>
                      </a:cubicBezTo>
                      <a:cubicBezTo>
                        <a:pt x="403641" y="191501"/>
                        <a:pt x="407600" y="204336"/>
                        <a:pt x="416966" y="212141"/>
                      </a:cubicBezTo>
                      <a:cubicBezTo>
                        <a:pt x="422890" y="217077"/>
                        <a:pt x="431824" y="216418"/>
                        <a:pt x="438912" y="219456"/>
                      </a:cubicBezTo>
                      <a:cubicBezTo>
                        <a:pt x="448935" y="223752"/>
                        <a:pt x="458925" y="228307"/>
                        <a:pt x="468172" y="234087"/>
                      </a:cubicBezTo>
                      <a:cubicBezTo>
                        <a:pt x="525088" y="269660"/>
                        <a:pt x="476289" y="242043"/>
                        <a:pt x="512064" y="270663"/>
                      </a:cubicBezTo>
                      <a:cubicBezTo>
                        <a:pt x="518929" y="276155"/>
                        <a:pt x="526694" y="280416"/>
                        <a:pt x="534009" y="285293"/>
                      </a:cubicBezTo>
                      <a:cubicBezTo>
                        <a:pt x="536447" y="292608"/>
                        <a:pt x="537875" y="300342"/>
                        <a:pt x="541324" y="307239"/>
                      </a:cubicBezTo>
                      <a:cubicBezTo>
                        <a:pt x="545256" y="315103"/>
                        <a:pt x="552492" y="321103"/>
                        <a:pt x="555955" y="329184"/>
                      </a:cubicBezTo>
                      <a:cubicBezTo>
                        <a:pt x="559915" y="338425"/>
                        <a:pt x="559740" y="349031"/>
                        <a:pt x="563270" y="358445"/>
                      </a:cubicBezTo>
                      <a:cubicBezTo>
                        <a:pt x="572974" y="384323"/>
                        <a:pt x="572234" y="382041"/>
                        <a:pt x="585216" y="395021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" name="任意多边形 80"/>
                <p:cNvSpPr/>
                <p:nvPr/>
              </p:nvSpPr>
              <p:spPr>
                <a:xfrm>
                  <a:off x="6012562" y="1411306"/>
                  <a:ext cx="673710" cy="227261"/>
                </a:xfrm>
                <a:custGeom>
                  <a:avLst/>
                  <a:gdLst>
                    <a:gd name="connsiteX0" fmla="*/ 0 w 673018"/>
                    <a:gd name="connsiteY0" fmla="*/ 0 h 219456"/>
                    <a:gd name="connsiteX1" fmla="*/ 241402 w 673018"/>
                    <a:gd name="connsiteY1" fmla="*/ 7315 h 219456"/>
                    <a:gd name="connsiteX2" fmla="*/ 256032 w 673018"/>
                    <a:gd name="connsiteY2" fmla="*/ 29260 h 219456"/>
                    <a:gd name="connsiteX3" fmla="*/ 299924 w 673018"/>
                    <a:gd name="connsiteY3" fmla="*/ 51206 h 219456"/>
                    <a:gd name="connsiteX4" fmla="*/ 343815 w 673018"/>
                    <a:gd name="connsiteY4" fmla="*/ 95097 h 219456"/>
                    <a:gd name="connsiteX5" fmla="*/ 358445 w 673018"/>
                    <a:gd name="connsiteY5" fmla="*/ 109728 h 219456"/>
                    <a:gd name="connsiteX6" fmla="*/ 629108 w 673018"/>
                    <a:gd name="connsiteY6" fmla="*/ 124358 h 219456"/>
                    <a:gd name="connsiteX7" fmla="*/ 651053 w 673018"/>
                    <a:gd name="connsiteY7" fmla="*/ 138988 h 219456"/>
                    <a:gd name="connsiteX8" fmla="*/ 658368 w 673018"/>
                    <a:gd name="connsiteY8" fmla="*/ 160934 h 219456"/>
                    <a:gd name="connsiteX9" fmla="*/ 665684 w 673018"/>
                    <a:gd name="connsiteY9" fmla="*/ 190195 h 219456"/>
                    <a:gd name="connsiteX10" fmla="*/ 672999 w 673018"/>
                    <a:gd name="connsiteY10" fmla="*/ 219456 h 219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3018" h="219456">
                      <a:moveTo>
                        <a:pt x="0" y="0"/>
                      </a:moveTo>
                      <a:cubicBezTo>
                        <a:pt x="80467" y="2438"/>
                        <a:pt x="161418" y="-1826"/>
                        <a:pt x="241402" y="7315"/>
                      </a:cubicBezTo>
                      <a:cubicBezTo>
                        <a:pt x="250137" y="8313"/>
                        <a:pt x="249167" y="23768"/>
                        <a:pt x="256032" y="29260"/>
                      </a:cubicBezTo>
                      <a:cubicBezTo>
                        <a:pt x="383139" y="130946"/>
                        <a:pt x="161172" y="-72127"/>
                        <a:pt x="299924" y="51206"/>
                      </a:cubicBezTo>
                      <a:cubicBezTo>
                        <a:pt x="315388" y="64952"/>
                        <a:pt x="329185" y="80467"/>
                        <a:pt x="343815" y="95097"/>
                      </a:cubicBezTo>
                      <a:cubicBezTo>
                        <a:pt x="348692" y="99974"/>
                        <a:pt x="351682" y="108375"/>
                        <a:pt x="358445" y="109728"/>
                      </a:cubicBezTo>
                      <a:cubicBezTo>
                        <a:pt x="471572" y="132353"/>
                        <a:pt x="382594" y="116655"/>
                        <a:pt x="629108" y="124358"/>
                      </a:cubicBezTo>
                      <a:cubicBezTo>
                        <a:pt x="636423" y="129235"/>
                        <a:pt x="645561" y="132123"/>
                        <a:pt x="651053" y="138988"/>
                      </a:cubicBezTo>
                      <a:cubicBezTo>
                        <a:pt x="655870" y="145009"/>
                        <a:pt x="656250" y="153520"/>
                        <a:pt x="658368" y="160934"/>
                      </a:cubicBezTo>
                      <a:cubicBezTo>
                        <a:pt x="661130" y="170601"/>
                        <a:pt x="662922" y="180528"/>
                        <a:pt x="665684" y="190195"/>
                      </a:cubicBezTo>
                      <a:cubicBezTo>
                        <a:pt x="673770" y="218495"/>
                        <a:pt x="672999" y="203151"/>
                        <a:pt x="672999" y="21945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3" name="任意多边形 92"/>
                <p:cNvSpPr/>
                <p:nvPr/>
              </p:nvSpPr>
              <p:spPr>
                <a:xfrm>
                  <a:off x="5561035" y="1411306"/>
                  <a:ext cx="265181" cy="454523"/>
                </a:xfrm>
                <a:custGeom>
                  <a:avLst/>
                  <a:gdLst>
                    <a:gd name="connsiteX0" fmla="*/ 270662 w 270662"/>
                    <a:gd name="connsiteY0" fmla="*/ 0 h 453542"/>
                    <a:gd name="connsiteX1" fmla="*/ 263347 w 270662"/>
                    <a:gd name="connsiteY1" fmla="*/ 36576 h 453542"/>
                    <a:gd name="connsiteX2" fmla="*/ 256032 w 270662"/>
                    <a:gd name="connsiteY2" fmla="*/ 87782 h 453542"/>
                    <a:gd name="connsiteX3" fmla="*/ 248717 w 270662"/>
                    <a:gd name="connsiteY3" fmla="*/ 109728 h 453542"/>
                    <a:gd name="connsiteX4" fmla="*/ 226771 w 270662"/>
                    <a:gd name="connsiteY4" fmla="*/ 124358 h 453542"/>
                    <a:gd name="connsiteX5" fmla="*/ 219456 w 270662"/>
                    <a:gd name="connsiteY5" fmla="*/ 146304 h 453542"/>
                    <a:gd name="connsiteX6" fmla="*/ 175565 w 270662"/>
                    <a:gd name="connsiteY6" fmla="*/ 175564 h 453542"/>
                    <a:gd name="connsiteX7" fmla="*/ 138989 w 270662"/>
                    <a:gd name="connsiteY7" fmla="*/ 234086 h 453542"/>
                    <a:gd name="connsiteX8" fmla="*/ 131674 w 270662"/>
                    <a:gd name="connsiteY8" fmla="*/ 256032 h 453542"/>
                    <a:gd name="connsiteX9" fmla="*/ 117043 w 270662"/>
                    <a:gd name="connsiteY9" fmla="*/ 351129 h 453542"/>
                    <a:gd name="connsiteX10" fmla="*/ 87782 w 270662"/>
                    <a:gd name="connsiteY10" fmla="*/ 380390 h 453542"/>
                    <a:gd name="connsiteX11" fmla="*/ 65837 w 270662"/>
                    <a:gd name="connsiteY11" fmla="*/ 402336 h 453542"/>
                    <a:gd name="connsiteX12" fmla="*/ 21946 w 270662"/>
                    <a:gd name="connsiteY12" fmla="*/ 431596 h 453542"/>
                    <a:gd name="connsiteX13" fmla="*/ 0 w 270662"/>
                    <a:gd name="connsiteY13" fmla="*/ 453542 h 453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0662" h="453542">
                      <a:moveTo>
                        <a:pt x="270662" y="0"/>
                      </a:moveTo>
                      <a:cubicBezTo>
                        <a:pt x="268224" y="12192"/>
                        <a:pt x="265391" y="24312"/>
                        <a:pt x="263347" y="36576"/>
                      </a:cubicBezTo>
                      <a:cubicBezTo>
                        <a:pt x="260513" y="53583"/>
                        <a:pt x="259413" y="70875"/>
                        <a:pt x="256032" y="87782"/>
                      </a:cubicBezTo>
                      <a:cubicBezTo>
                        <a:pt x="254520" y="95343"/>
                        <a:pt x="253534" y="103707"/>
                        <a:pt x="248717" y="109728"/>
                      </a:cubicBezTo>
                      <a:cubicBezTo>
                        <a:pt x="243225" y="116593"/>
                        <a:pt x="234086" y="119481"/>
                        <a:pt x="226771" y="124358"/>
                      </a:cubicBezTo>
                      <a:cubicBezTo>
                        <a:pt x="224333" y="131673"/>
                        <a:pt x="224909" y="140851"/>
                        <a:pt x="219456" y="146304"/>
                      </a:cubicBezTo>
                      <a:cubicBezTo>
                        <a:pt x="207023" y="158737"/>
                        <a:pt x="175565" y="175564"/>
                        <a:pt x="175565" y="175564"/>
                      </a:cubicBezTo>
                      <a:cubicBezTo>
                        <a:pt x="163957" y="192976"/>
                        <a:pt x="147814" y="216435"/>
                        <a:pt x="138989" y="234086"/>
                      </a:cubicBezTo>
                      <a:cubicBezTo>
                        <a:pt x="135541" y="240983"/>
                        <a:pt x="134112" y="248717"/>
                        <a:pt x="131674" y="256032"/>
                      </a:cubicBezTo>
                      <a:cubicBezTo>
                        <a:pt x="126797" y="287731"/>
                        <a:pt x="127717" y="320886"/>
                        <a:pt x="117043" y="351129"/>
                      </a:cubicBezTo>
                      <a:cubicBezTo>
                        <a:pt x="112452" y="364136"/>
                        <a:pt x="97536" y="370636"/>
                        <a:pt x="87782" y="380390"/>
                      </a:cubicBezTo>
                      <a:cubicBezTo>
                        <a:pt x="80467" y="387705"/>
                        <a:pt x="74445" y="396598"/>
                        <a:pt x="65837" y="402336"/>
                      </a:cubicBezTo>
                      <a:cubicBezTo>
                        <a:pt x="51207" y="412089"/>
                        <a:pt x="34379" y="419163"/>
                        <a:pt x="21946" y="431596"/>
                      </a:cubicBezTo>
                      <a:lnTo>
                        <a:pt x="0" y="453542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4" name="任意多边形 93"/>
                <p:cNvSpPr/>
                <p:nvPr/>
              </p:nvSpPr>
              <p:spPr>
                <a:xfrm>
                  <a:off x="5217013" y="1455008"/>
                  <a:ext cx="695209" cy="419560"/>
                </a:xfrm>
                <a:custGeom>
                  <a:avLst/>
                  <a:gdLst>
                    <a:gd name="connsiteX0" fmla="*/ 694944 w 694944"/>
                    <a:gd name="connsiteY0" fmla="*/ 0 h 416966"/>
                    <a:gd name="connsiteX1" fmla="*/ 607161 w 694944"/>
                    <a:gd name="connsiteY1" fmla="*/ 14630 h 416966"/>
                    <a:gd name="connsiteX2" fmla="*/ 548640 w 694944"/>
                    <a:gd name="connsiteY2" fmla="*/ 43891 h 416966"/>
                    <a:gd name="connsiteX3" fmla="*/ 475488 w 694944"/>
                    <a:gd name="connsiteY3" fmla="*/ 58521 h 416966"/>
                    <a:gd name="connsiteX4" fmla="*/ 416966 w 694944"/>
                    <a:gd name="connsiteY4" fmla="*/ 102413 h 416966"/>
                    <a:gd name="connsiteX5" fmla="*/ 409651 w 694944"/>
                    <a:gd name="connsiteY5" fmla="*/ 175565 h 416966"/>
                    <a:gd name="connsiteX6" fmla="*/ 395020 w 694944"/>
                    <a:gd name="connsiteY6" fmla="*/ 190195 h 416966"/>
                    <a:gd name="connsiteX7" fmla="*/ 358444 w 694944"/>
                    <a:gd name="connsiteY7" fmla="*/ 219456 h 416966"/>
                    <a:gd name="connsiteX8" fmla="*/ 343814 w 694944"/>
                    <a:gd name="connsiteY8" fmla="*/ 241401 h 416966"/>
                    <a:gd name="connsiteX9" fmla="*/ 292608 w 694944"/>
                    <a:gd name="connsiteY9" fmla="*/ 263347 h 416966"/>
                    <a:gd name="connsiteX10" fmla="*/ 248716 w 694944"/>
                    <a:gd name="connsiteY10" fmla="*/ 299923 h 416966"/>
                    <a:gd name="connsiteX11" fmla="*/ 226771 w 694944"/>
                    <a:gd name="connsiteY11" fmla="*/ 307238 h 416966"/>
                    <a:gd name="connsiteX12" fmla="*/ 190195 w 694944"/>
                    <a:gd name="connsiteY12" fmla="*/ 329184 h 416966"/>
                    <a:gd name="connsiteX13" fmla="*/ 160934 w 694944"/>
                    <a:gd name="connsiteY13" fmla="*/ 343814 h 416966"/>
                    <a:gd name="connsiteX14" fmla="*/ 138988 w 694944"/>
                    <a:gd name="connsiteY14" fmla="*/ 358445 h 416966"/>
                    <a:gd name="connsiteX15" fmla="*/ 95097 w 694944"/>
                    <a:gd name="connsiteY15" fmla="*/ 373075 h 416966"/>
                    <a:gd name="connsiteX16" fmla="*/ 73152 w 694944"/>
                    <a:gd name="connsiteY16" fmla="*/ 380390 h 416966"/>
                    <a:gd name="connsiteX17" fmla="*/ 43891 w 694944"/>
                    <a:gd name="connsiteY17" fmla="*/ 395021 h 416966"/>
                    <a:gd name="connsiteX18" fmla="*/ 21945 w 694944"/>
                    <a:gd name="connsiteY18" fmla="*/ 409651 h 416966"/>
                    <a:gd name="connsiteX19" fmla="*/ 0 w 694944"/>
                    <a:gd name="connsiteY19" fmla="*/ 416966 h 416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94944" h="416966">
                      <a:moveTo>
                        <a:pt x="694944" y="0"/>
                      </a:moveTo>
                      <a:cubicBezTo>
                        <a:pt x="680454" y="1811"/>
                        <a:pt x="627874" y="6000"/>
                        <a:pt x="607161" y="14630"/>
                      </a:cubicBezTo>
                      <a:cubicBezTo>
                        <a:pt x="587029" y="23018"/>
                        <a:pt x="569798" y="38602"/>
                        <a:pt x="548640" y="43891"/>
                      </a:cubicBezTo>
                      <a:cubicBezTo>
                        <a:pt x="504990" y="54803"/>
                        <a:pt x="529296" y="49553"/>
                        <a:pt x="475488" y="58521"/>
                      </a:cubicBezTo>
                      <a:cubicBezTo>
                        <a:pt x="425857" y="91608"/>
                        <a:pt x="444029" y="75348"/>
                        <a:pt x="416966" y="102413"/>
                      </a:cubicBezTo>
                      <a:cubicBezTo>
                        <a:pt x="414528" y="126797"/>
                        <a:pt x="415595" y="151791"/>
                        <a:pt x="409651" y="175565"/>
                      </a:cubicBezTo>
                      <a:cubicBezTo>
                        <a:pt x="407978" y="182256"/>
                        <a:pt x="399328" y="184809"/>
                        <a:pt x="395020" y="190195"/>
                      </a:cubicBezTo>
                      <a:cubicBezTo>
                        <a:pt x="370955" y="220276"/>
                        <a:pt x="393255" y="207853"/>
                        <a:pt x="358444" y="219456"/>
                      </a:cubicBezTo>
                      <a:cubicBezTo>
                        <a:pt x="353567" y="226771"/>
                        <a:pt x="350031" y="235184"/>
                        <a:pt x="343814" y="241401"/>
                      </a:cubicBezTo>
                      <a:cubicBezTo>
                        <a:pt x="326974" y="258241"/>
                        <a:pt x="314994" y="257751"/>
                        <a:pt x="292608" y="263347"/>
                      </a:cubicBezTo>
                      <a:cubicBezTo>
                        <a:pt x="276428" y="279527"/>
                        <a:pt x="269087" y="289738"/>
                        <a:pt x="248716" y="299923"/>
                      </a:cubicBezTo>
                      <a:cubicBezTo>
                        <a:pt x="241819" y="303371"/>
                        <a:pt x="234086" y="304800"/>
                        <a:pt x="226771" y="307238"/>
                      </a:cubicBezTo>
                      <a:cubicBezTo>
                        <a:pt x="202441" y="331568"/>
                        <a:pt x="223431" y="314940"/>
                        <a:pt x="190195" y="329184"/>
                      </a:cubicBezTo>
                      <a:cubicBezTo>
                        <a:pt x="180172" y="333480"/>
                        <a:pt x="170402" y="338404"/>
                        <a:pt x="160934" y="343814"/>
                      </a:cubicBezTo>
                      <a:cubicBezTo>
                        <a:pt x="153300" y="348176"/>
                        <a:pt x="147022" y="354874"/>
                        <a:pt x="138988" y="358445"/>
                      </a:cubicBezTo>
                      <a:cubicBezTo>
                        <a:pt x="124895" y="364708"/>
                        <a:pt x="109727" y="368198"/>
                        <a:pt x="95097" y="373075"/>
                      </a:cubicBezTo>
                      <a:cubicBezTo>
                        <a:pt x="87782" y="375513"/>
                        <a:pt x="80049" y="376942"/>
                        <a:pt x="73152" y="380390"/>
                      </a:cubicBezTo>
                      <a:cubicBezTo>
                        <a:pt x="63398" y="385267"/>
                        <a:pt x="53359" y="389611"/>
                        <a:pt x="43891" y="395021"/>
                      </a:cubicBezTo>
                      <a:cubicBezTo>
                        <a:pt x="36258" y="399383"/>
                        <a:pt x="29809" y="405719"/>
                        <a:pt x="21945" y="409651"/>
                      </a:cubicBezTo>
                      <a:cubicBezTo>
                        <a:pt x="15048" y="413099"/>
                        <a:pt x="0" y="416966"/>
                        <a:pt x="0" y="41696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任意多边形 94"/>
                <p:cNvSpPr/>
                <p:nvPr/>
              </p:nvSpPr>
              <p:spPr>
                <a:xfrm>
                  <a:off x="5317353" y="1691013"/>
                  <a:ext cx="623538" cy="673041"/>
                </a:xfrm>
                <a:custGeom>
                  <a:avLst/>
                  <a:gdLst>
                    <a:gd name="connsiteX0" fmla="*/ 621792 w 621792"/>
                    <a:gd name="connsiteY0" fmla="*/ 0 h 672999"/>
                    <a:gd name="connsiteX1" fmla="*/ 599847 w 621792"/>
                    <a:gd name="connsiteY1" fmla="*/ 36576 h 672999"/>
                    <a:gd name="connsiteX2" fmla="*/ 585216 w 621792"/>
                    <a:gd name="connsiteY2" fmla="*/ 58522 h 672999"/>
                    <a:gd name="connsiteX3" fmla="*/ 563271 w 621792"/>
                    <a:gd name="connsiteY3" fmla="*/ 102413 h 672999"/>
                    <a:gd name="connsiteX4" fmla="*/ 504749 w 621792"/>
                    <a:gd name="connsiteY4" fmla="*/ 138989 h 672999"/>
                    <a:gd name="connsiteX5" fmla="*/ 482804 w 621792"/>
                    <a:gd name="connsiteY5" fmla="*/ 146304 h 672999"/>
                    <a:gd name="connsiteX6" fmla="*/ 402336 w 621792"/>
                    <a:gd name="connsiteY6" fmla="*/ 182880 h 672999"/>
                    <a:gd name="connsiteX7" fmla="*/ 336500 w 621792"/>
                    <a:gd name="connsiteY7" fmla="*/ 190195 h 672999"/>
                    <a:gd name="connsiteX8" fmla="*/ 292608 w 621792"/>
                    <a:gd name="connsiteY8" fmla="*/ 234087 h 672999"/>
                    <a:gd name="connsiteX9" fmla="*/ 270663 w 621792"/>
                    <a:gd name="connsiteY9" fmla="*/ 248717 h 672999"/>
                    <a:gd name="connsiteX10" fmla="*/ 212141 w 621792"/>
                    <a:gd name="connsiteY10" fmla="*/ 314554 h 672999"/>
                    <a:gd name="connsiteX11" fmla="*/ 190196 w 621792"/>
                    <a:gd name="connsiteY11" fmla="*/ 336499 h 672999"/>
                    <a:gd name="connsiteX12" fmla="*/ 182880 w 621792"/>
                    <a:gd name="connsiteY12" fmla="*/ 365760 h 672999"/>
                    <a:gd name="connsiteX13" fmla="*/ 160935 w 621792"/>
                    <a:gd name="connsiteY13" fmla="*/ 431597 h 672999"/>
                    <a:gd name="connsiteX14" fmla="*/ 153620 w 621792"/>
                    <a:gd name="connsiteY14" fmla="*/ 468173 h 672999"/>
                    <a:gd name="connsiteX15" fmla="*/ 146304 w 621792"/>
                    <a:gd name="connsiteY15" fmla="*/ 490119 h 672999"/>
                    <a:gd name="connsiteX16" fmla="*/ 124359 w 621792"/>
                    <a:gd name="connsiteY16" fmla="*/ 548640 h 672999"/>
                    <a:gd name="connsiteX17" fmla="*/ 73152 w 621792"/>
                    <a:gd name="connsiteY17" fmla="*/ 599847 h 672999"/>
                    <a:gd name="connsiteX18" fmla="*/ 58522 w 621792"/>
                    <a:gd name="connsiteY18" fmla="*/ 621792 h 672999"/>
                    <a:gd name="connsiteX19" fmla="*/ 36576 w 621792"/>
                    <a:gd name="connsiteY19" fmla="*/ 636423 h 672999"/>
                    <a:gd name="connsiteX20" fmla="*/ 7316 w 621792"/>
                    <a:gd name="connsiteY20" fmla="*/ 658368 h 672999"/>
                    <a:gd name="connsiteX21" fmla="*/ 0 w 621792"/>
                    <a:gd name="connsiteY21" fmla="*/ 672999 h 672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21792" h="672999">
                      <a:moveTo>
                        <a:pt x="621792" y="0"/>
                      </a:moveTo>
                      <a:cubicBezTo>
                        <a:pt x="614477" y="12192"/>
                        <a:pt x="607383" y="24519"/>
                        <a:pt x="599847" y="36576"/>
                      </a:cubicBezTo>
                      <a:cubicBezTo>
                        <a:pt x="595187" y="44032"/>
                        <a:pt x="589148" y="50658"/>
                        <a:pt x="585216" y="58522"/>
                      </a:cubicBezTo>
                      <a:cubicBezTo>
                        <a:pt x="567189" y="94576"/>
                        <a:pt x="591222" y="67474"/>
                        <a:pt x="563271" y="102413"/>
                      </a:cubicBezTo>
                      <a:cubicBezTo>
                        <a:pt x="546661" y="123175"/>
                        <a:pt x="532068" y="126847"/>
                        <a:pt x="504749" y="138989"/>
                      </a:cubicBezTo>
                      <a:cubicBezTo>
                        <a:pt x="497703" y="142121"/>
                        <a:pt x="489824" y="143113"/>
                        <a:pt x="482804" y="146304"/>
                      </a:cubicBezTo>
                      <a:cubicBezTo>
                        <a:pt x="476868" y="149002"/>
                        <a:pt x="423942" y="179279"/>
                        <a:pt x="402336" y="182880"/>
                      </a:cubicBezTo>
                      <a:cubicBezTo>
                        <a:pt x="380556" y="186510"/>
                        <a:pt x="358445" y="187757"/>
                        <a:pt x="336500" y="190195"/>
                      </a:cubicBezTo>
                      <a:cubicBezTo>
                        <a:pt x="321869" y="204826"/>
                        <a:pt x="309824" y="222610"/>
                        <a:pt x="292608" y="234087"/>
                      </a:cubicBezTo>
                      <a:cubicBezTo>
                        <a:pt x="285293" y="238964"/>
                        <a:pt x="277279" y="242928"/>
                        <a:pt x="270663" y="248717"/>
                      </a:cubicBezTo>
                      <a:cubicBezTo>
                        <a:pt x="218742" y="294148"/>
                        <a:pt x="249187" y="271334"/>
                        <a:pt x="212141" y="314554"/>
                      </a:cubicBezTo>
                      <a:cubicBezTo>
                        <a:pt x="205409" y="322408"/>
                        <a:pt x="197511" y="329184"/>
                        <a:pt x="190196" y="336499"/>
                      </a:cubicBezTo>
                      <a:cubicBezTo>
                        <a:pt x="187757" y="346253"/>
                        <a:pt x="185837" y="356151"/>
                        <a:pt x="182880" y="365760"/>
                      </a:cubicBezTo>
                      <a:cubicBezTo>
                        <a:pt x="176077" y="387870"/>
                        <a:pt x="165472" y="408914"/>
                        <a:pt x="160935" y="431597"/>
                      </a:cubicBezTo>
                      <a:cubicBezTo>
                        <a:pt x="158497" y="443789"/>
                        <a:pt x="156636" y="456111"/>
                        <a:pt x="153620" y="468173"/>
                      </a:cubicBezTo>
                      <a:cubicBezTo>
                        <a:pt x="151750" y="475654"/>
                        <a:pt x="148174" y="482638"/>
                        <a:pt x="146304" y="490119"/>
                      </a:cubicBezTo>
                      <a:cubicBezTo>
                        <a:pt x="134958" y="535500"/>
                        <a:pt x="147517" y="516219"/>
                        <a:pt x="124359" y="548640"/>
                      </a:cubicBezTo>
                      <a:cubicBezTo>
                        <a:pt x="75591" y="616915"/>
                        <a:pt x="131673" y="541326"/>
                        <a:pt x="73152" y="599847"/>
                      </a:cubicBezTo>
                      <a:cubicBezTo>
                        <a:pt x="66935" y="606064"/>
                        <a:pt x="64739" y="615575"/>
                        <a:pt x="58522" y="621792"/>
                      </a:cubicBezTo>
                      <a:cubicBezTo>
                        <a:pt x="52305" y="628009"/>
                        <a:pt x="43730" y="631313"/>
                        <a:pt x="36576" y="636423"/>
                      </a:cubicBezTo>
                      <a:cubicBezTo>
                        <a:pt x="26655" y="643509"/>
                        <a:pt x="15937" y="649747"/>
                        <a:pt x="7316" y="658368"/>
                      </a:cubicBezTo>
                      <a:cubicBezTo>
                        <a:pt x="3460" y="662224"/>
                        <a:pt x="2439" y="668122"/>
                        <a:pt x="0" y="672999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任意多边形 95"/>
                <p:cNvSpPr/>
                <p:nvPr/>
              </p:nvSpPr>
              <p:spPr>
                <a:xfrm>
                  <a:off x="5231347" y="1813384"/>
                  <a:ext cx="709543" cy="839119"/>
                </a:xfrm>
                <a:custGeom>
                  <a:avLst/>
                  <a:gdLst>
                    <a:gd name="connsiteX0" fmla="*/ 709574 w 709574"/>
                    <a:gd name="connsiteY0" fmla="*/ 15129 h 841746"/>
                    <a:gd name="connsiteX1" fmla="*/ 672998 w 709574"/>
                    <a:gd name="connsiteY1" fmla="*/ 498 h 841746"/>
                    <a:gd name="connsiteX2" fmla="*/ 526694 w 709574"/>
                    <a:gd name="connsiteY2" fmla="*/ 7814 h 841746"/>
                    <a:gd name="connsiteX3" fmla="*/ 446227 w 709574"/>
                    <a:gd name="connsiteY3" fmla="*/ 29759 h 841746"/>
                    <a:gd name="connsiteX4" fmla="*/ 409651 w 709574"/>
                    <a:gd name="connsiteY4" fmla="*/ 44390 h 841746"/>
                    <a:gd name="connsiteX5" fmla="*/ 373075 w 709574"/>
                    <a:gd name="connsiteY5" fmla="*/ 51705 h 841746"/>
                    <a:gd name="connsiteX6" fmla="*/ 299923 w 709574"/>
                    <a:gd name="connsiteY6" fmla="*/ 73650 h 841746"/>
                    <a:gd name="connsiteX7" fmla="*/ 248717 w 709574"/>
                    <a:gd name="connsiteY7" fmla="*/ 102911 h 841746"/>
                    <a:gd name="connsiteX8" fmla="*/ 219456 w 709574"/>
                    <a:gd name="connsiteY8" fmla="*/ 117542 h 841746"/>
                    <a:gd name="connsiteX9" fmla="*/ 182880 w 709574"/>
                    <a:gd name="connsiteY9" fmla="*/ 139487 h 841746"/>
                    <a:gd name="connsiteX10" fmla="*/ 138989 w 709574"/>
                    <a:gd name="connsiteY10" fmla="*/ 154118 h 841746"/>
                    <a:gd name="connsiteX11" fmla="*/ 109728 w 709574"/>
                    <a:gd name="connsiteY11" fmla="*/ 168748 h 841746"/>
                    <a:gd name="connsiteX12" fmla="*/ 87782 w 709574"/>
                    <a:gd name="connsiteY12" fmla="*/ 190694 h 841746"/>
                    <a:gd name="connsiteX13" fmla="*/ 73152 w 709574"/>
                    <a:gd name="connsiteY13" fmla="*/ 241900 h 841746"/>
                    <a:gd name="connsiteX14" fmla="*/ 51206 w 709574"/>
                    <a:gd name="connsiteY14" fmla="*/ 300422 h 841746"/>
                    <a:gd name="connsiteX15" fmla="*/ 29261 w 709574"/>
                    <a:gd name="connsiteY15" fmla="*/ 344313 h 841746"/>
                    <a:gd name="connsiteX16" fmla="*/ 14630 w 709574"/>
                    <a:gd name="connsiteY16" fmla="*/ 388204 h 841746"/>
                    <a:gd name="connsiteX17" fmla="*/ 7315 w 709574"/>
                    <a:gd name="connsiteY17" fmla="*/ 454041 h 841746"/>
                    <a:gd name="connsiteX18" fmla="*/ 0 w 709574"/>
                    <a:gd name="connsiteY18" fmla="*/ 505247 h 841746"/>
                    <a:gd name="connsiteX19" fmla="*/ 7315 w 709574"/>
                    <a:gd name="connsiteY19" fmla="*/ 636921 h 841746"/>
                    <a:gd name="connsiteX20" fmla="*/ 21946 w 709574"/>
                    <a:gd name="connsiteY20" fmla="*/ 695442 h 841746"/>
                    <a:gd name="connsiteX21" fmla="*/ 21946 w 709574"/>
                    <a:gd name="connsiteY21" fmla="*/ 841746 h 841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09574" h="841746">
                      <a:moveTo>
                        <a:pt x="709574" y="15129"/>
                      </a:moveTo>
                      <a:cubicBezTo>
                        <a:pt x="697382" y="10252"/>
                        <a:pt x="686119" y="1023"/>
                        <a:pt x="672998" y="498"/>
                      </a:cubicBezTo>
                      <a:cubicBezTo>
                        <a:pt x="624208" y="-1454"/>
                        <a:pt x="575245" y="2612"/>
                        <a:pt x="526694" y="7814"/>
                      </a:cubicBezTo>
                      <a:cubicBezTo>
                        <a:pt x="512538" y="9331"/>
                        <a:pt x="467366" y="21832"/>
                        <a:pt x="446227" y="29759"/>
                      </a:cubicBezTo>
                      <a:cubicBezTo>
                        <a:pt x="433932" y="34370"/>
                        <a:pt x="422228" y="40617"/>
                        <a:pt x="409651" y="44390"/>
                      </a:cubicBezTo>
                      <a:cubicBezTo>
                        <a:pt x="397742" y="47963"/>
                        <a:pt x="384984" y="48132"/>
                        <a:pt x="373075" y="51705"/>
                      </a:cubicBezTo>
                      <a:cubicBezTo>
                        <a:pt x="276835" y="80576"/>
                        <a:pt x="394939" y="54647"/>
                        <a:pt x="299923" y="73650"/>
                      </a:cubicBezTo>
                      <a:cubicBezTo>
                        <a:pt x="211497" y="117865"/>
                        <a:pt x="321095" y="61552"/>
                        <a:pt x="248717" y="102911"/>
                      </a:cubicBezTo>
                      <a:cubicBezTo>
                        <a:pt x="239249" y="108321"/>
                        <a:pt x="228989" y="112246"/>
                        <a:pt x="219456" y="117542"/>
                      </a:cubicBezTo>
                      <a:cubicBezTo>
                        <a:pt x="207027" y="124447"/>
                        <a:pt x="195824" y="133604"/>
                        <a:pt x="182880" y="139487"/>
                      </a:cubicBezTo>
                      <a:cubicBezTo>
                        <a:pt x="168841" y="145869"/>
                        <a:pt x="153308" y="148390"/>
                        <a:pt x="138989" y="154118"/>
                      </a:cubicBezTo>
                      <a:cubicBezTo>
                        <a:pt x="128864" y="158168"/>
                        <a:pt x="119482" y="163871"/>
                        <a:pt x="109728" y="168748"/>
                      </a:cubicBezTo>
                      <a:cubicBezTo>
                        <a:pt x="102413" y="176063"/>
                        <a:pt x="93521" y="182086"/>
                        <a:pt x="87782" y="190694"/>
                      </a:cubicBezTo>
                      <a:cubicBezTo>
                        <a:pt x="83397" y="197272"/>
                        <a:pt x="74371" y="237632"/>
                        <a:pt x="73152" y="241900"/>
                      </a:cubicBezTo>
                      <a:cubicBezTo>
                        <a:pt x="68464" y="258307"/>
                        <a:pt x="57155" y="287333"/>
                        <a:pt x="51206" y="300422"/>
                      </a:cubicBezTo>
                      <a:cubicBezTo>
                        <a:pt x="44437" y="315313"/>
                        <a:pt x="35552" y="329214"/>
                        <a:pt x="29261" y="344313"/>
                      </a:cubicBezTo>
                      <a:cubicBezTo>
                        <a:pt x="23330" y="358548"/>
                        <a:pt x="14630" y="388204"/>
                        <a:pt x="14630" y="388204"/>
                      </a:cubicBezTo>
                      <a:cubicBezTo>
                        <a:pt x="12192" y="410150"/>
                        <a:pt x="10054" y="432131"/>
                        <a:pt x="7315" y="454041"/>
                      </a:cubicBezTo>
                      <a:cubicBezTo>
                        <a:pt x="5176" y="471150"/>
                        <a:pt x="0" y="488005"/>
                        <a:pt x="0" y="505247"/>
                      </a:cubicBezTo>
                      <a:cubicBezTo>
                        <a:pt x="0" y="549206"/>
                        <a:pt x="2276" y="593252"/>
                        <a:pt x="7315" y="636921"/>
                      </a:cubicBezTo>
                      <a:cubicBezTo>
                        <a:pt x="9620" y="656896"/>
                        <a:pt x="21946" y="675335"/>
                        <a:pt x="21946" y="695442"/>
                      </a:cubicBezTo>
                      <a:lnTo>
                        <a:pt x="21946" y="841746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任意多边形 100"/>
                <p:cNvSpPr/>
                <p:nvPr/>
              </p:nvSpPr>
              <p:spPr>
                <a:xfrm>
                  <a:off x="5252846" y="2014420"/>
                  <a:ext cx="788384" cy="1328606"/>
                </a:xfrm>
                <a:custGeom>
                  <a:avLst/>
                  <a:gdLst>
                    <a:gd name="connsiteX0" fmla="*/ 790041 w 790041"/>
                    <a:gd name="connsiteY0" fmla="*/ 0 h 1331366"/>
                    <a:gd name="connsiteX1" fmla="*/ 731520 w 790041"/>
                    <a:gd name="connsiteY1" fmla="*/ 7315 h 1331366"/>
                    <a:gd name="connsiteX2" fmla="*/ 651052 w 790041"/>
                    <a:gd name="connsiteY2" fmla="*/ 29261 h 1331366"/>
                    <a:gd name="connsiteX3" fmla="*/ 621792 w 790041"/>
                    <a:gd name="connsiteY3" fmla="*/ 36576 h 1331366"/>
                    <a:gd name="connsiteX4" fmla="*/ 570585 w 790041"/>
                    <a:gd name="connsiteY4" fmla="*/ 51206 h 1331366"/>
                    <a:gd name="connsiteX5" fmla="*/ 541324 w 790041"/>
                    <a:gd name="connsiteY5" fmla="*/ 65837 h 1331366"/>
                    <a:gd name="connsiteX6" fmla="*/ 519379 w 790041"/>
                    <a:gd name="connsiteY6" fmla="*/ 73152 h 1331366"/>
                    <a:gd name="connsiteX7" fmla="*/ 460857 w 790041"/>
                    <a:gd name="connsiteY7" fmla="*/ 102413 h 1331366"/>
                    <a:gd name="connsiteX8" fmla="*/ 416966 w 790041"/>
                    <a:gd name="connsiteY8" fmla="*/ 138989 h 1331366"/>
                    <a:gd name="connsiteX9" fmla="*/ 402336 w 790041"/>
                    <a:gd name="connsiteY9" fmla="*/ 160934 h 1331366"/>
                    <a:gd name="connsiteX10" fmla="*/ 365760 w 790041"/>
                    <a:gd name="connsiteY10" fmla="*/ 197510 h 1331366"/>
                    <a:gd name="connsiteX11" fmla="*/ 358444 w 790041"/>
                    <a:gd name="connsiteY11" fmla="*/ 219456 h 1331366"/>
                    <a:gd name="connsiteX12" fmla="*/ 351129 w 790041"/>
                    <a:gd name="connsiteY12" fmla="*/ 285293 h 1331366"/>
                    <a:gd name="connsiteX13" fmla="*/ 336499 w 790041"/>
                    <a:gd name="connsiteY13" fmla="*/ 314554 h 1331366"/>
                    <a:gd name="connsiteX14" fmla="*/ 321868 w 790041"/>
                    <a:gd name="connsiteY14" fmla="*/ 358445 h 1331366"/>
                    <a:gd name="connsiteX15" fmla="*/ 285292 w 790041"/>
                    <a:gd name="connsiteY15" fmla="*/ 402336 h 1331366"/>
                    <a:gd name="connsiteX16" fmla="*/ 263347 w 790041"/>
                    <a:gd name="connsiteY16" fmla="*/ 416966 h 1331366"/>
                    <a:gd name="connsiteX17" fmla="*/ 226771 w 790041"/>
                    <a:gd name="connsiteY17" fmla="*/ 468173 h 1331366"/>
                    <a:gd name="connsiteX18" fmla="*/ 212140 w 790041"/>
                    <a:gd name="connsiteY18" fmla="*/ 482803 h 1331366"/>
                    <a:gd name="connsiteX19" fmla="*/ 168249 w 790041"/>
                    <a:gd name="connsiteY19" fmla="*/ 555955 h 1331366"/>
                    <a:gd name="connsiteX20" fmla="*/ 153619 w 790041"/>
                    <a:gd name="connsiteY20" fmla="*/ 577901 h 1331366"/>
                    <a:gd name="connsiteX21" fmla="*/ 138988 w 790041"/>
                    <a:gd name="connsiteY21" fmla="*/ 665683 h 1331366"/>
                    <a:gd name="connsiteX22" fmla="*/ 124358 w 790041"/>
                    <a:gd name="connsiteY22" fmla="*/ 724205 h 1331366"/>
                    <a:gd name="connsiteX23" fmla="*/ 102412 w 790041"/>
                    <a:gd name="connsiteY23" fmla="*/ 950976 h 1331366"/>
                    <a:gd name="connsiteX24" fmla="*/ 87782 w 790041"/>
                    <a:gd name="connsiteY24" fmla="*/ 972922 h 1331366"/>
                    <a:gd name="connsiteX25" fmla="*/ 65836 w 790041"/>
                    <a:gd name="connsiteY25" fmla="*/ 1016813 h 1331366"/>
                    <a:gd name="connsiteX26" fmla="*/ 58521 w 790041"/>
                    <a:gd name="connsiteY26" fmla="*/ 1038758 h 1331366"/>
                    <a:gd name="connsiteX27" fmla="*/ 51206 w 790041"/>
                    <a:gd name="connsiteY27" fmla="*/ 1089965 h 1331366"/>
                    <a:gd name="connsiteX28" fmla="*/ 29260 w 790041"/>
                    <a:gd name="connsiteY28" fmla="*/ 1119226 h 1331366"/>
                    <a:gd name="connsiteX29" fmla="*/ 14630 w 790041"/>
                    <a:gd name="connsiteY29" fmla="*/ 1221638 h 1331366"/>
                    <a:gd name="connsiteX30" fmla="*/ 0 w 790041"/>
                    <a:gd name="connsiteY30" fmla="*/ 1243584 h 1331366"/>
                    <a:gd name="connsiteX31" fmla="*/ 29260 w 790041"/>
                    <a:gd name="connsiteY31" fmla="*/ 1331366 h 1331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790041" h="1331366">
                      <a:moveTo>
                        <a:pt x="790041" y="0"/>
                      </a:moveTo>
                      <a:cubicBezTo>
                        <a:pt x="770534" y="2438"/>
                        <a:pt x="750842" y="3692"/>
                        <a:pt x="731520" y="7315"/>
                      </a:cubicBezTo>
                      <a:cubicBezTo>
                        <a:pt x="655667" y="21538"/>
                        <a:pt x="695851" y="16461"/>
                        <a:pt x="651052" y="29261"/>
                      </a:cubicBezTo>
                      <a:cubicBezTo>
                        <a:pt x="641385" y="32023"/>
                        <a:pt x="631459" y="33814"/>
                        <a:pt x="621792" y="36576"/>
                      </a:cubicBezTo>
                      <a:cubicBezTo>
                        <a:pt x="548341" y="57561"/>
                        <a:pt x="662044" y="28342"/>
                        <a:pt x="570585" y="51206"/>
                      </a:cubicBezTo>
                      <a:cubicBezTo>
                        <a:pt x="560831" y="56083"/>
                        <a:pt x="551347" y="61541"/>
                        <a:pt x="541324" y="65837"/>
                      </a:cubicBezTo>
                      <a:cubicBezTo>
                        <a:pt x="534237" y="68874"/>
                        <a:pt x="526276" y="69704"/>
                        <a:pt x="519379" y="73152"/>
                      </a:cubicBezTo>
                      <a:cubicBezTo>
                        <a:pt x="450281" y="107702"/>
                        <a:pt x="510343" y="85918"/>
                        <a:pt x="460857" y="102413"/>
                      </a:cubicBezTo>
                      <a:cubicBezTo>
                        <a:pt x="425214" y="155878"/>
                        <a:pt x="472652" y="92584"/>
                        <a:pt x="416966" y="138989"/>
                      </a:cubicBezTo>
                      <a:cubicBezTo>
                        <a:pt x="410212" y="144617"/>
                        <a:pt x="408125" y="154318"/>
                        <a:pt x="402336" y="160934"/>
                      </a:cubicBezTo>
                      <a:cubicBezTo>
                        <a:pt x="390982" y="173910"/>
                        <a:pt x="365760" y="197510"/>
                        <a:pt x="365760" y="197510"/>
                      </a:cubicBezTo>
                      <a:cubicBezTo>
                        <a:pt x="363321" y="204825"/>
                        <a:pt x="359712" y="211850"/>
                        <a:pt x="358444" y="219456"/>
                      </a:cubicBezTo>
                      <a:cubicBezTo>
                        <a:pt x="354814" y="241236"/>
                        <a:pt x="356094" y="263778"/>
                        <a:pt x="351129" y="285293"/>
                      </a:cubicBezTo>
                      <a:cubicBezTo>
                        <a:pt x="348677" y="295919"/>
                        <a:pt x="340549" y="304429"/>
                        <a:pt x="336499" y="314554"/>
                      </a:cubicBezTo>
                      <a:cubicBezTo>
                        <a:pt x="330771" y="328873"/>
                        <a:pt x="331121" y="346107"/>
                        <a:pt x="321868" y="358445"/>
                      </a:cubicBezTo>
                      <a:cubicBezTo>
                        <a:pt x="311193" y="372678"/>
                        <a:pt x="299828" y="390708"/>
                        <a:pt x="285292" y="402336"/>
                      </a:cubicBezTo>
                      <a:cubicBezTo>
                        <a:pt x="278427" y="407828"/>
                        <a:pt x="270662" y="412089"/>
                        <a:pt x="263347" y="416966"/>
                      </a:cubicBezTo>
                      <a:cubicBezTo>
                        <a:pt x="251670" y="451997"/>
                        <a:pt x="261484" y="433461"/>
                        <a:pt x="226771" y="468173"/>
                      </a:cubicBezTo>
                      <a:lnTo>
                        <a:pt x="212140" y="482803"/>
                      </a:lnTo>
                      <a:cubicBezTo>
                        <a:pt x="189645" y="527794"/>
                        <a:pt x="203561" y="502987"/>
                        <a:pt x="168249" y="555955"/>
                      </a:cubicBezTo>
                      <a:lnTo>
                        <a:pt x="153619" y="577901"/>
                      </a:lnTo>
                      <a:cubicBezTo>
                        <a:pt x="132779" y="661265"/>
                        <a:pt x="164675" y="528687"/>
                        <a:pt x="138988" y="665683"/>
                      </a:cubicBezTo>
                      <a:cubicBezTo>
                        <a:pt x="135282" y="685446"/>
                        <a:pt x="124358" y="724205"/>
                        <a:pt x="124358" y="724205"/>
                      </a:cubicBezTo>
                      <a:cubicBezTo>
                        <a:pt x="120978" y="798578"/>
                        <a:pt x="126618" y="878358"/>
                        <a:pt x="102412" y="950976"/>
                      </a:cubicBezTo>
                      <a:cubicBezTo>
                        <a:pt x="99632" y="959317"/>
                        <a:pt x="91714" y="965058"/>
                        <a:pt x="87782" y="972922"/>
                      </a:cubicBezTo>
                      <a:cubicBezTo>
                        <a:pt x="57500" y="1033487"/>
                        <a:pt x="107761" y="953926"/>
                        <a:pt x="65836" y="1016813"/>
                      </a:cubicBezTo>
                      <a:cubicBezTo>
                        <a:pt x="63398" y="1024128"/>
                        <a:pt x="60033" y="1031197"/>
                        <a:pt x="58521" y="1038758"/>
                      </a:cubicBezTo>
                      <a:cubicBezTo>
                        <a:pt x="55140" y="1055665"/>
                        <a:pt x="57098" y="1073761"/>
                        <a:pt x="51206" y="1089965"/>
                      </a:cubicBezTo>
                      <a:cubicBezTo>
                        <a:pt x="47039" y="1101423"/>
                        <a:pt x="36575" y="1109472"/>
                        <a:pt x="29260" y="1119226"/>
                      </a:cubicBezTo>
                      <a:cubicBezTo>
                        <a:pt x="28191" y="1128845"/>
                        <a:pt x="21985" y="1202024"/>
                        <a:pt x="14630" y="1221638"/>
                      </a:cubicBezTo>
                      <a:cubicBezTo>
                        <a:pt x="11543" y="1229870"/>
                        <a:pt x="4877" y="1236269"/>
                        <a:pt x="0" y="1243584"/>
                      </a:cubicBezTo>
                      <a:cubicBezTo>
                        <a:pt x="15983" y="1323499"/>
                        <a:pt x="-2954" y="1299152"/>
                        <a:pt x="29260" y="133136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任意多边形 102"/>
                <p:cNvSpPr/>
                <p:nvPr/>
              </p:nvSpPr>
              <p:spPr>
                <a:xfrm>
                  <a:off x="5439192" y="2128054"/>
                  <a:ext cx="580539" cy="1022674"/>
                </a:xfrm>
                <a:custGeom>
                  <a:avLst/>
                  <a:gdLst>
                    <a:gd name="connsiteX0" fmla="*/ 578732 w 578732"/>
                    <a:gd name="connsiteY0" fmla="*/ 0 h 1016813"/>
                    <a:gd name="connsiteX1" fmla="*/ 505580 w 578732"/>
                    <a:gd name="connsiteY1" fmla="*/ 58522 h 1016813"/>
                    <a:gd name="connsiteX2" fmla="*/ 483634 w 578732"/>
                    <a:gd name="connsiteY2" fmla="*/ 65837 h 1016813"/>
                    <a:gd name="connsiteX3" fmla="*/ 461688 w 578732"/>
                    <a:gd name="connsiteY3" fmla="*/ 87783 h 1016813"/>
                    <a:gd name="connsiteX4" fmla="*/ 417797 w 578732"/>
                    <a:gd name="connsiteY4" fmla="*/ 109728 h 1016813"/>
                    <a:gd name="connsiteX5" fmla="*/ 359276 w 578732"/>
                    <a:gd name="connsiteY5" fmla="*/ 153619 h 1016813"/>
                    <a:gd name="connsiteX6" fmla="*/ 344645 w 578732"/>
                    <a:gd name="connsiteY6" fmla="*/ 175565 h 1016813"/>
                    <a:gd name="connsiteX7" fmla="*/ 322700 w 578732"/>
                    <a:gd name="connsiteY7" fmla="*/ 182880 h 1016813"/>
                    <a:gd name="connsiteX8" fmla="*/ 300754 w 578732"/>
                    <a:gd name="connsiteY8" fmla="*/ 197511 h 1016813"/>
                    <a:gd name="connsiteX9" fmla="*/ 234917 w 578732"/>
                    <a:gd name="connsiteY9" fmla="*/ 263347 h 1016813"/>
                    <a:gd name="connsiteX10" fmla="*/ 212972 w 578732"/>
                    <a:gd name="connsiteY10" fmla="*/ 285293 h 1016813"/>
                    <a:gd name="connsiteX11" fmla="*/ 198341 w 578732"/>
                    <a:gd name="connsiteY11" fmla="*/ 314554 h 1016813"/>
                    <a:gd name="connsiteX12" fmla="*/ 191026 w 578732"/>
                    <a:gd name="connsiteY12" fmla="*/ 358445 h 1016813"/>
                    <a:gd name="connsiteX13" fmla="*/ 183711 w 578732"/>
                    <a:gd name="connsiteY13" fmla="*/ 380391 h 1016813"/>
                    <a:gd name="connsiteX14" fmla="*/ 169080 w 578732"/>
                    <a:gd name="connsiteY14" fmla="*/ 577901 h 1016813"/>
                    <a:gd name="connsiteX15" fmla="*/ 154450 w 578732"/>
                    <a:gd name="connsiteY15" fmla="*/ 607162 h 1016813"/>
                    <a:gd name="connsiteX16" fmla="*/ 139820 w 578732"/>
                    <a:gd name="connsiteY16" fmla="*/ 643738 h 1016813"/>
                    <a:gd name="connsiteX17" fmla="*/ 117874 w 578732"/>
                    <a:gd name="connsiteY17" fmla="*/ 680314 h 1016813"/>
                    <a:gd name="connsiteX18" fmla="*/ 103244 w 578732"/>
                    <a:gd name="connsiteY18" fmla="*/ 716890 h 1016813"/>
                    <a:gd name="connsiteX19" fmla="*/ 59352 w 578732"/>
                    <a:gd name="connsiteY19" fmla="*/ 790042 h 1016813"/>
                    <a:gd name="connsiteX20" fmla="*/ 37407 w 578732"/>
                    <a:gd name="connsiteY20" fmla="*/ 833933 h 1016813"/>
                    <a:gd name="connsiteX21" fmla="*/ 15461 w 578732"/>
                    <a:gd name="connsiteY21" fmla="*/ 885139 h 1016813"/>
                    <a:gd name="connsiteX22" fmla="*/ 8146 w 578732"/>
                    <a:gd name="connsiteY22" fmla="*/ 921715 h 1016813"/>
                    <a:gd name="connsiteX23" fmla="*/ 831 w 578732"/>
                    <a:gd name="connsiteY23" fmla="*/ 943661 h 1016813"/>
                    <a:gd name="connsiteX24" fmla="*/ 831 w 578732"/>
                    <a:gd name="connsiteY24" fmla="*/ 1016813 h 101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78732" h="1016813">
                      <a:moveTo>
                        <a:pt x="578732" y="0"/>
                      </a:moveTo>
                      <a:cubicBezTo>
                        <a:pt x="554348" y="19507"/>
                        <a:pt x="531254" y="40747"/>
                        <a:pt x="505580" y="58522"/>
                      </a:cubicBezTo>
                      <a:cubicBezTo>
                        <a:pt x="499240" y="62911"/>
                        <a:pt x="490050" y="61560"/>
                        <a:pt x="483634" y="65837"/>
                      </a:cubicBezTo>
                      <a:cubicBezTo>
                        <a:pt x="475026" y="71576"/>
                        <a:pt x="470296" y="82044"/>
                        <a:pt x="461688" y="87783"/>
                      </a:cubicBezTo>
                      <a:cubicBezTo>
                        <a:pt x="407818" y="123697"/>
                        <a:pt x="473050" y="61383"/>
                        <a:pt x="417797" y="109728"/>
                      </a:cubicBezTo>
                      <a:cubicBezTo>
                        <a:pt x="366069" y="154990"/>
                        <a:pt x="401916" y="139406"/>
                        <a:pt x="359276" y="153619"/>
                      </a:cubicBezTo>
                      <a:cubicBezTo>
                        <a:pt x="354399" y="160934"/>
                        <a:pt x="351510" y="170073"/>
                        <a:pt x="344645" y="175565"/>
                      </a:cubicBezTo>
                      <a:cubicBezTo>
                        <a:pt x="338624" y="180382"/>
                        <a:pt x="329597" y="179432"/>
                        <a:pt x="322700" y="182880"/>
                      </a:cubicBezTo>
                      <a:cubicBezTo>
                        <a:pt x="314836" y="186812"/>
                        <a:pt x="307235" y="191570"/>
                        <a:pt x="300754" y="197511"/>
                      </a:cubicBezTo>
                      <a:cubicBezTo>
                        <a:pt x="277876" y="218482"/>
                        <a:pt x="256863" y="241401"/>
                        <a:pt x="234917" y="263347"/>
                      </a:cubicBezTo>
                      <a:cubicBezTo>
                        <a:pt x="227602" y="270662"/>
                        <a:pt x="217599" y="276040"/>
                        <a:pt x="212972" y="285293"/>
                      </a:cubicBezTo>
                      <a:lnTo>
                        <a:pt x="198341" y="314554"/>
                      </a:lnTo>
                      <a:cubicBezTo>
                        <a:pt x="195903" y="329184"/>
                        <a:pt x="194243" y="343966"/>
                        <a:pt x="191026" y="358445"/>
                      </a:cubicBezTo>
                      <a:cubicBezTo>
                        <a:pt x="189353" y="365972"/>
                        <a:pt x="184302" y="372703"/>
                        <a:pt x="183711" y="380391"/>
                      </a:cubicBezTo>
                      <a:cubicBezTo>
                        <a:pt x="183534" y="382697"/>
                        <a:pt x="188656" y="525700"/>
                        <a:pt x="169080" y="577901"/>
                      </a:cubicBezTo>
                      <a:cubicBezTo>
                        <a:pt x="165251" y="588112"/>
                        <a:pt x="158879" y="597197"/>
                        <a:pt x="154450" y="607162"/>
                      </a:cubicBezTo>
                      <a:cubicBezTo>
                        <a:pt x="149117" y="619161"/>
                        <a:pt x="145692" y="631993"/>
                        <a:pt x="139820" y="643738"/>
                      </a:cubicBezTo>
                      <a:cubicBezTo>
                        <a:pt x="133461" y="656455"/>
                        <a:pt x="124233" y="667597"/>
                        <a:pt x="117874" y="680314"/>
                      </a:cubicBezTo>
                      <a:cubicBezTo>
                        <a:pt x="112002" y="692059"/>
                        <a:pt x="109423" y="705304"/>
                        <a:pt x="103244" y="716890"/>
                      </a:cubicBezTo>
                      <a:cubicBezTo>
                        <a:pt x="89862" y="741981"/>
                        <a:pt x="72069" y="764607"/>
                        <a:pt x="59352" y="790042"/>
                      </a:cubicBezTo>
                      <a:cubicBezTo>
                        <a:pt x="52037" y="804672"/>
                        <a:pt x="44050" y="818986"/>
                        <a:pt x="37407" y="833933"/>
                      </a:cubicBezTo>
                      <a:cubicBezTo>
                        <a:pt x="-5622" y="930752"/>
                        <a:pt x="79171" y="757728"/>
                        <a:pt x="15461" y="885139"/>
                      </a:cubicBezTo>
                      <a:cubicBezTo>
                        <a:pt x="13023" y="897331"/>
                        <a:pt x="11161" y="909653"/>
                        <a:pt x="8146" y="921715"/>
                      </a:cubicBezTo>
                      <a:cubicBezTo>
                        <a:pt x="6276" y="929196"/>
                        <a:pt x="1422" y="935973"/>
                        <a:pt x="831" y="943661"/>
                      </a:cubicBezTo>
                      <a:cubicBezTo>
                        <a:pt x="-1039" y="967973"/>
                        <a:pt x="831" y="992429"/>
                        <a:pt x="831" y="101681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" name="任意多边形 103"/>
                <p:cNvSpPr/>
                <p:nvPr/>
              </p:nvSpPr>
              <p:spPr>
                <a:xfrm>
                  <a:off x="5546701" y="2337834"/>
                  <a:ext cx="508864" cy="1381050"/>
                </a:xfrm>
                <a:custGeom>
                  <a:avLst/>
                  <a:gdLst>
                    <a:gd name="connsiteX0" fmla="*/ 512078 w 512078"/>
                    <a:gd name="connsiteY0" fmla="*/ 0 h 1382573"/>
                    <a:gd name="connsiteX1" fmla="*/ 438926 w 512078"/>
                    <a:gd name="connsiteY1" fmla="*/ 73152 h 1382573"/>
                    <a:gd name="connsiteX2" fmla="*/ 402350 w 512078"/>
                    <a:gd name="connsiteY2" fmla="*/ 117043 h 1382573"/>
                    <a:gd name="connsiteX3" fmla="*/ 387719 w 512078"/>
                    <a:gd name="connsiteY3" fmla="*/ 138989 h 1382573"/>
                    <a:gd name="connsiteX4" fmla="*/ 343828 w 512078"/>
                    <a:gd name="connsiteY4" fmla="*/ 168249 h 1382573"/>
                    <a:gd name="connsiteX5" fmla="*/ 321882 w 512078"/>
                    <a:gd name="connsiteY5" fmla="*/ 182880 h 1382573"/>
                    <a:gd name="connsiteX6" fmla="*/ 256046 w 512078"/>
                    <a:gd name="connsiteY6" fmla="*/ 241401 h 1382573"/>
                    <a:gd name="connsiteX7" fmla="*/ 212154 w 512078"/>
                    <a:gd name="connsiteY7" fmla="*/ 277977 h 1382573"/>
                    <a:gd name="connsiteX8" fmla="*/ 182894 w 512078"/>
                    <a:gd name="connsiteY8" fmla="*/ 329184 h 1382573"/>
                    <a:gd name="connsiteX9" fmla="*/ 153633 w 512078"/>
                    <a:gd name="connsiteY9" fmla="*/ 358445 h 1382573"/>
                    <a:gd name="connsiteX10" fmla="*/ 124372 w 512078"/>
                    <a:gd name="connsiteY10" fmla="*/ 424281 h 1382573"/>
                    <a:gd name="connsiteX11" fmla="*/ 109742 w 512078"/>
                    <a:gd name="connsiteY11" fmla="*/ 446227 h 1382573"/>
                    <a:gd name="connsiteX12" fmla="*/ 95111 w 512078"/>
                    <a:gd name="connsiteY12" fmla="*/ 497433 h 1382573"/>
                    <a:gd name="connsiteX13" fmla="*/ 80481 w 512078"/>
                    <a:gd name="connsiteY13" fmla="*/ 534009 h 1382573"/>
                    <a:gd name="connsiteX14" fmla="*/ 65850 w 512078"/>
                    <a:gd name="connsiteY14" fmla="*/ 636422 h 1382573"/>
                    <a:gd name="connsiteX15" fmla="*/ 51220 w 512078"/>
                    <a:gd name="connsiteY15" fmla="*/ 694944 h 1382573"/>
                    <a:gd name="connsiteX16" fmla="*/ 43905 w 512078"/>
                    <a:gd name="connsiteY16" fmla="*/ 936345 h 1382573"/>
                    <a:gd name="connsiteX17" fmla="*/ 36590 w 512078"/>
                    <a:gd name="connsiteY17" fmla="*/ 958291 h 1382573"/>
                    <a:gd name="connsiteX18" fmla="*/ 29274 w 512078"/>
                    <a:gd name="connsiteY18" fmla="*/ 994867 h 1382573"/>
                    <a:gd name="connsiteX19" fmla="*/ 14644 w 512078"/>
                    <a:gd name="connsiteY19" fmla="*/ 1024128 h 1382573"/>
                    <a:gd name="connsiteX20" fmla="*/ 7329 w 512078"/>
                    <a:gd name="connsiteY20" fmla="*/ 1060704 h 1382573"/>
                    <a:gd name="connsiteX21" fmla="*/ 14 w 512078"/>
                    <a:gd name="connsiteY21" fmla="*/ 1089965 h 1382573"/>
                    <a:gd name="connsiteX22" fmla="*/ 14644 w 512078"/>
                    <a:gd name="connsiteY22" fmla="*/ 1280160 h 1382573"/>
                    <a:gd name="connsiteX23" fmla="*/ 29274 w 512078"/>
                    <a:gd name="connsiteY23" fmla="*/ 1338681 h 1382573"/>
                    <a:gd name="connsiteX24" fmla="*/ 43905 w 512078"/>
                    <a:gd name="connsiteY24" fmla="*/ 1382573 h 1382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12078" h="1382573">
                      <a:moveTo>
                        <a:pt x="512078" y="0"/>
                      </a:moveTo>
                      <a:cubicBezTo>
                        <a:pt x="487694" y="24384"/>
                        <a:pt x="461002" y="46661"/>
                        <a:pt x="438926" y="73152"/>
                      </a:cubicBezTo>
                      <a:cubicBezTo>
                        <a:pt x="426734" y="87782"/>
                        <a:pt x="414042" y="102010"/>
                        <a:pt x="402350" y="117043"/>
                      </a:cubicBezTo>
                      <a:cubicBezTo>
                        <a:pt x="396952" y="123983"/>
                        <a:pt x="394336" y="133199"/>
                        <a:pt x="387719" y="138989"/>
                      </a:cubicBezTo>
                      <a:cubicBezTo>
                        <a:pt x="374486" y="150568"/>
                        <a:pt x="358458" y="158496"/>
                        <a:pt x="343828" y="168249"/>
                      </a:cubicBezTo>
                      <a:cubicBezTo>
                        <a:pt x="336513" y="173126"/>
                        <a:pt x="328099" y="176663"/>
                        <a:pt x="321882" y="182880"/>
                      </a:cubicBezTo>
                      <a:cubicBezTo>
                        <a:pt x="231017" y="273745"/>
                        <a:pt x="331391" y="176819"/>
                        <a:pt x="256046" y="241401"/>
                      </a:cubicBezTo>
                      <a:cubicBezTo>
                        <a:pt x="206765" y="283642"/>
                        <a:pt x="260655" y="245645"/>
                        <a:pt x="212154" y="277977"/>
                      </a:cubicBezTo>
                      <a:cubicBezTo>
                        <a:pt x="203853" y="294580"/>
                        <a:pt x="195301" y="314710"/>
                        <a:pt x="182894" y="329184"/>
                      </a:cubicBezTo>
                      <a:cubicBezTo>
                        <a:pt x="173917" y="339657"/>
                        <a:pt x="163387" y="348691"/>
                        <a:pt x="153633" y="358445"/>
                      </a:cubicBezTo>
                      <a:cubicBezTo>
                        <a:pt x="143182" y="384571"/>
                        <a:pt x="138040" y="400362"/>
                        <a:pt x="124372" y="424281"/>
                      </a:cubicBezTo>
                      <a:cubicBezTo>
                        <a:pt x="120010" y="431914"/>
                        <a:pt x="113674" y="438363"/>
                        <a:pt x="109742" y="446227"/>
                      </a:cubicBezTo>
                      <a:cubicBezTo>
                        <a:pt x="102694" y="460323"/>
                        <a:pt x="99801" y="483362"/>
                        <a:pt x="95111" y="497433"/>
                      </a:cubicBezTo>
                      <a:cubicBezTo>
                        <a:pt x="90959" y="509890"/>
                        <a:pt x="84254" y="521432"/>
                        <a:pt x="80481" y="534009"/>
                      </a:cubicBezTo>
                      <a:cubicBezTo>
                        <a:pt x="71462" y="564075"/>
                        <a:pt x="69876" y="608242"/>
                        <a:pt x="65850" y="636422"/>
                      </a:cubicBezTo>
                      <a:cubicBezTo>
                        <a:pt x="61436" y="667319"/>
                        <a:pt x="59730" y="669414"/>
                        <a:pt x="51220" y="694944"/>
                      </a:cubicBezTo>
                      <a:cubicBezTo>
                        <a:pt x="48782" y="775411"/>
                        <a:pt x="48370" y="855965"/>
                        <a:pt x="43905" y="936345"/>
                      </a:cubicBezTo>
                      <a:cubicBezTo>
                        <a:pt x="43477" y="944044"/>
                        <a:pt x="38460" y="950810"/>
                        <a:pt x="36590" y="958291"/>
                      </a:cubicBezTo>
                      <a:cubicBezTo>
                        <a:pt x="33574" y="970353"/>
                        <a:pt x="33206" y="983072"/>
                        <a:pt x="29274" y="994867"/>
                      </a:cubicBezTo>
                      <a:cubicBezTo>
                        <a:pt x="25826" y="1005212"/>
                        <a:pt x="19521" y="1014374"/>
                        <a:pt x="14644" y="1024128"/>
                      </a:cubicBezTo>
                      <a:cubicBezTo>
                        <a:pt x="12206" y="1036320"/>
                        <a:pt x="10026" y="1048567"/>
                        <a:pt x="7329" y="1060704"/>
                      </a:cubicBezTo>
                      <a:cubicBezTo>
                        <a:pt x="5148" y="1070518"/>
                        <a:pt x="-321" y="1079917"/>
                        <a:pt x="14" y="1089965"/>
                      </a:cubicBezTo>
                      <a:cubicBezTo>
                        <a:pt x="2132" y="1153515"/>
                        <a:pt x="8519" y="1216870"/>
                        <a:pt x="14644" y="1280160"/>
                      </a:cubicBezTo>
                      <a:cubicBezTo>
                        <a:pt x="15646" y="1290510"/>
                        <a:pt x="22880" y="1325894"/>
                        <a:pt x="29274" y="1338681"/>
                      </a:cubicBezTo>
                      <a:cubicBezTo>
                        <a:pt x="47963" y="1376058"/>
                        <a:pt x="43905" y="1344060"/>
                        <a:pt x="43905" y="138257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任意多边形 105"/>
                <p:cNvSpPr/>
                <p:nvPr/>
              </p:nvSpPr>
              <p:spPr>
                <a:xfrm>
                  <a:off x="6026896" y="1656049"/>
                  <a:ext cx="652211" cy="541931"/>
                </a:xfrm>
                <a:custGeom>
                  <a:avLst/>
                  <a:gdLst>
                    <a:gd name="connsiteX0" fmla="*/ 0 w 651053"/>
                    <a:gd name="connsiteY0" fmla="*/ 0 h 541353"/>
                    <a:gd name="connsiteX1" fmla="*/ 73152 w 651053"/>
                    <a:gd name="connsiteY1" fmla="*/ 29261 h 541353"/>
                    <a:gd name="connsiteX2" fmla="*/ 131673 w 651053"/>
                    <a:gd name="connsiteY2" fmla="*/ 80467 h 541353"/>
                    <a:gd name="connsiteX3" fmla="*/ 153619 w 651053"/>
                    <a:gd name="connsiteY3" fmla="*/ 95098 h 541353"/>
                    <a:gd name="connsiteX4" fmla="*/ 182880 w 651053"/>
                    <a:gd name="connsiteY4" fmla="*/ 117043 h 541353"/>
                    <a:gd name="connsiteX5" fmla="*/ 277977 w 651053"/>
                    <a:gd name="connsiteY5" fmla="*/ 175565 h 541353"/>
                    <a:gd name="connsiteX6" fmla="*/ 329184 w 651053"/>
                    <a:gd name="connsiteY6" fmla="*/ 182880 h 541353"/>
                    <a:gd name="connsiteX7" fmla="*/ 365760 w 651053"/>
                    <a:gd name="connsiteY7" fmla="*/ 285293 h 541353"/>
                    <a:gd name="connsiteX8" fmla="*/ 387705 w 651053"/>
                    <a:gd name="connsiteY8" fmla="*/ 321869 h 541353"/>
                    <a:gd name="connsiteX9" fmla="*/ 431597 w 651053"/>
                    <a:gd name="connsiteY9" fmla="*/ 365760 h 541353"/>
                    <a:gd name="connsiteX10" fmla="*/ 468173 w 651053"/>
                    <a:gd name="connsiteY10" fmla="*/ 402336 h 541353"/>
                    <a:gd name="connsiteX11" fmla="*/ 497433 w 651053"/>
                    <a:gd name="connsiteY11" fmla="*/ 431597 h 541353"/>
                    <a:gd name="connsiteX12" fmla="*/ 519379 w 651053"/>
                    <a:gd name="connsiteY12" fmla="*/ 453543 h 541353"/>
                    <a:gd name="connsiteX13" fmla="*/ 599846 w 651053"/>
                    <a:gd name="connsiteY13" fmla="*/ 519379 h 541353"/>
                    <a:gd name="connsiteX14" fmla="*/ 621792 w 651053"/>
                    <a:gd name="connsiteY14" fmla="*/ 526695 h 541353"/>
                    <a:gd name="connsiteX15" fmla="*/ 651053 w 651053"/>
                    <a:gd name="connsiteY15" fmla="*/ 541325 h 541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51053" h="541353">
                      <a:moveTo>
                        <a:pt x="0" y="0"/>
                      </a:moveTo>
                      <a:cubicBezTo>
                        <a:pt x="28137" y="9379"/>
                        <a:pt x="48552" y="13886"/>
                        <a:pt x="73152" y="29261"/>
                      </a:cubicBezTo>
                      <a:cubicBezTo>
                        <a:pt x="112353" y="53761"/>
                        <a:pt x="95030" y="49059"/>
                        <a:pt x="131673" y="80467"/>
                      </a:cubicBezTo>
                      <a:cubicBezTo>
                        <a:pt x="138348" y="86189"/>
                        <a:pt x="146465" y="89988"/>
                        <a:pt x="153619" y="95098"/>
                      </a:cubicBezTo>
                      <a:cubicBezTo>
                        <a:pt x="163540" y="102184"/>
                        <a:pt x="172644" y="110420"/>
                        <a:pt x="182880" y="117043"/>
                      </a:cubicBezTo>
                      <a:cubicBezTo>
                        <a:pt x="214129" y="137263"/>
                        <a:pt x="241131" y="170301"/>
                        <a:pt x="277977" y="175565"/>
                      </a:cubicBezTo>
                      <a:lnTo>
                        <a:pt x="329184" y="182880"/>
                      </a:lnTo>
                      <a:cubicBezTo>
                        <a:pt x="334832" y="199826"/>
                        <a:pt x="354145" y="262064"/>
                        <a:pt x="365760" y="285293"/>
                      </a:cubicBezTo>
                      <a:cubicBezTo>
                        <a:pt x="372119" y="298010"/>
                        <a:pt x="378702" y="310865"/>
                        <a:pt x="387705" y="321869"/>
                      </a:cubicBezTo>
                      <a:cubicBezTo>
                        <a:pt x="400807" y="337883"/>
                        <a:pt x="416966" y="351130"/>
                        <a:pt x="431597" y="365760"/>
                      </a:cubicBezTo>
                      <a:lnTo>
                        <a:pt x="468173" y="402336"/>
                      </a:lnTo>
                      <a:lnTo>
                        <a:pt x="497433" y="431597"/>
                      </a:lnTo>
                      <a:cubicBezTo>
                        <a:pt x="504748" y="438912"/>
                        <a:pt x="511372" y="446992"/>
                        <a:pt x="519379" y="453543"/>
                      </a:cubicBezTo>
                      <a:cubicBezTo>
                        <a:pt x="546201" y="475488"/>
                        <a:pt x="566969" y="508419"/>
                        <a:pt x="599846" y="519379"/>
                      </a:cubicBezTo>
                      <a:cubicBezTo>
                        <a:pt x="607161" y="521818"/>
                        <a:pt x="614895" y="523246"/>
                        <a:pt x="621792" y="526695"/>
                      </a:cubicBezTo>
                      <a:cubicBezTo>
                        <a:pt x="653757" y="542678"/>
                        <a:pt x="632729" y="541325"/>
                        <a:pt x="651053" y="54132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任意多边形 106"/>
                <p:cNvSpPr/>
                <p:nvPr/>
              </p:nvSpPr>
              <p:spPr>
                <a:xfrm>
                  <a:off x="6134405" y="2005682"/>
                  <a:ext cx="1096568" cy="349633"/>
                </a:xfrm>
                <a:custGeom>
                  <a:avLst/>
                  <a:gdLst>
                    <a:gd name="connsiteX0" fmla="*/ 0 w 1097280"/>
                    <a:gd name="connsiteY0" fmla="*/ 0 h 343866"/>
                    <a:gd name="connsiteX1" fmla="*/ 204825 w 1097280"/>
                    <a:gd name="connsiteY1" fmla="*/ 7315 h 343866"/>
                    <a:gd name="connsiteX2" fmla="*/ 263347 w 1097280"/>
                    <a:gd name="connsiteY2" fmla="*/ 36576 h 343866"/>
                    <a:gd name="connsiteX3" fmla="*/ 329184 w 1097280"/>
                    <a:gd name="connsiteY3" fmla="*/ 51206 h 343866"/>
                    <a:gd name="connsiteX4" fmla="*/ 351129 w 1097280"/>
                    <a:gd name="connsiteY4" fmla="*/ 65837 h 343866"/>
                    <a:gd name="connsiteX5" fmla="*/ 365760 w 1097280"/>
                    <a:gd name="connsiteY5" fmla="*/ 80467 h 343866"/>
                    <a:gd name="connsiteX6" fmla="*/ 424281 w 1097280"/>
                    <a:gd name="connsiteY6" fmla="*/ 95097 h 343866"/>
                    <a:gd name="connsiteX7" fmla="*/ 446227 w 1097280"/>
                    <a:gd name="connsiteY7" fmla="*/ 102413 h 343866"/>
                    <a:gd name="connsiteX8" fmla="*/ 629107 w 1097280"/>
                    <a:gd name="connsiteY8" fmla="*/ 109728 h 343866"/>
                    <a:gd name="connsiteX9" fmla="*/ 651053 w 1097280"/>
                    <a:gd name="connsiteY9" fmla="*/ 117043 h 343866"/>
                    <a:gd name="connsiteX10" fmla="*/ 680313 w 1097280"/>
                    <a:gd name="connsiteY10" fmla="*/ 131673 h 343866"/>
                    <a:gd name="connsiteX11" fmla="*/ 716889 w 1097280"/>
                    <a:gd name="connsiteY11" fmla="*/ 138989 h 343866"/>
                    <a:gd name="connsiteX12" fmla="*/ 738835 w 1097280"/>
                    <a:gd name="connsiteY12" fmla="*/ 160934 h 343866"/>
                    <a:gd name="connsiteX13" fmla="*/ 790041 w 1097280"/>
                    <a:gd name="connsiteY13" fmla="*/ 182880 h 343866"/>
                    <a:gd name="connsiteX14" fmla="*/ 863193 w 1097280"/>
                    <a:gd name="connsiteY14" fmla="*/ 226771 h 343866"/>
                    <a:gd name="connsiteX15" fmla="*/ 892454 w 1097280"/>
                    <a:gd name="connsiteY15" fmla="*/ 248717 h 343866"/>
                    <a:gd name="connsiteX16" fmla="*/ 914400 w 1097280"/>
                    <a:gd name="connsiteY16" fmla="*/ 256032 h 343866"/>
                    <a:gd name="connsiteX17" fmla="*/ 943661 w 1097280"/>
                    <a:gd name="connsiteY17" fmla="*/ 270662 h 343866"/>
                    <a:gd name="connsiteX18" fmla="*/ 1009497 w 1097280"/>
                    <a:gd name="connsiteY18" fmla="*/ 299923 h 343866"/>
                    <a:gd name="connsiteX19" fmla="*/ 1031443 w 1097280"/>
                    <a:gd name="connsiteY19" fmla="*/ 314553 h 343866"/>
                    <a:gd name="connsiteX20" fmla="*/ 1075334 w 1097280"/>
                    <a:gd name="connsiteY20" fmla="*/ 329184 h 343866"/>
                    <a:gd name="connsiteX21" fmla="*/ 1097280 w 1097280"/>
                    <a:gd name="connsiteY21" fmla="*/ 343814 h 34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97280" h="343866">
                      <a:moveTo>
                        <a:pt x="0" y="0"/>
                      </a:moveTo>
                      <a:cubicBezTo>
                        <a:pt x="68275" y="2438"/>
                        <a:pt x="136640" y="3054"/>
                        <a:pt x="204825" y="7315"/>
                      </a:cubicBezTo>
                      <a:cubicBezTo>
                        <a:pt x="241571" y="9612"/>
                        <a:pt x="231310" y="18269"/>
                        <a:pt x="263347" y="36576"/>
                      </a:cubicBezTo>
                      <a:cubicBezTo>
                        <a:pt x="278177" y="45050"/>
                        <a:pt x="318441" y="49416"/>
                        <a:pt x="329184" y="51206"/>
                      </a:cubicBezTo>
                      <a:cubicBezTo>
                        <a:pt x="336499" y="56083"/>
                        <a:pt x="344264" y="60345"/>
                        <a:pt x="351129" y="65837"/>
                      </a:cubicBezTo>
                      <a:cubicBezTo>
                        <a:pt x="356515" y="70145"/>
                        <a:pt x="359356" y="77906"/>
                        <a:pt x="365760" y="80467"/>
                      </a:cubicBezTo>
                      <a:cubicBezTo>
                        <a:pt x="384429" y="87935"/>
                        <a:pt x="405206" y="88738"/>
                        <a:pt x="424281" y="95097"/>
                      </a:cubicBezTo>
                      <a:cubicBezTo>
                        <a:pt x="431596" y="97536"/>
                        <a:pt x="438535" y="101864"/>
                        <a:pt x="446227" y="102413"/>
                      </a:cubicBezTo>
                      <a:cubicBezTo>
                        <a:pt x="507081" y="106760"/>
                        <a:pt x="568147" y="107290"/>
                        <a:pt x="629107" y="109728"/>
                      </a:cubicBezTo>
                      <a:cubicBezTo>
                        <a:pt x="636422" y="112166"/>
                        <a:pt x="643965" y="114006"/>
                        <a:pt x="651053" y="117043"/>
                      </a:cubicBezTo>
                      <a:cubicBezTo>
                        <a:pt x="661076" y="121338"/>
                        <a:pt x="669968" y="128225"/>
                        <a:pt x="680313" y="131673"/>
                      </a:cubicBezTo>
                      <a:cubicBezTo>
                        <a:pt x="692108" y="135605"/>
                        <a:pt x="704697" y="136550"/>
                        <a:pt x="716889" y="138989"/>
                      </a:cubicBezTo>
                      <a:cubicBezTo>
                        <a:pt x="724204" y="146304"/>
                        <a:pt x="730417" y="154921"/>
                        <a:pt x="738835" y="160934"/>
                      </a:cubicBezTo>
                      <a:cubicBezTo>
                        <a:pt x="754656" y="172235"/>
                        <a:pt x="772130" y="176910"/>
                        <a:pt x="790041" y="182880"/>
                      </a:cubicBezTo>
                      <a:cubicBezTo>
                        <a:pt x="859623" y="235064"/>
                        <a:pt x="771858" y="171969"/>
                        <a:pt x="863193" y="226771"/>
                      </a:cubicBezTo>
                      <a:cubicBezTo>
                        <a:pt x="873648" y="233044"/>
                        <a:pt x="881868" y="242668"/>
                        <a:pt x="892454" y="248717"/>
                      </a:cubicBezTo>
                      <a:cubicBezTo>
                        <a:pt x="899149" y="252543"/>
                        <a:pt x="907312" y="252995"/>
                        <a:pt x="914400" y="256032"/>
                      </a:cubicBezTo>
                      <a:cubicBezTo>
                        <a:pt x="924423" y="260327"/>
                        <a:pt x="933907" y="265785"/>
                        <a:pt x="943661" y="270662"/>
                      </a:cubicBezTo>
                      <a:cubicBezTo>
                        <a:pt x="985525" y="312528"/>
                        <a:pt x="941879" y="277384"/>
                        <a:pt x="1009497" y="299923"/>
                      </a:cubicBezTo>
                      <a:cubicBezTo>
                        <a:pt x="1017838" y="302703"/>
                        <a:pt x="1023409" y="310982"/>
                        <a:pt x="1031443" y="314553"/>
                      </a:cubicBezTo>
                      <a:cubicBezTo>
                        <a:pt x="1045536" y="320816"/>
                        <a:pt x="1075334" y="329184"/>
                        <a:pt x="1075334" y="329184"/>
                      </a:cubicBezTo>
                      <a:cubicBezTo>
                        <a:pt x="1091689" y="345538"/>
                        <a:pt x="1083068" y="343814"/>
                        <a:pt x="1097280" y="34381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" name="任意多边形 107"/>
                <p:cNvSpPr/>
                <p:nvPr/>
              </p:nvSpPr>
              <p:spPr>
                <a:xfrm>
                  <a:off x="6148739" y="2031902"/>
                  <a:ext cx="752546" cy="681784"/>
                </a:xfrm>
                <a:custGeom>
                  <a:avLst/>
                  <a:gdLst>
                    <a:gd name="connsiteX0" fmla="*/ 0 w 753467"/>
                    <a:gd name="connsiteY0" fmla="*/ 0 h 687629"/>
                    <a:gd name="connsiteX1" fmla="*/ 58522 w 753467"/>
                    <a:gd name="connsiteY1" fmla="*/ 131674 h 687629"/>
                    <a:gd name="connsiteX2" fmla="*/ 65837 w 753467"/>
                    <a:gd name="connsiteY2" fmla="*/ 160935 h 687629"/>
                    <a:gd name="connsiteX3" fmla="*/ 124359 w 753467"/>
                    <a:gd name="connsiteY3" fmla="*/ 234087 h 687629"/>
                    <a:gd name="connsiteX4" fmla="*/ 138989 w 753467"/>
                    <a:gd name="connsiteY4" fmla="*/ 256032 h 687629"/>
                    <a:gd name="connsiteX5" fmla="*/ 160935 w 753467"/>
                    <a:gd name="connsiteY5" fmla="*/ 270663 h 687629"/>
                    <a:gd name="connsiteX6" fmla="*/ 226771 w 753467"/>
                    <a:gd name="connsiteY6" fmla="*/ 321869 h 687629"/>
                    <a:gd name="connsiteX7" fmla="*/ 248717 w 753467"/>
                    <a:gd name="connsiteY7" fmla="*/ 329184 h 687629"/>
                    <a:gd name="connsiteX8" fmla="*/ 285293 w 753467"/>
                    <a:gd name="connsiteY8" fmla="*/ 343815 h 687629"/>
                    <a:gd name="connsiteX9" fmla="*/ 380391 w 753467"/>
                    <a:gd name="connsiteY9" fmla="*/ 373076 h 687629"/>
                    <a:gd name="connsiteX10" fmla="*/ 431597 w 753467"/>
                    <a:gd name="connsiteY10" fmla="*/ 387706 h 687629"/>
                    <a:gd name="connsiteX11" fmla="*/ 526695 w 753467"/>
                    <a:gd name="connsiteY11" fmla="*/ 468173 h 687629"/>
                    <a:gd name="connsiteX12" fmla="*/ 599847 w 753467"/>
                    <a:gd name="connsiteY12" fmla="*/ 504749 h 687629"/>
                    <a:gd name="connsiteX13" fmla="*/ 629107 w 753467"/>
                    <a:gd name="connsiteY13" fmla="*/ 512064 h 687629"/>
                    <a:gd name="connsiteX14" fmla="*/ 651053 w 753467"/>
                    <a:gd name="connsiteY14" fmla="*/ 534010 h 687629"/>
                    <a:gd name="connsiteX15" fmla="*/ 709575 w 753467"/>
                    <a:gd name="connsiteY15" fmla="*/ 548640 h 687629"/>
                    <a:gd name="connsiteX16" fmla="*/ 724205 w 753467"/>
                    <a:gd name="connsiteY16" fmla="*/ 563271 h 687629"/>
                    <a:gd name="connsiteX17" fmla="*/ 746151 w 753467"/>
                    <a:gd name="connsiteY17" fmla="*/ 621792 h 687629"/>
                    <a:gd name="connsiteX18" fmla="*/ 753466 w 753467"/>
                    <a:gd name="connsiteY18" fmla="*/ 687629 h 687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53467" h="687629">
                      <a:moveTo>
                        <a:pt x="0" y="0"/>
                      </a:moveTo>
                      <a:cubicBezTo>
                        <a:pt x="27921" y="111679"/>
                        <a:pt x="-4755" y="5119"/>
                        <a:pt x="58522" y="131674"/>
                      </a:cubicBezTo>
                      <a:cubicBezTo>
                        <a:pt x="63018" y="140666"/>
                        <a:pt x="60400" y="152478"/>
                        <a:pt x="65837" y="160935"/>
                      </a:cubicBezTo>
                      <a:cubicBezTo>
                        <a:pt x="82723" y="187202"/>
                        <a:pt x="107037" y="208105"/>
                        <a:pt x="124359" y="234087"/>
                      </a:cubicBezTo>
                      <a:cubicBezTo>
                        <a:pt x="129236" y="241402"/>
                        <a:pt x="132772" y="249815"/>
                        <a:pt x="138989" y="256032"/>
                      </a:cubicBezTo>
                      <a:cubicBezTo>
                        <a:pt x="145206" y="262249"/>
                        <a:pt x="154181" y="265034"/>
                        <a:pt x="160935" y="270663"/>
                      </a:cubicBezTo>
                      <a:cubicBezTo>
                        <a:pt x="203584" y="306204"/>
                        <a:pt x="160215" y="284893"/>
                        <a:pt x="226771" y="321869"/>
                      </a:cubicBezTo>
                      <a:cubicBezTo>
                        <a:pt x="233512" y="325614"/>
                        <a:pt x="241497" y="326476"/>
                        <a:pt x="248717" y="329184"/>
                      </a:cubicBezTo>
                      <a:cubicBezTo>
                        <a:pt x="261012" y="333795"/>
                        <a:pt x="272927" y="339398"/>
                        <a:pt x="285293" y="343815"/>
                      </a:cubicBezTo>
                      <a:cubicBezTo>
                        <a:pt x="395001" y="382996"/>
                        <a:pt x="313766" y="354039"/>
                        <a:pt x="380391" y="373076"/>
                      </a:cubicBezTo>
                      <a:cubicBezTo>
                        <a:pt x="453812" y="394055"/>
                        <a:pt x="340173" y="364851"/>
                        <a:pt x="431597" y="387706"/>
                      </a:cubicBezTo>
                      <a:cubicBezTo>
                        <a:pt x="459369" y="415478"/>
                        <a:pt x="492594" y="451122"/>
                        <a:pt x="526695" y="468173"/>
                      </a:cubicBezTo>
                      <a:cubicBezTo>
                        <a:pt x="551079" y="480365"/>
                        <a:pt x="573399" y="498137"/>
                        <a:pt x="599847" y="504749"/>
                      </a:cubicBezTo>
                      <a:lnTo>
                        <a:pt x="629107" y="512064"/>
                      </a:lnTo>
                      <a:cubicBezTo>
                        <a:pt x="636422" y="519379"/>
                        <a:pt x="642445" y="528271"/>
                        <a:pt x="651053" y="534010"/>
                      </a:cubicBezTo>
                      <a:cubicBezTo>
                        <a:pt x="660693" y="540436"/>
                        <a:pt x="704300" y="547585"/>
                        <a:pt x="709575" y="548640"/>
                      </a:cubicBezTo>
                      <a:cubicBezTo>
                        <a:pt x="714452" y="553517"/>
                        <a:pt x="720783" y="557283"/>
                        <a:pt x="724205" y="563271"/>
                      </a:cubicBezTo>
                      <a:cubicBezTo>
                        <a:pt x="731198" y="575510"/>
                        <a:pt x="740848" y="605885"/>
                        <a:pt x="746151" y="621792"/>
                      </a:cubicBezTo>
                      <a:cubicBezTo>
                        <a:pt x="753768" y="682734"/>
                        <a:pt x="753466" y="660655"/>
                        <a:pt x="753466" y="687629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任意多边形 108"/>
                <p:cNvSpPr/>
                <p:nvPr/>
              </p:nvSpPr>
              <p:spPr>
                <a:xfrm>
                  <a:off x="5725877" y="2512650"/>
                  <a:ext cx="394194" cy="1162527"/>
                </a:xfrm>
                <a:custGeom>
                  <a:avLst/>
                  <a:gdLst>
                    <a:gd name="connsiteX0" fmla="*/ 395020 w 395020"/>
                    <a:gd name="connsiteY0" fmla="*/ 0 h 1163116"/>
                    <a:gd name="connsiteX1" fmla="*/ 351129 w 395020"/>
                    <a:gd name="connsiteY1" fmla="*/ 80467 h 1163116"/>
                    <a:gd name="connsiteX2" fmla="*/ 343814 w 395020"/>
                    <a:gd name="connsiteY2" fmla="*/ 102412 h 1163116"/>
                    <a:gd name="connsiteX3" fmla="*/ 307238 w 395020"/>
                    <a:gd name="connsiteY3" fmla="*/ 138988 h 1163116"/>
                    <a:gd name="connsiteX4" fmla="*/ 270662 w 395020"/>
                    <a:gd name="connsiteY4" fmla="*/ 190195 h 1163116"/>
                    <a:gd name="connsiteX5" fmla="*/ 263347 w 395020"/>
                    <a:gd name="connsiteY5" fmla="*/ 212140 h 1163116"/>
                    <a:gd name="connsiteX6" fmla="*/ 190195 w 395020"/>
                    <a:gd name="connsiteY6" fmla="*/ 285292 h 1163116"/>
                    <a:gd name="connsiteX7" fmla="*/ 175564 w 395020"/>
                    <a:gd name="connsiteY7" fmla="*/ 299923 h 1163116"/>
                    <a:gd name="connsiteX8" fmla="*/ 153619 w 395020"/>
                    <a:gd name="connsiteY8" fmla="*/ 336499 h 1163116"/>
                    <a:gd name="connsiteX9" fmla="*/ 138988 w 395020"/>
                    <a:gd name="connsiteY9" fmla="*/ 402336 h 1163116"/>
                    <a:gd name="connsiteX10" fmla="*/ 124358 w 395020"/>
                    <a:gd name="connsiteY10" fmla="*/ 460857 h 1163116"/>
                    <a:gd name="connsiteX11" fmla="*/ 138988 w 395020"/>
                    <a:gd name="connsiteY11" fmla="*/ 760780 h 1163116"/>
                    <a:gd name="connsiteX12" fmla="*/ 146304 w 395020"/>
                    <a:gd name="connsiteY12" fmla="*/ 811987 h 1163116"/>
                    <a:gd name="connsiteX13" fmla="*/ 131673 w 395020"/>
                    <a:gd name="connsiteY13" fmla="*/ 914400 h 1163116"/>
                    <a:gd name="connsiteX14" fmla="*/ 102412 w 395020"/>
                    <a:gd name="connsiteY14" fmla="*/ 965606 h 1163116"/>
                    <a:gd name="connsiteX15" fmla="*/ 87782 w 395020"/>
                    <a:gd name="connsiteY15" fmla="*/ 987552 h 1163116"/>
                    <a:gd name="connsiteX16" fmla="*/ 58521 w 395020"/>
                    <a:gd name="connsiteY16" fmla="*/ 1024128 h 1163116"/>
                    <a:gd name="connsiteX17" fmla="*/ 36576 w 395020"/>
                    <a:gd name="connsiteY17" fmla="*/ 1060704 h 1163116"/>
                    <a:gd name="connsiteX18" fmla="*/ 0 w 395020"/>
                    <a:gd name="connsiteY18" fmla="*/ 1097280 h 1163116"/>
                    <a:gd name="connsiteX19" fmla="*/ 0 w 395020"/>
                    <a:gd name="connsiteY19" fmla="*/ 1163116 h 1163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95020" h="1163116">
                      <a:moveTo>
                        <a:pt x="395020" y="0"/>
                      </a:moveTo>
                      <a:cubicBezTo>
                        <a:pt x="366352" y="100341"/>
                        <a:pt x="400906" y="10779"/>
                        <a:pt x="351129" y="80467"/>
                      </a:cubicBezTo>
                      <a:cubicBezTo>
                        <a:pt x="346647" y="86741"/>
                        <a:pt x="348440" y="96243"/>
                        <a:pt x="343814" y="102412"/>
                      </a:cubicBezTo>
                      <a:cubicBezTo>
                        <a:pt x="333469" y="116206"/>
                        <a:pt x="307238" y="138988"/>
                        <a:pt x="307238" y="138988"/>
                      </a:cubicBezTo>
                      <a:cubicBezTo>
                        <a:pt x="290710" y="188573"/>
                        <a:pt x="314053" y="129448"/>
                        <a:pt x="270662" y="190195"/>
                      </a:cubicBezTo>
                      <a:cubicBezTo>
                        <a:pt x="266180" y="196469"/>
                        <a:pt x="268164" y="206119"/>
                        <a:pt x="263347" y="212140"/>
                      </a:cubicBezTo>
                      <a:lnTo>
                        <a:pt x="190195" y="285292"/>
                      </a:lnTo>
                      <a:cubicBezTo>
                        <a:pt x="185318" y="290169"/>
                        <a:pt x="179112" y="294009"/>
                        <a:pt x="175564" y="299923"/>
                      </a:cubicBezTo>
                      <a:cubicBezTo>
                        <a:pt x="168249" y="312115"/>
                        <a:pt x="159977" y="323782"/>
                        <a:pt x="153619" y="336499"/>
                      </a:cubicBezTo>
                      <a:cubicBezTo>
                        <a:pt x="143885" y="355967"/>
                        <a:pt x="143202" y="382671"/>
                        <a:pt x="138988" y="402336"/>
                      </a:cubicBezTo>
                      <a:cubicBezTo>
                        <a:pt x="134775" y="421997"/>
                        <a:pt x="124358" y="460857"/>
                        <a:pt x="124358" y="460857"/>
                      </a:cubicBezTo>
                      <a:cubicBezTo>
                        <a:pt x="129235" y="560831"/>
                        <a:pt x="132744" y="660882"/>
                        <a:pt x="138988" y="760780"/>
                      </a:cubicBezTo>
                      <a:cubicBezTo>
                        <a:pt x="140064" y="777989"/>
                        <a:pt x="146304" y="794745"/>
                        <a:pt x="146304" y="811987"/>
                      </a:cubicBezTo>
                      <a:cubicBezTo>
                        <a:pt x="146304" y="849874"/>
                        <a:pt x="141519" y="879937"/>
                        <a:pt x="131673" y="914400"/>
                      </a:cubicBezTo>
                      <a:cubicBezTo>
                        <a:pt x="122629" y="946056"/>
                        <a:pt x="125623" y="933111"/>
                        <a:pt x="102412" y="965606"/>
                      </a:cubicBezTo>
                      <a:cubicBezTo>
                        <a:pt x="97302" y="972760"/>
                        <a:pt x="93057" y="980519"/>
                        <a:pt x="87782" y="987552"/>
                      </a:cubicBezTo>
                      <a:cubicBezTo>
                        <a:pt x="78414" y="1000043"/>
                        <a:pt x="67475" y="1011337"/>
                        <a:pt x="58521" y="1024128"/>
                      </a:cubicBezTo>
                      <a:cubicBezTo>
                        <a:pt x="50368" y="1035776"/>
                        <a:pt x="45458" y="1049601"/>
                        <a:pt x="36576" y="1060704"/>
                      </a:cubicBezTo>
                      <a:cubicBezTo>
                        <a:pt x="25805" y="1074168"/>
                        <a:pt x="0" y="1080038"/>
                        <a:pt x="0" y="1097280"/>
                      </a:cubicBezTo>
                      <a:lnTo>
                        <a:pt x="0" y="1163116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" name="任意多边形 109"/>
                <p:cNvSpPr/>
                <p:nvPr/>
              </p:nvSpPr>
              <p:spPr>
                <a:xfrm>
                  <a:off x="5668540" y="3028356"/>
                  <a:ext cx="616373" cy="1197496"/>
                </a:xfrm>
                <a:custGeom>
                  <a:avLst/>
                  <a:gdLst>
                    <a:gd name="connsiteX0" fmla="*/ 587005 w 616266"/>
                    <a:gd name="connsiteY0" fmla="*/ 0 h 1199693"/>
                    <a:gd name="connsiteX1" fmla="*/ 601635 w 616266"/>
                    <a:gd name="connsiteY1" fmla="*/ 43891 h 1199693"/>
                    <a:gd name="connsiteX2" fmla="*/ 616266 w 616266"/>
                    <a:gd name="connsiteY2" fmla="*/ 109728 h 1199693"/>
                    <a:gd name="connsiteX3" fmla="*/ 608951 w 616266"/>
                    <a:gd name="connsiteY3" fmla="*/ 351129 h 1199693"/>
                    <a:gd name="connsiteX4" fmla="*/ 594320 w 616266"/>
                    <a:gd name="connsiteY4" fmla="*/ 365760 h 1199693"/>
                    <a:gd name="connsiteX5" fmla="*/ 579690 w 616266"/>
                    <a:gd name="connsiteY5" fmla="*/ 395021 h 1199693"/>
                    <a:gd name="connsiteX6" fmla="*/ 528483 w 616266"/>
                    <a:gd name="connsiteY6" fmla="*/ 460857 h 1199693"/>
                    <a:gd name="connsiteX7" fmla="*/ 499223 w 616266"/>
                    <a:gd name="connsiteY7" fmla="*/ 504749 h 1199693"/>
                    <a:gd name="connsiteX8" fmla="*/ 440701 w 616266"/>
                    <a:gd name="connsiteY8" fmla="*/ 563270 h 1199693"/>
                    <a:gd name="connsiteX9" fmla="*/ 411440 w 616266"/>
                    <a:gd name="connsiteY9" fmla="*/ 607161 h 1199693"/>
                    <a:gd name="connsiteX10" fmla="*/ 389495 w 616266"/>
                    <a:gd name="connsiteY10" fmla="*/ 621792 h 1199693"/>
                    <a:gd name="connsiteX11" fmla="*/ 360234 w 616266"/>
                    <a:gd name="connsiteY11" fmla="*/ 643737 h 1199693"/>
                    <a:gd name="connsiteX12" fmla="*/ 323658 w 616266"/>
                    <a:gd name="connsiteY12" fmla="*/ 665683 h 1199693"/>
                    <a:gd name="connsiteX13" fmla="*/ 250506 w 616266"/>
                    <a:gd name="connsiteY13" fmla="*/ 731520 h 1199693"/>
                    <a:gd name="connsiteX14" fmla="*/ 228560 w 616266"/>
                    <a:gd name="connsiteY14" fmla="*/ 746150 h 1199693"/>
                    <a:gd name="connsiteX15" fmla="*/ 191984 w 616266"/>
                    <a:gd name="connsiteY15" fmla="*/ 775411 h 1199693"/>
                    <a:gd name="connsiteX16" fmla="*/ 148093 w 616266"/>
                    <a:gd name="connsiteY16" fmla="*/ 804672 h 1199693"/>
                    <a:gd name="connsiteX17" fmla="*/ 126147 w 616266"/>
                    <a:gd name="connsiteY17" fmla="*/ 826617 h 1199693"/>
                    <a:gd name="connsiteX18" fmla="*/ 111517 w 616266"/>
                    <a:gd name="connsiteY18" fmla="*/ 848563 h 1199693"/>
                    <a:gd name="connsiteX19" fmla="*/ 82256 w 616266"/>
                    <a:gd name="connsiteY19" fmla="*/ 870509 h 1199693"/>
                    <a:gd name="connsiteX20" fmla="*/ 60311 w 616266"/>
                    <a:gd name="connsiteY20" fmla="*/ 899769 h 1199693"/>
                    <a:gd name="connsiteX21" fmla="*/ 38365 w 616266"/>
                    <a:gd name="connsiteY21" fmla="*/ 921715 h 1199693"/>
                    <a:gd name="connsiteX22" fmla="*/ 16419 w 616266"/>
                    <a:gd name="connsiteY22" fmla="*/ 987552 h 1199693"/>
                    <a:gd name="connsiteX23" fmla="*/ 1789 w 616266"/>
                    <a:gd name="connsiteY23" fmla="*/ 1024128 h 1199693"/>
                    <a:gd name="connsiteX24" fmla="*/ 1789 w 616266"/>
                    <a:gd name="connsiteY24" fmla="*/ 1199693 h 119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6266" h="1199693">
                      <a:moveTo>
                        <a:pt x="587005" y="0"/>
                      </a:moveTo>
                      <a:cubicBezTo>
                        <a:pt x="591882" y="14630"/>
                        <a:pt x="597204" y="29120"/>
                        <a:pt x="601635" y="43891"/>
                      </a:cubicBezTo>
                      <a:cubicBezTo>
                        <a:pt x="607837" y="64563"/>
                        <a:pt x="612087" y="88832"/>
                        <a:pt x="616266" y="109728"/>
                      </a:cubicBezTo>
                      <a:cubicBezTo>
                        <a:pt x="613828" y="190195"/>
                        <a:pt x="615826" y="270919"/>
                        <a:pt x="608951" y="351129"/>
                      </a:cubicBezTo>
                      <a:cubicBezTo>
                        <a:pt x="608362" y="358001"/>
                        <a:pt x="598146" y="360021"/>
                        <a:pt x="594320" y="365760"/>
                      </a:cubicBezTo>
                      <a:cubicBezTo>
                        <a:pt x="588271" y="374833"/>
                        <a:pt x="584119" y="385056"/>
                        <a:pt x="579690" y="395021"/>
                      </a:cubicBezTo>
                      <a:cubicBezTo>
                        <a:pt x="544017" y="475285"/>
                        <a:pt x="593437" y="388684"/>
                        <a:pt x="528483" y="460857"/>
                      </a:cubicBezTo>
                      <a:cubicBezTo>
                        <a:pt x="516720" y="473927"/>
                        <a:pt x="511657" y="492316"/>
                        <a:pt x="499223" y="504749"/>
                      </a:cubicBezTo>
                      <a:cubicBezTo>
                        <a:pt x="479716" y="524256"/>
                        <a:pt x="456004" y="540316"/>
                        <a:pt x="440701" y="563270"/>
                      </a:cubicBezTo>
                      <a:cubicBezTo>
                        <a:pt x="430947" y="577900"/>
                        <a:pt x="423019" y="593928"/>
                        <a:pt x="411440" y="607161"/>
                      </a:cubicBezTo>
                      <a:cubicBezTo>
                        <a:pt x="405651" y="613777"/>
                        <a:pt x="396649" y="616682"/>
                        <a:pt x="389495" y="621792"/>
                      </a:cubicBezTo>
                      <a:cubicBezTo>
                        <a:pt x="379574" y="628878"/>
                        <a:pt x="370378" y="636974"/>
                        <a:pt x="360234" y="643737"/>
                      </a:cubicBezTo>
                      <a:cubicBezTo>
                        <a:pt x="348404" y="651624"/>
                        <a:pt x="334662" y="656679"/>
                        <a:pt x="323658" y="665683"/>
                      </a:cubicBezTo>
                      <a:cubicBezTo>
                        <a:pt x="205998" y="761951"/>
                        <a:pt x="334709" y="671376"/>
                        <a:pt x="250506" y="731520"/>
                      </a:cubicBezTo>
                      <a:cubicBezTo>
                        <a:pt x="243352" y="736630"/>
                        <a:pt x="235593" y="740875"/>
                        <a:pt x="228560" y="746150"/>
                      </a:cubicBezTo>
                      <a:cubicBezTo>
                        <a:pt x="216069" y="755518"/>
                        <a:pt x="204611" y="766228"/>
                        <a:pt x="191984" y="775411"/>
                      </a:cubicBezTo>
                      <a:cubicBezTo>
                        <a:pt x="177764" y="785753"/>
                        <a:pt x="160527" y="792239"/>
                        <a:pt x="148093" y="804672"/>
                      </a:cubicBezTo>
                      <a:cubicBezTo>
                        <a:pt x="140778" y="811987"/>
                        <a:pt x="132770" y="818670"/>
                        <a:pt x="126147" y="826617"/>
                      </a:cubicBezTo>
                      <a:cubicBezTo>
                        <a:pt x="120519" y="833371"/>
                        <a:pt x="117734" y="842346"/>
                        <a:pt x="111517" y="848563"/>
                      </a:cubicBezTo>
                      <a:cubicBezTo>
                        <a:pt x="102896" y="857184"/>
                        <a:pt x="90877" y="861888"/>
                        <a:pt x="82256" y="870509"/>
                      </a:cubicBezTo>
                      <a:cubicBezTo>
                        <a:pt x="73635" y="879130"/>
                        <a:pt x="68245" y="890512"/>
                        <a:pt x="60311" y="899769"/>
                      </a:cubicBezTo>
                      <a:cubicBezTo>
                        <a:pt x="53578" y="907624"/>
                        <a:pt x="45680" y="914400"/>
                        <a:pt x="38365" y="921715"/>
                      </a:cubicBezTo>
                      <a:cubicBezTo>
                        <a:pt x="31050" y="943661"/>
                        <a:pt x="25010" y="966074"/>
                        <a:pt x="16419" y="987552"/>
                      </a:cubicBezTo>
                      <a:cubicBezTo>
                        <a:pt x="11542" y="999744"/>
                        <a:pt x="2692" y="1011028"/>
                        <a:pt x="1789" y="1024128"/>
                      </a:cubicBezTo>
                      <a:cubicBezTo>
                        <a:pt x="-2237" y="1082511"/>
                        <a:pt x="1789" y="1141171"/>
                        <a:pt x="1789" y="119969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" name="任意多边形 110"/>
                <p:cNvSpPr/>
                <p:nvPr/>
              </p:nvSpPr>
              <p:spPr>
                <a:xfrm>
                  <a:off x="5912222" y="3273099"/>
                  <a:ext cx="379860" cy="1022679"/>
                </a:xfrm>
                <a:custGeom>
                  <a:avLst/>
                  <a:gdLst>
                    <a:gd name="connsiteX0" fmla="*/ 380602 w 380602"/>
                    <a:gd name="connsiteY0" fmla="*/ 0 h 1024128"/>
                    <a:gd name="connsiteX1" fmla="*/ 344026 w 380602"/>
                    <a:gd name="connsiteY1" fmla="*/ 7316 h 1024128"/>
                    <a:gd name="connsiteX2" fmla="*/ 307450 w 380602"/>
                    <a:gd name="connsiteY2" fmla="*/ 43892 h 1024128"/>
                    <a:gd name="connsiteX3" fmla="*/ 256244 w 380602"/>
                    <a:gd name="connsiteY3" fmla="*/ 131674 h 1024128"/>
                    <a:gd name="connsiteX4" fmla="*/ 226983 w 380602"/>
                    <a:gd name="connsiteY4" fmla="*/ 204826 h 1024128"/>
                    <a:gd name="connsiteX5" fmla="*/ 212352 w 380602"/>
                    <a:gd name="connsiteY5" fmla="*/ 219456 h 1024128"/>
                    <a:gd name="connsiteX6" fmla="*/ 183092 w 380602"/>
                    <a:gd name="connsiteY6" fmla="*/ 263348 h 1024128"/>
                    <a:gd name="connsiteX7" fmla="*/ 139200 w 380602"/>
                    <a:gd name="connsiteY7" fmla="*/ 321869 h 1024128"/>
                    <a:gd name="connsiteX8" fmla="*/ 124570 w 380602"/>
                    <a:gd name="connsiteY8" fmla="*/ 343815 h 1024128"/>
                    <a:gd name="connsiteX9" fmla="*/ 109940 w 380602"/>
                    <a:gd name="connsiteY9" fmla="*/ 387706 h 1024128"/>
                    <a:gd name="connsiteX10" fmla="*/ 117255 w 380602"/>
                    <a:gd name="connsiteY10" fmla="*/ 570586 h 1024128"/>
                    <a:gd name="connsiteX11" fmla="*/ 124570 w 380602"/>
                    <a:gd name="connsiteY11" fmla="*/ 592532 h 1024128"/>
                    <a:gd name="connsiteX12" fmla="*/ 117255 w 380602"/>
                    <a:gd name="connsiteY12" fmla="*/ 746151 h 1024128"/>
                    <a:gd name="connsiteX13" fmla="*/ 102624 w 380602"/>
                    <a:gd name="connsiteY13" fmla="*/ 797357 h 1024128"/>
                    <a:gd name="connsiteX14" fmla="*/ 95309 w 380602"/>
                    <a:gd name="connsiteY14" fmla="*/ 819303 h 1024128"/>
                    <a:gd name="connsiteX15" fmla="*/ 58733 w 380602"/>
                    <a:gd name="connsiteY15" fmla="*/ 870509 h 1024128"/>
                    <a:gd name="connsiteX16" fmla="*/ 29472 w 380602"/>
                    <a:gd name="connsiteY16" fmla="*/ 921716 h 1024128"/>
                    <a:gd name="connsiteX17" fmla="*/ 14842 w 380602"/>
                    <a:gd name="connsiteY17" fmla="*/ 965607 h 1024128"/>
                    <a:gd name="connsiteX18" fmla="*/ 212 w 380602"/>
                    <a:gd name="connsiteY18" fmla="*/ 1016813 h 1024128"/>
                    <a:gd name="connsiteX19" fmla="*/ 212 w 380602"/>
                    <a:gd name="connsiteY19" fmla="*/ 1024128 h 102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80602" h="1024128">
                      <a:moveTo>
                        <a:pt x="380602" y="0"/>
                      </a:moveTo>
                      <a:cubicBezTo>
                        <a:pt x="368410" y="2439"/>
                        <a:pt x="354688" y="919"/>
                        <a:pt x="344026" y="7316"/>
                      </a:cubicBezTo>
                      <a:cubicBezTo>
                        <a:pt x="329241" y="16187"/>
                        <a:pt x="316588" y="29271"/>
                        <a:pt x="307450" y="43892"/>
                      </a:cubicBezTo>
                      <a:cubicBezTo>
                        <a:pt x="294291" y="64946"/>
                        <a:pt x="267321" y="103982"/>
                        <a:pt x="256244" y="131674"/>
                      </a:cubicBezTo>
                      <a:cubicBezTo>
                        <a:pt x="244351" y="161406"/>
                        <a:pt x="244135" y="179098"/>
                        <a:pt x="226983" y="204826"/>
                      </a:cubicBezTo>
                      <a:cubicBezTo>
                        <a:pt x="223157" y="210565"/>
                        <a:pt x="217229" y="214579"/>
                        <a:pt x="212352" y="219456"/>
                      </a:cubicBezTo>
                      <a:cubicBezTo>
                        <a:pt x="194960" y="271635"/>
                        <a:pt x="219620" y="208555"/>
                        <a:pt x="183092" y="263348"/>
                      </a:cubicBezTo>
                      <a:cubicBezTo>
                        <a:pt x="141690" y="325452"/>
                        <a:pt x="183100" y="292603"/>
                        <a:pt x="139200" y="321869"/>
                      </a:cubicBezTo>
                      <a:cubicBezTo>
                        <a:pt x="134323" y="329184"/>
                        <a:pt x="128141" y="335781"/>
                        <a:pt x="124570" y="343815"/>
                      </a:cubicBezTo>
                      <a:cubicBezTo>
                        <a:pt x="118307" y="357908"/>
                        <a:pt x="109940" y="387706"/>
                        <a:pt x="109940" y="387706"/>
                      </a:cubicBezTo>
                      <a:cubicBezTo>
                        <a:pt x="112378" y="448666"/>
                        <a:pt x="112908" y="509732"/>
                        <a:pt x="117255" y="570586"/>
                      </a:cubicBezTo>
                      <a:cubicBezTo>
                        <a:pt x="117804" y="578277"/>
                        <a:pt x="124570" y="584821"/>
                        <a:pt x="124570" y="592532"/>
                      </a:cubicBezTo>
                      <a:cubicBezTo>
                        <a:pt x="124570" y="643796"/>
                        <a:pt x="122716" y="695178"/>
                        <a:pt x="117255" y="746151"/>
                      </a:cubicBezTo>
                      <a:cubicBezTo>
                        <a:pt x="115364" y="763802"/>
                        <a:pt x="107725" y="780354"/>
                        <a:pt x="102624" y="797357"/>
                      </a:cubicBezTo>
                      <a:cubicBezTo>
                        <a:pt x="100408" y="804743"/>
                        <a:pt x="98757" y="812406"/>
                        <a:pt x="95309" y="819303"/>
                      </a:cubicBezTo>
                      <a:cubicBezTo>
                        <a:pt x="87572" y="834778"/>
                        <a:pt x="67016" y="857255"/>
                        <a:pt x="58733" y="870509"/>
                      </a:cubicBezTo>
                      <a:cubicBezTo>
                        <a:pt x="-34053" y="1018968"/>
                        <a:pt x="109995" y="800934"/>
                        <a:pt x="29472" y="921716"/>
                      </a:cubicBezTo>
                      <a:lnTo>
                        <a:pt x="14842" y="965607"/>
                      </a:lnTo>
                      <a:cubicBezTo>
                        <a:pt x="7869" y="986525"/>
                        <a:pt x="4805" y="993847"/>
                        <a:pt x="212" y="1016813"/>
                      </a:cubicBezTo>
                      <a:cubicBezTo>
                        <a:pt x="-266" y="1019204"/>
                        <a:pt x="212" y="1021690"/>
                        <a:pt x="212" y="102412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任意多边形 111"/>
                <p:cNvSpPr/>
                <p:nvPr/>
              </p:nvSpPr>
              <p:spPr>
                <a:xfrm>
                  <a:off x="5991063" y="3500361"/>
                  <a:ext cx="344022" cy="1450977"/>
                </a:xfrm>
                <a:custGeom>
                  <a:avLst/>
                  <a:gdLst>
                    <a:gd name="connsiteX0" fmla="*/ 343814 w 343814"/>
                    <a:gd name="connsiteY0" fmla="*/ 0 h 1455724"/>
                    <a:gd name="connsiteX1" fmla="*/ 336499 w 343814"/>
                    <a:gd name="connsiteY1" fmla="*/ 402336 h 1455724"/>
                    <a:gd name="connsiteX2" fmla="*/ 314553 w 343814"/>
                    <a:gd name="connsiteY2" fmla="*/ 431596 h 1455724"/>
                    <a:gd name="connsiteX3" fmla="*/ 292608 w 343814"/>
                    <a:gd name="connsiteY3" fmla="*/ 468172 h 1455724"/>
                    <a:gd name="connsiteX4" fmla="*/ 256032 w 343814"/>
                    <a:gd name="connsiteY4" fmla="*/ 512064 h 1455724"/>
                    <a:gd name="connsiteX5" fmla="*/ 241401 w 343814"/>
                    <a:gd name="connsiteY5" fmla="*/ 526694 h 1455724"/>
                    <a:gd name="connsiteX6" fmla="*/ 219456 w 343814"/>
                    <a:gd name="connsiteY6" fmla="*/ 563270 h 1455724"/>
                    <a:gd name="connsiteX7" fmla="*/ 204825 w 343814"/>
                    <a:gd name="connsiteY7" fmla="*/ 592531 h 1455724"/>
                    <a:gd name="connsiteX8" fmla="*/ 182880 w 343814"/>
                    <a:gd name="connsiteY8" fmla="*/ 629107 h 1455724"/>
                    <a:gd name="connsiteX9" fmla="*/ 160934 w 343814"/>
                    <a:gd name="connsiteY9" fmla="*/ 672998 h 1455724"/>
                    <a:gd name="connsiteX10" fmla="*/ 124358 w 343814"/>
                    <a:gd name="connsiteY10" fmla="*/ 724204 h 1455724"/>
                    <a:gd name="connsiteX11" fmla="*/ 109728 w 343814"/>
                    <a:gd name="connsiteY11" fmla="*/ 760780 h 1455724"/>
                    <a:gd name="connsiteX12" fmla="*/ 80467 w 343814"/>
                    <a:gd name="connsiteY12" fmla="*/ 804672 h 1455724"/>
                    <a:gd name="connsiteX13" fmla="*/ 58521 w 343814"/>
                    <a:gd name="connsiteY13" fmla="*/ 863193 h 1455724"/>
                    <a:gd name="connsiteX14" fmla="*/ 51206 w 343814"/>
                    <a:gd name="connsiteY14" fmla="*/ 885139 h 1455724"/>
                    <a:gd name="connsiteX15" fmla="*/ 43891 w 343814"/>
                    <a:gd name="connsiteY15" fmla="*/ 921715 h 1455724"/>
                    <a:gd name="connsiteX16" fmla="*/ 36576 w 343814"/>
                    <a:gd name="connsiteY16" fmla="*/ 950976 h 1455724"/>
                    <a:gd name="connsiteX17" fmla="*/ 29261 w 343814"/>
                    <a:gd name="connsiteY17" fmla="*/ 1031443 h 1455724"/>
                    <a:gd name="connsiteX18" fmla="*/ 21945 w 343814"/>
                    <a:gd name="connsiteY18" fmla="*/ 1404518 h 1455724"/>
                    <a:gd name="connsiteX19" fmla="*/ 7315 w 343814"/>
                    <a:gd name="connsiteY19" fmla="*/ 1433779 h 1455724"/>
                    <a:gd name="connsiteX20" fmla="*/ 0 w 343814"/>
                    <a:gd name="connsiteY20" fmla="*/ 1455724 h 1455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3814" h="1455724">
                      <a:moveTo>
                        <a:pt x="343814" y="0"/>
                      </a:moveTo>
                      <a:cubicBezTo>
                        <a:pt x="341376" y="134112"/>
                        <a:pt x="345572" y="268509"/>
                        <a:pt x="336499" y="402336"/>
                      </a:cubicBezTo>
                      <a:cubicBezTo>
                        <a:pt x="335674" y="414500"/>
                        <a:pt x="321316" y="421452"/>
                        <a:pt x="314553" y="431596"/>
                      </a:cubicBezTo>
                      <a:cubicBezTo>
                        <a:pt x="306666" y="443426"/>
                        <a:pt x="300971" y="456673"/>
                        <a:pt x="292608" y="468172"/>
                      </a:cubicBezTo>
                      <a:cubicBezTo>
                        <a:pt x="281407" y="483574"/>
                        <a:pt x="268573" y="497731"/>
                        <a:pt x="256032" y="512064"/>
                      </a:cubicBezTo>
                      <a:cubicBezTo>
                        <a:pt x="251490" y="517254"/>
                        <a:pt x="245410" y="521082"/>
                        <a:pt x="241401" y="526694"/>
                      </a:cubicBezTo>
                      <a:cubicBezTo>
                        <a:pt x="233137" y="538264"/>
                        <a:pt x="226361" y="550841"/>
                        <a:pt x="219456" y="563270"/>
                      </a:cubicBezTo>
                      <a:cubicBezTo>
                        <a:pt x="214160" y="572803"/>
                        <a:pt x="210121" y="582998"/>
                        <a:pt x="204825" y="592531"/>
                      </a:cubicBezTo>
                      <a:cubicBezTo>
                        <a:pt x="197920" y="604960"/>
                        <a:pt x="189688" y="616625"/>
                        <a:pt x="182880" y="629107"/>
                      </a:cubicBezTo>
                      <a:cubicBezTo>
                        <a:pt x="175047" y="643467"/>
                        <a:pt x="169507" y="659067"/>
                        <a:pt x="160934" y="672998"/>
                      </a:cubicBezTo>
                      <a:cubicBezTo>
                        <a:pt x="149941" y="690862"/>
                        <a:pt x="134927" y="706086"/>
                        <a:pt x="124358" y="724204"/>
                      </a:cubicBezTo>
                      <a:cubicBezTo>
                        <a:pt x="117742" y="735546"/>
                        <a:pt x="116016" y="749252"/>
                        <a:pt x="109728" y="760780"/>
                      </a:cubicBezTo>
                      <a:cubicBezTo>
                        <a:pt x="101308" y="776217"/>
                        <a:pt x="88331" y="788945"/>
                        <a:pt x="80467" y="804672"/>
                      </a:cubicBezTo>
                      <a:cubicBezTo>
                        <a:pt x="71150" y="823306"/>
                        <a:pt x="65641" y="843614"/>
                        <a:pt x="58521" y="863193"/>
                      </a:cubicBezTo>
                      <a:cubicBezTo>
                        <a:pt x="55886" y="870440"/>
                        <a:pt x="53076" y="877658"/>
                        <a:pt x="51206" y="885139"/>
                      </a:cubicBezTo>
                      <a:cubicBezTo>
                        <a:pt x="48191" y="897201"/>
                        <a:pt x="46588" y="909578"/>
                        <a:pt x="43891" y="921715"/>
                      </a:cubicBezTo>
                      <a:cubicBezTo>
                        <a:pt x="41710" y="931529"/>
                        <a:pt x="39014" y="941222"/>
                        <a:pt x="36576" y="950976"/>
                      </a:cubicBezTo>
                      <a:cubicBezTo>
                        <a:pt x="34138" y="977798"/>
                        <a:pt x="30129" y="1004524"/>
                        <a:pt x="29261" y="1031443"/>
                      </a:cubicBezTo>
                      <a:cubicBezTo>
                        <a:pt x="25251" y="1155761"/>
                        <a:pt x="28720" y="1280320"/>
                        <a:pt x="21945" y="1404518"/>
                      </a:cubicBezTo>
                      <a:cubicBezTo>
                        <a:pt x="21351" y="1415407"/>
                        <a:pt x="11611" y="1423756"/>
                        <a:pt x="7315" y="1433779"/>
                      </a:cubicBezTo>
                      <a:cubicBezTo>
                        <a:pt x="4278" y="1440866"/>
                        <a:pt x="0" y="1455724"/>
                        <a:pt x="0" y="145572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7" name="任意多边形 112"/>
                <p:cNvSpPr/>
                <p:nvPr/>
              </p:nvSpPr>
              <p:spPr>
                <a:xfrm>
                  <a:off x="6449758" y="3579031"/>
                  <a:ext cx="315353" cy="463261"/>
                </a:xfrm>
                <a:custGeom>
                  <a:avLst/>
                  <a:gdLst>
                    <a:gd name="connsiteX0" fmla="*/ 7479 w 316267"/>
                    <a:gd name="connsiteY0" fmla="*/ 0 h 460857"/>
                    <a:gd name="connsiteX1" fmla="*/ 163 w 316267"/>
                    <a:gd name="connsiteY1" fmla="*/ 36576 h 460857"/>
                    <a:gd name="connsiteX2" fmla="*/ 14794 w 316267"/>
                    <a:gd name="connsiteY2" fmla="*/ 73152 h 460857"/>
                    <a:gd name="connsiteX3" fmla="*/ 44055 w 316267"/>
                    <a:gd name="connsiteY3" fmla="*/ 146304 h 460857"/>
                    <a:gd name="connsiteX4" fmla="*/ 87946 w 316267"/>
                    <a:gd name="connsiteY4" fmla="*/ 190195 h 460857"/>
                    <a:gd name="connsiteX5" fmla="*/ 124522 w 316267"/>
                    <a:gd name="connsiteY5" fmla="*/ 234086 h 460857"/>
                    <a:gd name="connsiteX6" fmla="*/ 175728 w 316267"/>
                    <a:gd name="connsiteY6" fmla="*/ 263347 h 460857"/>
                    <a:gd name="connsiteX7" fmla="*/ 212304 w 316267"/>
                    <a:gd name="connsiteY7" fmla="*/ 292608 h 460857"/>
                    <a:gd name="connsiteX8" fmla="*/ 278141 w 316267"/>
                    <a:gd name="connsiteY8" fmla="*/ 358445 h 460857"/>
                    <a:gd name="connsiteX9" fmla="*/ 314717 w 316267"/>
                    <a:gd name="connsiteY9" fmla="*/ 402336 h 460857"/>
                    <a:gd name="connsiteX10" fmla="*/ 314717 w 316267"/>
                    <a:gd name="connsiteY10" fmla="*/ 460857 h 460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6267" h="460857">
                      <a:moveTo>
                        <a:pt x="7479" y="0"/>
                      </a:moveTo>
                      <a:cubicBezTo>
                        <a:pt x="5040" y="12192"/>
                        <a:pt x="-1074" y="24204"/>
                        <a:pt x="163" y="36576"/>
                      </a:cubicBezTo>
                      <a:cubicBezTo>
                        <a:pt x="1470" y="49642"/>
                        <a:pt x="10306" y="60811"/>
                        <a:pt x="14794" y="73152"/>
                      </a:cubicBezTo>
                      <a:cubicBezTo>
                        <a:pt x="20665" y="89298"/>
                        <a:pt x="31159" y="130184"/>
                        <a:pt x="44055" y="146304"/>
                      </a:cubicBezTo>
                      <a:cubicBezTo>
                        <a:pt x="56980" y="162460"/>
                        <a:pt x="75532" y="173642"/>
                        <a:pt x="87946" y="190195"/>
                      </a:cubicBezTo>
                      <a:cubicBezTo>
                        <a:pt x="98622" y="204430"/>
                        <a:pt x="109985" y="222457"/>
                        <a:pt x="124522" y="234086"/>
                      </a:cubicBezTo>
                      <a:cubicBezTo>
                        <a:pt x="141760" y="247876"/>
                        <a:pt x="155696" y="253332"/>
                        <a:pt x="175728" y="263347"/>
                      </a:cubicBezTo>
                      <a:cubicBezTo>
                        <a:pt x="215889" y="323586"/>
                        <a:pt x="163380" y="254556"/>
                        <a:pt x="212304" y="292608"/>
                      </a:cubicBezTo>
                      <a:lnTo>
                        <a:pt x="278141" y="358445"/>
                      </a:lnTo>
                      <a:cubicBezTo>
                        <a:pt x="285000" y="365304"/>
                        <a:pt x="312453" y="389886"/>
                        <a:pt x="314717" y="402336"/>
                      </a:cubicBezTo>
                      <a:cubicBezTo>
                        <a:pt x="318206" y="421528"/>
                        <a:pt x="314717" y="441350"/>
                        <a:pt x="314717" y="460857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8" name="任意多边形 113"/>
                <p:cNvSpPr/>
                <p:nvPr/>
              </p:nvSpPr>
              <p:spPr>
                <a:xfrm>
                  <a:off x="6521430" y="4278297"/>
                  <a:ext cx="71671" cy="489486"/>
                </a:xfrm>
                <a:custGeom>
                  <a:avLst/>
                  <a:gdLst>
                    <a:gd name="connsiteX0" fmla="*/ 0 w 65837"/>
                    <a:gd name="connsiteY0" fmla="*/ 0 h 490118"/>
                    <a:gd name="connsiteX1" fmla="*/ 21946 w 65837"/>
                    <a:gd name="connsiteY1" fmla="*/ 292608 h 490118"/>
                    <a:gd name="connsiteX2" fmla="*/ 29261 w 65837"/>
                    <a:gd name="connsiteY2" fmla="*/ 314554 h 490118"/>
                    <a:gd name="connsiteX3" fmla="*/ 36576 w 65837"/>
                    <a:gd name="connsiteY3" fmla="*/ 343814 h 490118"/>
                    <a:gd name="connsiteX4" fmla="*/ 43892 w 65837"/>
                    <a:gd name="connsiteY4" fmla="*/ 365760 h 490118"/>
                    <a:gd name="connsiteX5" fmla="*/ 58522 w 65837"/>
                    <a:gd name="connsiteY5" fmla="*/ 416966 h 490118"/>
                    <a:gd name="connsiteX6" fmla="*/ 65837 w 65837"/>
                    <a:gd name="connsiteY6" fmla="*/ 490118 h 490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5837" h="490118">
                      <a:moveTo>
                        <a:pt x="0" y="0"/>
                      </a:moveTo>
                      <a:cubicBezTo>
                        <a:pt x="25489" y="127430"/>
                        <a:pt x="-3063" y="-24180"/>
                        <a:pt x="21946" y="292608"/>
                      </a:cubicBezTo>
                      <a:cubicBezTo>
                        <a:pt x="22553" y="300295"/>
                        <a:pt x="27143" y="307140"/>
                        <a:pt x="29261" y="314554"/>
                      </a:cubicBezTo>
                      <a:cubicBezTo>
                        <a:pt x="32023" y="324221"/>
                        <a:pt x="33814" y="334147"/>
                        <a:pt x="36576" y="343814"/>
                      </a:cubicBezTo>
                      <a:cubicBezTo>
                        <a:pt x="38695" y="351228"/>
                        <a:pt x="41774" y="358346"/>
                        <a:pt x="43892" y="365760"/>
                      </a:cubicBezTo>
                      <a:cubicBezTo>
                        <a:pt x="62268" y="430075"/>
                        <a:pt x="40978" y="364335"/>
                        <a:pt x="58522" y="416966"/>
                      </a:cubicBezTo>
                      <a:lnTo>
                        <a:pt x="65837" y="490118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9" name="任意多边形 114"/>
                <p:cNvSpPr/>
                <p:nvPr/>
              </p:nvSpPr>
              <p:spPr>
                <a:xfrm>
                  <a:off x="5976728" y="4671631"/>
                  <a:ext cx="344022" cy="900308"/>
                </a:xfrm>
                <a:custGeom>
                  <a:avLst/>
                  <a:gdLst>
                    <a:gd name="connsiteX0" fmla="*/ 344355 w 344355"/>
                    <a:gd name="connsiteY0" fmla="*/ 0 h 892454"/>
                    <a:gd name="connsiteX1" fmla="*/ 307779 w 344355"/>
                    <a:gd name="connsiteY1" fmla="*/ 95097 h 892454"/>
                    <a:gd name="connsiteX2" fmla="*/ 278518 w 344355"/>
                    <a:gd name="connsiteY2" fmla="*/ 160934 h 892454"/>
                    <a:gd name="connsiteX3" fmla="*/ 271203 w 344355"/>
                    <a:gd name="connsiteY3" fmla="*/ 182880 h 892454"/>
                    <a:gd name="connsiteX4" fmla="*/ 241942 w 344355"/>
                    <a:gd name="connsiteY4" fmla="*/ 234086 h 892454"/>
                    <a:gd name="connsiteX5" fmla="*/ 219996 w 344355"/>
                    <a:gd name="connsiteY5" fmla="*/ 263347 h 892454"/>
                    <a:gd name="connsiteX6" fmla="*/ 183420 w 344355"/>
                    <a:gd name="connsiteY6" fmla="*/ 292608 h 892454"/>
                    <a:gd name="connsiteX7" fmla="*/ 132214 w 344355"/>
                    <a:gd name="connsiteY7" fmla="*/ 387705 h 892454"/>
                    <a:gd name="connsiteX8" fmla="*/ 95638 w 344355"/>
                    <a:gd name="connsiteY8" fmla="*/ 438912 h 892454"/>
                    <a:gd name="connsiteX9" fmla="*/ 88323 w 344355"/>
                    <a:gd name="connsiteY9" fmla="*/ 468173 h 892454"/>
                    <a:gd name="connsiteX10" fmla="*/ 81008 w 344355"/>
                    <a:gd name="connsiteY10" fmla="*/ 512064 h 892454"/>
                    <a:gd name="connsiteX11" fmla="*/ 59062 w 344355"/>
                    <a:gd name="connsiteY11" fmla="*/ 577901 h 892454"/>
                    <a:gd name="connsiteX12" fmla="*/ 44432 w 344355"/>
                    <a:gd name="connsiteY12" fmla="*/ 629107 h 892454"/>
                    <a:gd name="connsiteX13" fmla="*/ 37116 w 344355"/>
                    <a:gd name="connsiteY13" fmla="*/ 665683 h 892454"/>
                    <a:gd name="connsiteX14" fmla="*/ 15171 w 344355"/>
                    <a:gd name="connsiteY14" fmla="*/ 724205 h 892454"/>
                    <a:gd name="connsiteX15" fmla="*/ 540 w 344355"/>
                    <a:gd name="connsiteY15" fmla="*/ 833933 h 892454"/>
                    <a:gd name="connsiteX16" fmla="*/ 540 w 344355"/>
                    <a:gd name="connsiteY16" fmla="*/ 892454 h 89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44355" h="892454">
                      <a:moveTo>
                        <a:pt x="344355" y="0"/>
                      </a:moveTo>
                      <a:cubicBezTo>
                        <a:pt x="308335" y="108056"/>
                        <a:pt x="354483" y="-26334"/>
                        <a:pt x="307779" y="95097"/>
                      </a:cubicBezTo>
                      <a:cubicBezTo>
                        <a:pt x="284038" y="156824"/>
                        <a:pt x="305311" y="120744"/>
                        <a:pt x="278518" y="160934"/>
                      </a:cubicBezTo>
                      <a:cubicBezTo>
                        <a:pt x="276080" y="168249"/>
                        <a:pt x="274241" y="175792"/>
                        <a:pt x="271203" y="182880"/>
                      </a:cubicBezTo>
                      <a:cubicBezTo>
                        <a:pt x="262019" y="204308"/>
                        <a:pt x="255060" y="215722"/>
                        <a:pt x="241942" y="234086"/>
                      </a:cubicBezTo>
                      <a:cubicBezTo>
                        <a:pt x="234855" y="244007"/>
                        <a:pt x="228617" y="254726"/>
                        <a:pt x="219996" y="263347"/>
                      </a:cubicBezTo>
                      <a:cubicBezTo>
                        <a:pt x="208956" y="274387"/>
                        <a:pt x="195612" y="282854"/>
                        <a:pt x="183420" y="292608"/>
                      </a:cubicBezTo>
                      <a:cubicBezTo>
                        <a:pt x="160454" y="338541"/>
                        <a:pt x="160251" y="340976"/>
                        <a:pt x="132214" y="387705"/>
                      </a:cubicBezTo>
                      <a:cubicBezTo>
                        <a:pt x="121513" y="405540"/>
                        <a:pt x="108032" y="422387"/>
                        <a:pt x="95638" y="438912"/>
                      </a:cubicBezTo>
                      <a:cubicBezTo>
                        <a:pt x="93200" y="448666"/>
                        <a:pt x="90295" y="458314"/>
                        <a:pt x="88323" y="468173"/>
                      </a:cubicBezTo>
                      <a:cubicBezTo>
                        <a:pt x="85414" y="482717"/>
                        <a:pt x="84830" y="497733"/>
                        <a:pt x="81008" y="512064"/>
                      </a:cubicBezTo>
                      <a:cubicBezTo>
                        <a:pt x="75048" y="534416"/>
                        <a:pt x="65962" y="555821"/>
                        <a:pt x="59062" y="577901"/>
                      </a:cubicBezTo>
                      <a:cubicBezTo>
                        <a:pt x="53767" y="594845"/>
                        <a:pt x="48738" y="611885"/>
                        <a:pt x="44432" y="629107"/>
                      </a:cubicBezTo>
                      <a:cubicBezTo>
                        <a:pt x="41416" y="641169"/>
                        <a:pt x="40773" y="653799"/>
                        <a:pt x="37116" y="665683"/>
                      </a:cubicBezTo>
                      <a:cubicBezTo>
                        <a:pt x="30989" y="685595"/>
                        <a:pt x="22486" y="704698"/>
                        <a:pt x="15171" y="724205"/>
                      </a:cubicBezTo>
                      <a:cubicBezTo>
                        <a:pt x="12447" y="743270"/>
                        <a:pt x="1590" y="817139"/>
                        <a:pt x="540" y="833933"/>
                      </a:cubicBezTo>
                      <a:cubicBezTo>
                        <a:pt x="-677" y="853402"/>
                        <a:pt x="540" y="872947"/>
                        <a:pt x="540" y="89245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115"/>
                <p:cNvSpPr/>
                <p:nvPr/>
              </p:nvSpPr>
              <p:spPr>
                <a:xfrm>
                  <a:off x="5747380" y="5030008"/>
                  <a:ext cx="523198" cy="1162527"/>
                </a:xfrm>
                <a:custGeom>
                  <a:avLst/>
                  <a:gdLst>
                    <a:gd name="connsiteX0" fmla="*/ 512064 w 519869"/>
                    <a:gd name="connsiteY0" fmla="*/ 0 h 1163175"/>
                    <a:gd name="connsiteX1" fmla="*/ 519379 w 519869"/>
                    <a:gd name="connsiteY1" fmla="*/ 51206 h 1163175"/>
                    <a:gd name="connsiteX2" fmla="*/ 482803 w 519869"/>
                    <a:gd name="connsiteY2" fmla="*/ 117043 h 1163175"/>
                    <a:gd name="connsiteX3" fmla="*/ 453543 w 519869"/>
                    <a:gd name="connsiteY3" fmla="*/ 153619 h 1163175"/>
                    <a:gd name="connsiteX4" fmla="*/ 438912 w 519869"/>
                    <a:gd name="connsiteY4" fmla="*/ 175564 h 1163175"/>
                    <a:gd name="connsiteX5" fmla="*/ 409651 w 519869"/>
                    <a:gd name="connsiteY5" fmla="*/ 204825 h 1163175"/>
                    <a:gd name="connsiteX6" fmla="*/ 336499 w 519869"/>
                    <a:gd name="connsiteY6" fmla="*/ 387705 h 1163175"/>
                    <a:gd name="connsiteX7" fmla="*/ 314554 w 519869"/>
                    <a:gd name="connsiteY7" fmla="*/ 431596 h 1163175"/>
                    <a:gd name="connsiteX8" fmla="*/ 292608 w 519869"/>
                    <a:gd name="connsiteY8" fmla="*/ 504748 h 1163175"/>
                    <a:gd name="connsiteX9" fmla="*/ 270663 w 519869"/>
                    <a:gd name="connsiteY9" fmla="*/ 570585 h 1163175"/>
                    <a:gd name="connsiteX10" fmla="*/ 241402 w 519869"/>
                    <a:gd name="connsiteY10" fmla="*/ 658368 h 1163175"/>
                    <a:gd name="connsiteX11" fmla="*/ 234087 w 519869"/>
                    <a:gd name="connsiteY11" fmla="*/ 694944 h 1163175"/>
                    <a:gd name="connsiteX12" fmla="*/ 226771 w 519869"/>
                    <a:gd name="connsiteY12" fmla="*/ 914400 h 1163175"/>
                    <a:gd name="connsiteX13" fmla="*/ 160935 w 519869"/>
                    <a:gd name="connsiteY13" fmla="*/ 994867 h 1163175"/>
                    <a:gd name="connsiteX14" fmla="*/ 109728 w 519869"/>
                    <a:gd name="connsiteY14" fmla="*/ 1046073 h 1163175"/>
                    <a:gd name="connsiteX15" fmla="*/ 87783 w 519869"/>
                    <a:gd name="connsiteY15" fmla="*/ 1068019 h 1163175"/>
                    <a:gd name="connsiteX16" fmla="*/ 65837 w 519869"/>
                    <a:gd name="connsiteY16" fmla="*/ 1082649 h 1163175"/>
                    <a:gd name="connsiteX17" fmla="*/ 14631 w 519869"/>
                    <a:gd name="connsiteY17" fmla="*/ 1141171 h 1163175"/>
                    <a:gd name="connsiteX18" fmla="*/ 0 w 519869"/>
                    <a:gd name="connsiteY18" fmla="*/ 1163116 h 1163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19869" h="1163175">
                      <a:moveTo>
                        <a:pt x="512064" y="0"/>
                      </a:moveTo>
                      <a:cubicBezTo>
                        <a:pt x="514502" y="17069"/>
                        <a:pt x="521817" y="34137"/>
                        <a:pt x="519379" y="51206"/>
                      </a:cubicBezTo>
                      <a:cubicBezTo>
                        <a:pt x="512311" y="100685"/>
                        <a:pt x="504031" y="92277"/>
                        <a:pt x="482803" y="117043"/>
                      </a:cubicBezTo>
                      <a:cubicBezTo>
                        <a:pt x="472642" y="128898"/>
                        <a:pt x="462911" y="141128"/>
                        <a:pt x="453543" y="153619"/>
                      </a:cubicBezTo>
                      <a:cubicBezTo>
                        <a:pt x="448268" y="160652"/>
                        <a:pt x="444634" y="168889"/>
                        <a:pt x="438912" y="175564"/>
                      </a:cubicBezTo>
                      <a:cubicBezTo>
                        <a:pt x="429935" y="186037"/>
                        <a:pt x="419405" y="195071"/>
                        <a:pt x="409651" y="204825"/>
                      </a:cubicBezTo>
                      <a:cubicBezTo>
                        <a:pt x="393985" y="245110"/>
                        <a:pt x="360328" y="336076"/>
                        <a:pt x="336499" y="387705"/>
                      </a:cubicBezTo>
                      <a:cubicBezTo>
                        <a:pt x="329644" y="402557"/>
                        <a:pt x="321869" y="416966"/>
                        <a:pt x="314554" y="431596"/>
                      </a:cubicBezTo>
                      <a:cubicBezTo>
                        <a:pt x="300342" y="516875"/>
                        <a:pt x="317626" y="439703"/>
                        <a:pt x="292608" y="504748"/>
                      </a:cubicBezTo>
                      <a:cubicBezTo>
                        <a:pt x="284304" y="526339"/>
                        <a:pt x="277978" y="548639"/>
                        <a:pt x="270663" y="570585"/>
                      </a:cubicBezTo>
                      <a:cubicBezTo>
                        <a:pt x="270659" y="570598"/>
                        <a:pt x="241405" y="658355"/>
                        <a:pt x="241402" y="658368"/>
                      </a:cubicBezTo>
                      <a:lnTo>
                        <a:pt x="234087" y="694944"/>
                      </a:lnTo>
                      <a:cubicBezTo>
                        <a:pt x="231648" y="768096"/>
                        <a:pt x="235082" y="841681"/>
                        <a:pt x="226771" y="914400"/>
                      </a:cubicBezTo>
                      <a:cubicBezTo>
                        <a:pt x="223967" y="938932"/>
                        <a:pt x="171534" y="984268"/>
                        <a:pt x="160935" y="994867"/>
                      </a:cubicBezTo>
                      <a:lnTo>
                        <a:pt x="109728" y="1046073"/>
                      </a:lnTo>
                      <a:cubicBezTo>
                        <a:pt x="102413" y="1053388"/>
                        <a:pt x="96391" y="1062281"/>
                        <a:pt x="87783" y="1068019"/>
                      </a:cubicBezTo>
                      <a:cubicBezTo>
                        <a:pt x="80468" y="1072896"/>
                        <a:pt x="72512" y="1076927"/>
                        <a:pt x="65837" y="1082649"/>
                      </a:cubicBezTo>
                      <a:cubicBezTo>
                        <a:pt x="39319" y="1105378"/>
                        <a:pt x="34807" y="1114268"/>
                        <a:pt x="14631" y="1141171"/>
                      </a:cubicBezTo>
                      <a:cubicBezTo>
                        <a:pt x="6544" y="1165429"/>
                        <a:pt x="15026" y="1163116"/>
                        <a:pt x="0" y="116311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任意多边形 116"/>
                <p:cNvSpPr/>
                <p:nvPr/>
              </p:nvSpPr>
              <p:spPr>
                <a:xfrm>
                  <a:off x="6413921" y="4706595"/>
                  <a:ext cx="329688" cy="1118826"/>
                </a:xfrm>
                <a:custGeom>
                  <a:avLst/>
                  <a:gdLst>
                    <a:gd name="connsiteX0" fmla="*/ 0 w 329184"/>
                    <a:gd name="connsiteY0" fmla="*/ 0 h 1119225"/>
                    <a:gd name="connsiteX1" fmla="*/ 21946 w 329184"/>
                    <a:gd name="connsiteY1" fmla="*/ 51206 h 1119225"/>
                    <a:gd name="connsiteX2" fmla="*/ 29261 w 329184"/>
                    <a:gd name="connsiteY2" fmla="*/ 73152 h 1119225"/>
                    <a:gd name="connsiteX3" fmla="*/ 43892 w 329184"/>
                    <a:gd name="connsiteY3" fmla="*/ 87782 h 1119225"/>
                    <a:gd name="connsiteX4" fmla="*/ 58522 w 329184"/>
                    <a:gd name="connsiteY4" fmla="*/ 168249 h 1119225"/>
                    <a:gd name="connsiteX5" fmla="*/ 65837 w 329184"/>
                    <a:gd name="connsiteY5" fmla="*/ 197510 h 1119225"/>
                    <a:gd name="connsiteX6" fmla="*/ 73152 w 329184"/>
                    <a:gd name="connsiteY6" fmla="*/ 241401 h 1119225"/>
                    <a:gd name="connsiteX7" fmla="*/ 87783 w 329184"/>
                    <a:gd name="connsiteY7" fmla="*/ 277977 h 1119225"/>
                    <a:gd name="connsiteX8" fmla="*/ 109728 w 329184"/>
                    <a:gd name="connsiteY8" fmla="*/ 336499 h 1119225"/>
                    <a:gd name="connsiteX9" fmla="*/ 117044 w 329184"/>
                    <a:gd name="connsiteY9" fmla="*/ 358444 h 1119225"/>
                    <a:gd name="connsiteX10" fmla="*/ 146304 w 329184"/>
                    <a:gd name="connsiteY10" fmla="*/ 395020 h 1119225"/>
                    <a:gd name="connsiteX11" fmla="*/ 190196 w 329184"/>
                    <a:gd name="connsiteY11" fmla="*/ 438912 h 1119225"/>
                    <a:gd name="connsiteX12" fmla="*/ 212141 w 329184"/>
                    <a:gd name="connsiteY12" fmla="*/ 775411 h 1119225"/>
                    <a:gd name="connsiteX13" fmla="*/ 226772 w 329184"/>
                    <a:gd name="connsiteY13" fmla="*/ 863193 h 1119225"/>
                    <a:gd name="connsiteX14" fmla="*/ 234087 w 329184"/>
                    <a:gd name="connsiteY14" fmla="*/ 892454 h 1119225"/>
                    <a:gd name="connsiteX15" fmla="*/ 248717 w 329184"/>
                    <a:gd name="connsiteY15" fmla="*/ 921715 h 1119225"/>
                    <a:gd name="connsiteX16" fmla="*/ 263348 w 329184"/>
                    <a:gd name="connsiteY16" fmla="*/ 965606 h 1119225"/>
                    <a:gd name="connsiteX17" fmla="*/ 270663 w 329184"/>
                    <a:gd name="connsiteY17" fmla="*/ 994867 h 1119225"/>
                    <a:gd name="connsiteX18" fmla="*/ 292608 w 329184"/>
                    <a:gd name="connsiteY18" fmla="*/ 1038758 h 1119225"/>
                    <a:gd name="connsiteX19" fmla="*/ 307239 w 329184"/>
                    <a:gd name="connsiteY19" fmla="*/ 1075334 h 1119225"/>
                    <a:gd name="connsiteX20" fmla="*/ 321869 w 329184"/>
                    <a:gd name="connsiteY20" fmla="*/ 1097280 h 1119225"/>
                    <a:gd name="connsiteX21" fmla="*/ 329184 w 329184"/>
                    <a:gd name="connsiteY21" fmla="*/ 1119225 h 1119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29184" h="1119225">
                      <a:moveTo>
                        <a:pt x="0" y="0"/>
                      </a:moveTo>
                      <a:cubicBezTo>
                        <a:pt x="7315" y="17069"/>
                        <a:pt x="15049" y="33964"/>
                        <a:pt x="21946" y="51206"/>
                      </a:cubicBezTo>
                      <a:cubicBezTo>
                        <a:pt x="24810" y="58365"/>
                        <a:pt x="25294" y="66540"/>
                        <a:pt x="29261" y="73152"/>
                      </a:cubicBezTo>
                      <a:cubicBezTo>
                        <a:pt x="32809" y="79066"/>
                        <a:pt x="39015" y="82905"/>
                        <a:pt x="43892" y="87782"/>
                      </a:cubicBezTo>
                      <a:cubicBezTo>
                        <a:pt x="60483" y="154149"/>
                        <a:pt x="41048" y="72142"/>
                        <a:pt x="58522" y="168249"/>
                      </a:cubicBezTo>
                      <a:cubicBezTo>
                        <a:pt x="60320" y="178141"/>
                        <a:pt x="63865" y="187651"/>
                        <a:pt x="65837" y="197510"/>
                      </a:cubicBezTo>
                      <a:cubicBezTo>
                        <a:pt x="68746" y="212054"/>
                        <a:pt x="69249" y="227092"/>
                        <a:pt x="73152" y="241401"/>
                      </a:cubicBezTo>
                      <a:cubicBezTo>
                        <a:pt x="76607" y="254070"/>
                        <a:pt x="83630" y="265520"/>
                        <a:pt x="87783" y="277977"/>
                      </a:cubicBezTo>
                      <a:cubicBezTo>
                        <a:pt x="121498" y="379120"/>
                        <a:pt x="64836" y="231754"/>
                        <a:pt x="109728" y="336499"/>
                      </a:cubicBezTo>
                      <a:cubicBezTo>
                        <a:pt x="112765" y="343586"/>
                        <a:pt x="112957" y="351905"/>
                        <a:pt x="117044" y="358444"/>
                      </a:cubicBezTo>
                      <a:cubicBezTo>
                        <a:pt x="125319" y="371684"/>
                        <a:pt x="135801" y="383467"/>
                        <a:pt x="146304" y="395020"/>
                      </a:cubicBezTo>
                      <a:cubicBezTo>
                        <a:pt x="160222" y="410330"/>
                        <a:pt x="190196" y="438912"/>
                        <a:pt x="190196" y="438912"/>
                      </a:cubicBezTo>
                      <a:cubicBezTo>
                        <a:pt x="223548" y="572318"/>
                        <a:pt x="185104" y="410415"/>
                        <a:pt x="212141" y="775411"/>
                      </a:cubicBezTo>
                      <a:cubicBezTo>
                        <a:pt x="214332" y="804994"/>
                        <a:pt x="219578" y="834414"/>
                        <a:pt x="226772" y="863193"/>
                      </a:cubicBezTo>
                      <a:cubicBezTo>
                        <a:pt x="229210" y="872947"/>
                        <a:pt x="230557" y="883040"/>
                        <a:pt x="234087" y="892454"/>
                      </a:cubicBezTo>
                      <a:cubicBezTo>
                        <a:pt x="237916" y="902665"/>
                        <a:pt x="244667" y="911590"/>
                        <a:pt x="248717" y="921715"/>
                      </a:cubicBezTo>
                      <a:cubicBezTo>
                        <a:pt x="254445" y="936034"/>
                        <a:pt x="259608" y="950645"/>
                        <a:pt x="263348" y="965606"/>
                      </a:cubicBezTo>
                      <a:cubicBezTo>
                        <a:pt x="265786" y="975360"/>
                        <a:pt x="266929" y="985532"/>
                        <a:pt x="270663" y="994867"/>
                      </a:cubicBezTo>
                      <a:cubicBezTo>
                        <a:pt x="276738" y="1010054"/>
                        <a:pt x="285839" y="1023867"/>
                        <a:pt x="292608" y="1038758"/>
                      </a:cubicBezTo>
                      <a:cubicBezTo>
                        <a:pt x="298042" y="1050712"/>
                        <a:pt x="301367" y="1063589"/>
                        <a:pt x="307239" y="1075334"/>
                      </a:cubicBezTo>
                      <a:cubicBezTo>
                        <a:pt x="311171" y="1083198"/>
                        <a:pt x="317937" y="1089416"/>
                        <a:pt x="321869" y="1097280"/>
                      </a:cubicBezTo>
                      <a:cubicBezTo>
                        <a:pt x="325317" y="1104177"/>
                        <a:pt x="329184" y="1119225"/>
                        <a:pt x="329184" y="111922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2" name="任意多边形 117"/>
                <p:cNvSpPr/>
                <p:nvPr/>
              </p:nvSpPr>
              <p:spPr>
                <a:xfrm>
                  <a:off x="6342249" y="5309715"/>
                  <a:ext cx="243682" cy="1013936"/>
                </a:xfrm>
                <a:custGeom>
                  <a:avLst/>
                  <a:gdLst>
                    <a:gd name="connsiteX0" fmla="*/ 0 w 241533"/>
                    <a:gd name="connsiteY0" fmla="*/ 0 h 1016813"/>
                    <a:gd name="connsiteX1" fmla="*/ 14631 w 241533"/>
                    <a:gd name="connsiteY1" fmla="*/ 153619 h 1016813"/>
                    <a:gd name="connsiteX2" fmla="*/ 21946 w 241533"/>
                    <a:gd name="connsiteY2" fmla="*/ 175565 h 1016813"/>
                    <a:gd name="connsiteX3" fmla="*/ 51207 w 241533"/>
                    <a:gd name="connsiteY3" fmla="*/ 219456 h 1016813"/>
                    <a:gd name="connsiteX4" fmla="*/ 58522 w 241533"/>
                    <a:gd name="connsiteY4" fmla="*/ 241402 h 1016813"/>
                    <a:gd name="connsiteX5" fmla="*/ 65837 w 241533"/>
                    <a:gd name="connsiteY5" fmla="*/ 270663 h 1016813"/>
                    <a:gd name="connsiteX6" fmla="*/ 80468 w 241533"/>
                    <a:gd name="connsiteY6" fmla="*/ 299923 h 1016813"/>
                    <a:gd name="connsiteX7" fmla="*/ 95098 w 241533"/>
                    <a:gd name="connsiteY7" fmla="*/ 351130 h 1016813"/>
                    <a:gd name="connsiteX8" fmla="*/ 117044 w 241533"/>
                    <a:gd name="connsiteY8" fmla="*/ 504749 h 1016813"/>
                    <a:gd name="connsiteX9" fmla="*/ 124359 w 241533"/>
                    <a:gd name="connsiteY9" fmla="*/ 570586 h 1016813"/>
                    <a:gd name="connsiteX10" fmla="*/ 138989 w 241533"/>
                    <a:gd name="connsiteY10" fmla="*/ 614477 h 1016813"/>
                    <a:gd name="connsiteX11" fmla="*/ 153620 w 241533"/>
                    <a:gd name="connsiteY11" fmla="*/ 672999 h 1016813"/>
                    <a:gd name="connsiteX12" fmla="*/ 160935 w 241533"/>
                    <a:gd name="connsiteY12" fmla="*/ 724205 h 1016813"/>
                    <a:gd name="connsiteX13" fmla="*/ 175565 w 241533"/>
                    <a:gd name="connsiteY13" fmla="*/ 775411 h 1016813"/>
                    <a:gd name="connsiteX14" fmla="*/ 190196 w 241533"/>
                    <a:gd name="connsiteY14" fmla="*/ 804672 h 1016813"/>
                    <a:gd name="connsiteX15" fmla="*/ 197511 w 241533"/>
                    <a:gd name="connsiteY15" fmla="*/ 855879 h 1016813"/>
                    <a:gd name="connsiteX16" fmla="*/ 226772 w 241533"/>
                    <a:gd name="connsiteY16" fmla="*/ 907085 h 1016813"/>
                    <a:gd name="connsiteX17" fmla="*/ 234087 w 241533"/>
                    <a:gd name="connsiteY17" fmla="*/ 929031 h 1016813"/>
                    <a:gd name="connsiteX18" fmla="*/ 241402 w 241533"/>
                    <a:gd name="connsiteY18" fmla="*/ 1016813 h 1016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1533" h="1016813">
                      <a:moveTo>
                        <a:pt x="0" y="0"/>
                      </a:moveTo>
                      <a:cubicBezTo>
                        <a:pt x="4877" y="51206"/>
                        <a:pt x="8251" y="102578"/>
                        <a:pt x="14631" y="153619"/>
                      </a:cubicBezTo>
                      <a:cubicBezTo>
                        <a:pt x="15587" y="161270"/>
                        <a:pt x="18201" y="168824"/>
                        <a:pt x="21946" y="175565"/>
                      </a:cubicBezTo>
                      <a:cubicBezTo>
                        <a:pt x="30485" y="190936"/>
                        <a:pt x="41453" y="204826"/>
                        <a:pt x="51207" y="219456"/>
                      </a:cubicBezTo>
                      <a:cubicBezTo>
                        <a:pt x="53645" y="226771"/>
                        <a:pt x="56404" y="233988"/>
                        <a:pt x="58522" y="241402"/>
                      </a:cubicBezTo>
                      <a:cubicBezTo>
                        <a:pt x="61284" y="251069"/>
                        <a:pt x="62307" y="261249"/>
                        <a:pt x="65837" y="270663"/>
                      </a:cubicBezTo>
                      <a:cubicBezTo>
                        <a:pt x="69666" y="280873"/>
                        <a:pt x="76172" y="289900"/>
                        <a:pt x="80468" y="299923"/>
                      </a:cubicBezTo>
                      <a:cubicBezTo>
                        <a:pt x="86764" y="314613"/>
                        <a:pt x="91387" y="336285"/>
                        <a:pt x="95098" y="351130"/>
                      </a:cubicBezTo>
                      <a:cubicBezTo>
                        <a:pt x="111108" y="511232"/>
                        <a:pt x="91374" y="333619"/>
                        <a:pt x="117044" y="504749"/>
                      </a:cubicBezTo>
                      <a:cubicBezTo>
                        <a:pt x="120320" y="526585"/>
                        <a:pt x="120029" y="548934"/>
                        <a:pt x="124359" y="570586"/>
                      </a:cubicBezTo>
                      <a:cubicBezTo>
                        <a:pt x="127383" y="585708"/>
                        <a:pt x="134752" y="599649"/>
                        <a:pt x="138989" y="614477"/>
                      </a:cubicBezTo>
                      <a:cubicBezTo>
                        <a:pt x="144513" y="633811"/>
                        <a:pt x="149676" y="653282"/>
                        <a:pt x="153620" y="672999"/>
                      </a:cubicBezTo>
                      <a:cubicBezTo>
                        <a:pt x="157001" y="689906"/>
                        <a:pt x="157851" y="707241"/>
                        <a:pt x="160935" y="724205"/>
                      </a:cubicBezTo>
                      <a:cubicBezTo>
                        <a:pt x="162889" y="734951"/>
                        <a:pt x="170617" y="763865"/>
                        <a:pt x="175565" y="775411"/>
                      </a:cubicBezTo>
                      <a:cubicBezTo>
                        <a:pt x="179861" y="785434"/>
                        <a:pt x="185319" y="794918"/>
                        <a:pt x="190196" y="804672"/>
                      </a:cubicBezTo>
                      <a:cubicBezTo>
                        <a:pt x="192634" y="821741"/>
                        <a:pt x="192974" y="839244"/>
                        <a:pt x="197511" y="855879"/>
                      </a:cubicBezTo>
                      <a:cubicBezTo>
                        <a:pt x="201795" y="871586"/>
                        <a:pt x="217604" y="893334"/>
                        <a:pt x="226772" y="907085"/>
                      </a:cubicBezTo>
                      <a:cubicBezTo>
                        <a:pt x="229210" y="914400"/>
                        <a:pt x="232575" y="921470"/>
                        <a:pt x="234087" y="929031"/>
                      </a:cubicBezTo>
                      <a:cubicBezTo>
                        <a:pt x="243126" y="974228"/>
                        <a:pt x="241402" y="975778"/>
                        <a:pt x="241402" y="101681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" name="任意多边形 118"/>
                <p:cNvSpPr/>
                <p:nvPr/>
              </p:nvSpPr>
              <p:spPr>
                <a:xfrm>
                  <a:off x="6399586" y="3360508"/>
                  <a:ext cx="695213" cy="1800610"/>
                </a:xfrm>
                <a:custGeom>
                  <a:avLst/>
                  <a:gdLst>
                    <a:gd name="connsiteX0" fmla="*/ 0 w 694944"/>
                    <a:gd name="connsiteY0" fmla="*/ 0 h 1799539"/>
                    <a:gd name="connsiteX1" fmla="*/ 36576 w 694944"/>
                    <a:gd name="connsiteY1" fmla="*/ 43891 h 1799539"/>
                    <a:gd name="connsiteX2" fmla="*/ 43891 w 694944"/>
                    <a:gd name="connsiteY2" fmla="*/ 65837 h 1799539"/>
                    <a:gd name="connsiteX3" fmla="*/ 65837 w 694944"/>
                    <a:gd name="connsiteY3" fmla="*/ 87782 h 1799539"/>
                    <a:gd name="connsiteX4" fmla="*/ 117043 w 694944"/>
                    <a:gd name="connsiteY4" fmla="*/ 153619 h 1799539"/>
                    <a:gd name="connsiteX5" fmla="*/ 138989 w 694944"/>
                    <a:gd name="connsiteY5" fmla="*/ 182880 h 1799539"/>
                    <a:gd name="connsiteX6" fmla="*/ 197510 w 694944"/>
                    <a:gd name="connsiteY6" fmla="*/ 270662 h 1799539"/>
                    <a:gd name="connsiteX7" fmla="*/ 212141 w 694944"/>
                    <a:gd name="connsiteY7" fmla="*/ 314553 h 1799539"/>
                    <a:gd name="connsiteX8" fmla="*/ 241402 w 694944"/>
                    <a:gd name="connsiteY8" fmla="*/ 365760 h 1799539"/>
                    <a:gd name="connsiteX9" fmla="*/ 285293 w 694944"/>
                    <a:gd name="connsiteY9" fmla="*/ 475488 h 1799539"/>
                    <a:gd name="connsiteX10" fmla="*/ 299923 w 694944"/>
                    <a:gd name="connsiteY10" fmla="*/ 534009 h 1799539"/>
                    <a:gd name="connsiteX11" fmla="*/ 321869 w 694944"/>
                    <a:gd name="connsiteY11" fmla="*/ 585216 h 1799539"/>
                    <a:gd name="connsiteX12" fmla="*/ 336499 w 694944"/>
                    <a:gd name="connsiteY12" fmla="*/ 651053 h 1799539"/>
                    <a:gd name="connsiteX13" fmla="*/ 351130 w 694944"/>
                    <a:gd name="connsiteY13" fmla="*/ 680313 h 1799539"/>
                    <a:gd name="connsiteX14" fmla="*/ 365760 w 694944"/>
                    <a:gd name="connsiteY14" fmla="*/ 738835 h 1799539"/>
                    <a:gd name="connsiteX15" fmla="*/ 380390 w 694944"/>
                    <a:gd name="connsiteY15" fmla="*/ 760781 h 1799539"/>
                    <a:gd name="connsiteX16" fmla="*/ 387706 w 694944"/>
                    <a:gd name="connsiteY16" fmla="*/ 804672 h 1799539"/>
                    <a:gd name="connsiteX17" fmla="*/ 395021 w 694944"/>
                    <a:gd name="connsiteY17" fmla="*/ 833933 h 1799539"/>
                    <a:gd name="connsiteX18" fmla="*/ 424282 w 694944"/>
                    <a:gd name="connsiteY18" fmla="*/ 1258214 h 1799539"/>
                    <a:gd name="connsiteX19" fmla="*/ 438912 w 694944"/>
                    <a:gd name="connsiteY19" fmla="*/ 1287475 h 1799539"/>
                    <a:gd name="connsiteX20" fmla="*/ 475488 w 694944"/>
                    <a:gd name="connsiteY20" fmla="*/ 1367942 h 1799539"/>
                    <a:gd name="connsiteX21" fmla="*/ 526694 w 694944"/>
                    <a:gd name="connsiteY21" fmla="*/ 1492301 h 1799539"/>
                    <a:gd name="connsiteX22" fmla="*/ 555955 w 694944"/>
                    <a:gd name="connsiteY22" fmla="*/ 1558137 h 1799539"/>
                    <a:gd name="connsiteX23" fmla="*/ 585216 w 694944"/>
                    <a:gd name="connsiteY23" fmla="*/ 1638605 h 1799539"/>
                    <a:gd name="connsiteX24" fmla="*/ 665683 w 694944"/>
                    <a:gd name="connsiteY24" fmla="*/ 1748333 h 1799539"/>
                    <a:gd name="connsiteX25" fmla="*/ 672998 w 694944"/>
                    <a:gd name="connsiteY25" fmla="*/ 1770278 h 1799539"/>
                    <a:gd name="connsiteX26" fmla="*/ 687629 w 694944"/>
                    <a:gd name="connsiteY26" fmla="*/ 1784909 h 1799539"/>
                    <a:gd name="connsiteX27" fmla="*/ 694944 w 694944"/>
                    <a:gd name="connsiteY27" fmla="*/ 1799539 h 1799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94944" h="1799539">
                      <a:moveTo>
                        <a:pt x="0" y="0"/>
                      </a:moveTo>
                      <a:cubicBezTo>
                        <a:pt x="12192" y="14630"/>
                        <a:pt x="26012" y="28045"/>
                        <a:pt x="36576" y="43891"/>
                      </a:cubicBezTo>
                      <a:cubicBezTo>
                        <a:pt x="40853" y="50307"/>
                        <a:pt x="39614" y="59421"/>
                        <a:pt x="43891" y="65837"/>
                      </a:cubicBezTo>
                      <a:cubicBezTo>
                        <a:pt x="49630" y="74445"/>
                        <a:pt x="59214" y="79835"/>
                        <a:pt x="65837" y="87782"/>
                      </a:cubicBezTo>
                      <a:cubicBezTo>
                        <a:pt x="83635" y="109140"/>
                        <a:pt x="100092" y="131582"/>
                        <a:pt x="117043" y="153619"/>
                      </a:cubicBezTo>
                      <a:cubicBezTo>
                        <a:pt x="124477" y="163283"/>
                        <a:pt x="138989" y="182880"/>
                        <a:pt x="138989" y="182880"/>
                      </a:cubicBezTo>
                      <a:cubicBezTo>
                        <a:pt x="154205" y="274178"/>
                        <a:pt x="128669" y="178874"/>
                        <a:pt x="197510" y="270662"/>
                      </a:cubicBezTo>
                      <a:cubicBezTo>
                        <a:pt x="206763" y="282999"/>
                        <a:pt x="205678" y="300551"/>
                        <a:pt x="212141" y="314553"/>
                      </a:cubicBezTo>
                      <a:cubicBezTo>
                        <a:pt x="220379" y="332403"/>
                        <a:pt x="231648" y="348691"/>
                        <a:pt x="241402" y="365760"/>
                      </a:cubicBezTo>
                      <a:cubicBezTo>
                        <a:pt x="280865" y="523615"/>
                        <a:pt x="226438" y="328350"/>
                        <a:pt x="285293" y="475488"/>
                      </a:cubicBezTo>
                      <a:cubicBezTo>
                        <a:pt x="292761" y="494157"/>
                        <a:pt x="290930" y="516025"/>
                        <a:pt x="299923" y="534009"/>
                      </a:cubicBezTo>
                      <a:cubicBezTo>
                        <a:pt x="310393" y="554947"/>
                        <a:pt x="316487" y="563686"/>
                        <a:pt x="321869" y="585216"/>
                      </a:cubicBezTo>
                      <a:cubicBezTo>
                        <a:pt x="325344" y="599117"/>
                        <a:pt x="330868" y="636037"/>
                        <a:pt x="336499" y="651053"/>
                      </a:cubicBezTo>
                      <a:cubicBezTo>
                        <a:pt x="340328" y="661263"/>
                        <a:pt x="346253" y="670560"/>
                        <a:pt x="351130" y="680313"/>
                      </a:cubicBezTo>
                      <a:cubicBezTo>
                        <a:pt x="353912" y="694225"/>
                        <a:pt x="358262" y="723839"/>
                        <a:pt x="365760" y="738835"/>
                      </a:cubicBezTo>
                      <a:cubicBezTo>
                        <a:pt x="369692" y="746699"/>
                        <a:pt x="375513" y="753466"/>
                        <a:pt x="380390" y="760781"/>
                      </a:cubicBezTo>
                      <a:cubicBezTo>
                        <a:pt x="382829" y="775411"/>
                        <a:pt x="384797" y="790128"/>
                        <a:pt x="387706" y="804672"/>
                      </a:cubicBezTo>
                      <a:cubicBezTo>
                        <a:pt x="389678" y="814531"/>
                        <a:pt x="394213" y="823912"/>
                        <a:pt x="395021" y="833933"/>
                      </a:cubicBezTo>
                      <a:cubicBezTo>
                        <a:pt x="406417" y="975237"/>
                        <a:pt x="410627" y="1117110"/>
                        <a:pt x="424282" y="1258214"/>
                      </a:cubicBezTo>
                      <a:cubicBezTo>
                        <a:pt x="425332" y="1269068"/>
                        <a:pt x="435185" y="1277227"/>
                        <a:pt x="438912" y="1287475"/>
                      </a:cubicBezTo>
                      <a:cubicBezTo>
                        <a:pt x="466409" y="1363094"/>
                        <a:pt x="436354" y="1315764"/>
                        <a:pt x="475488" y="1367942"/>
                      </a:cubicBezTo>
                      <a:cubicBezTo>
                        <a:pt x="499918" y="1465664"/>
                        <a:pt x="475720" y="1390353"/>
                        <a:pt x="526694" y="1492301"/>
                      </a:cubicBezTo>
                      <a:cubicBezTo>
                        <a:pt x="537434" y="1513781"/>
                        <a:pt x="547036" y="1535839"/>
                        <a:pt x="555955" y="1558137"/>
                      </a:cubicBezTo>
                      <a:cubicBezTo>
                        <a:pt x="566555" y="1584637"/>
                        <a:pt x="572998" y="1612811"/>
                        <a:pt x="585216" y="1638605"/>
                      </a:cubicBezTo>
                      <a:cubicBezTo>
                        <a:pt x="607464" y="1685572"/>
                        <a:pt x="632469" y="1709583"/>
                        <a:pt x="665683" y="1748333"/>
                      </a:cubicBezTo>
                      <a:cubicBezTo>
                        <a:pt x="668121" y="1755648"/>
                        <a:pt x="669031" y="1763666"/>
                        <a:pt x="672998" y="1770278"/>
                      </a:cubicBezTo>
                      <a:cubicBezTo>
                        <a:pt x="676547" y="1776192"/>
                        <a:pt x="683491" y="1779391"/>
                        <a:pt x="687629" y="1784909"/>
                      </a:cubicBezTo>
                      <a:cubicBezTo>
                        <a:pt x="690900" y="1789271"/>
                        <a:pt x="692506" y="1794662"/>
                        <a:pt x="694944" y="1799539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4" name="任意多边形 119"/>
                <p:cNvSpPr/>
                <p:nvPr/>
              </p:nvSpPr>
              <p:spPr>
                <a:xfrm>
                  <a:off x="6349419" y="2853540"/>
                  <a:ext cx="688044" cy="384596"/>
                </a:xfrm>
                <a:custGeom>
                  <a:avLst/>
                  <a:gdLst>
                    <a:gd name="connsiteX0" fmla="*/ 0 w 687670"/>
                    <a:gd name="connsiteY0" fmla="*/ 0 h 380390"/>
                    <a:gd name="connsiteX1" fmla="*/ 109728 w 687670"/>
                    <a:gd name="connsiteY1" fmla="*/ 117043 h 380390"/>
                    <a:gd name="connsiteX2" fmla="*/ 160934 w 687670"/>
                    <a:gd name="connsiteY2" fmla="*/ 168250 h 380390"/>
                    <a:gd name="connsiteX3" fmla="*/ 182880 w 687670"/>
                    <a:gd name="connsiteY3" fmla="*/ 190195 h 380390"/>
                    <a:gd name="connsiteX4" fmla="*/ 285292 w 687670"/>
                    <a:gd name="connsiteY4" fmla="*/ 263347 h 380390"/>
                    <a:gd name="connsiteX5" fmla="*/ 336499 w 687670"/>
                    <a:gd name="connsiteY5" fmla="*/ 277978 h 380390"/>
                    <a:gd name="connsiteX6" fmla="*/ 402336 w 687670"/>
                    <a:gd name="connsiteY6" fmla="*/ 307238 h 380390"/>
                    <a:gd name="connsiteX7" fmla="*/ 534009 w 687670"/>
                    <a:gd name="connsiteY7" fmla="*/ 321869 h 380390"/>
                    <a:gd name="connsiteX8" fmla="*/ 585216 w 687670"/>
                    <a:gd name="connsiteY8" fmla="*/ 336499 h 380390"/>
                    <a:gd name="connsiteX9" fmla="*/ 665683 w 687670"/>
                    <a:gd name="connsiteY9" fmla="*/ 358445 h 380390"/>
                    <a:gd name="connsiteX10" fmla="*/ 687628 w 687670"/>
                    <a:gd name="connsiteY10" fmla="*/ 380390 h 380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7670" h="380390">
                      <a:moveTo>
                        <a:pt x="0" y="0"/>
                      </a:moveTo>
                      <a:cubicBezTo>
                        <a:pt x="61032" y="109857"/>
                        <a:pt x="4152" y="30098"/>
                        <a:pt x="109728" y="117043"/>
                      </a:cubicBezTo>
                      <a:cubicBezTo>
                        <a:pt x="128362" y="132388"/>
                        <a:pt x="143865" y="151181"/>
                        <a:pt x="160934" y="168250"/>
                      </a:cubicBezTo>
                      <a:cubicBezTo>
                        <a:pt x="168249" y="175565"/>
                        <a:pt x="174714" y="183844"/>
                        <a:pt x="182880" y="190195"/>
                      </a:cubicBezTo>
                      <a:cubicBezTo>
                        <a:pt x="217415" y="217056"/>
                        <a:pt x="246623" y="244013"/>
                        <a:pt x="285292" y="263347"/>
                      </a:cubicBezTo>
                      <a:cubicBezTo>
                        <a:pt x="302970" y="272186"/>
                        <a:pt x="317758" y="270950"/>
                        <a:pt x="336499" y="277978"/>
                      </a:cubicBezTo>
                      <a:cubicBezTo>
                        <a:pt x="359389" y="286562"/>
                        <a:pt x="377450" y="302910"/>
                        <a:pt x="402336" y="307238"/>
                      </a:cubicBezTo>
                      <a:cubicBezTo>
                        <a:pt x="445844" y="314805"/>
                        <a:pt x="490118" y="316992"/>
                        <a:pt x="534009" y="321869"/>
                      </a:cubicBezTo>
                      <a:cubicBezTo>
                        <a:pt x="551078" y="326746"/>
                        <a:pt x="567768" y="333228"/>
                        <a:pt x="585216" y="336499"/>
                      </a:cubicBezTo>
                      <a:cubicBezTo>
                        <a:pt x="698587" y="357755"/>
                        <a:pt x="622732" y="324084"/>
                        <a:pt x="665683" y="358445"/>
                      </a:cubicBezTo>
                      <a:cubicBezTo>
                        <a:pt x="689657" y="377624"/>
                        <a:pt x="687628" y="363397"/>
                        <a:pt x="687628" y="380390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5" name="任意多边形 120"/>
                <p:cNvSpPr/>
                <p:nvPr/>
              </p:nvSpPr>
              <p:spPr>
                <a:xfrm>
                  <a:off x="6213241" y="2521388"/>
                  <a:ext cx="817052" cy="1311124"/>
                </a:xfrm>
                <a:custGeom>
                  <a:avLst/>
                  <a:gdLst>
                    <a:gd name="connsiteX0" fmla="*/ 0 w 811987"/>
                    <a:gd name="connsiteY0" fmla="*/ 0 h 1316736"/>
                    <a:gd name="connsiteX1" fmla="*/ 21946 w 811987"/>
                    <a:gd name="connsiteY1" fmla="*/ 80467 h 1316736"/>
                    <a:gd name="connsiteX2" fmla="*/ 109728 w 811987"/>
                    <a:gd name="connsiteY2" fmla="*/ 168249 h 1316736"/>
                    <a:gd name="connsiteX3" fmla="*/ 197510 w 811987"/>
                    <a:gd name="connsiteY3" fmla="*/ 248717 h 1316736"/>
                    <a:gd name="connsiteX4" fmla="*/ 241402 w 811987"/>
                    <a:gd name="connsiteY4" fmla="*/ 277977 h 1316736"/>
                    <a:gd name="connsiteX5" fmla="*/ 285293 w 811987"/>
                    <a:gd name="connsiteY5" fmla="*/ 285293 h 1316736"/>
                    <a:gd name="connsiteX6" fmla="*/ 321869 w 811987"/>
                    <a:gd name="connsiteY6" fmla="*/ 314553 h 1316736"/>
                    <a:gd name="connsiteX7" fmla="*/ 365760 w 811987"/>
                    <a:gd name="connsiteY7" fmla="*/ 321869 h 1316736"/>
                    <a:gd name="connsiteX8" fmla="*/ 387706 w 811987"/>
                    <a:gd name="connsiteY8" fmla="*/ 329184 h 1316736"/>
                    <a:gd name="connsiteX9" fmla="*/ 416966 w 811987"/>
                    <a:gd name="connsiteY9" fmla="*/ 351129 h 1316736"/>
                    <a:gd name="connsiteX10" fmla="*/ 453542 w 811987"/>
                    <a:gd name="connsiteY10" fmla="*/ 365760 h 1316736"/>
                    <a:gd name="connsiteX11" fmla="*/ 482803 w 811987"/>
                    <a:gd name="connsiteY11" fmla="*/ 380390 h 1316736"/>
                    <a:gd name="connsiteX12" fmla="*/ 497434 w 811987"/>
                    <a:gd name="connsiteY12" fmla="*/ 395021 h 1316736"/>
                    <a:gd name="connsiteX13" fmla="*/ 519379 w 811987"/>
                    <a:gd name="connsiteY13" fmla="*/ 402336 h 1316736"/>
                    <a:gd name="connsiteX14" fmla="*/ 526694 w 811987"/>
                    <a:gd name="connsiteY14" fmla="*/ 424281 h 1316736"/>
                    <a:gd name="connsiteX15" fmla="*/ 548640 w 811987"/>
                    <a:gd name="connsiteY15" fmla="*/ 870509 h 1316736"/>
                    <a:gd name="connsiteX16" fmla="*/ 563270 w 811987"/>
                    <a:gd name="connsiteY16" fmla="*/ 921715 h 1316736"/>
                    <a:gd name="connsiteX17" fmla="*/ 577901 w 811987"/>
                    <a:gd name="connsiteY17" fmla="*/ 980237 h 1316736"/>
                    <a:gd name="connsiteX18" fmla="*/ 599846 w 811987"/>
                    <a:gd name="connsiteY18" fmla="*/ 1031443 h 1316736"/>
                    <a:gd name="connsiteX19" fmla="*/ 607162 w 811987"/>
                    <a:gd name="connsiteY19" fmla="*/ 1075334 h 1316736"/>
                    <a:gd name="connsiteX20" fmla="*/ 621792 w 811987"/>
                    <a:gd name="connsiteY20" fmla="*/ 1089965 h 1316736"/>
                    <a:gd name="connsiteX21" fmla="*/ 672998 w 811987"/>
                    <a:gd name="connsiteY21" fmla="*/ 1148486 h 1316736"/>
                    <a:gd name="connsiteX22" fmla="*/ 709574 w 811987"/>
                    <a:gd name="connsiteY22" fmla="*/ 1170432 h 1316736"/>
                    <a:gd name="connsiteX23" fmla="*/ 738835 w 811987"/>
                    <a:gd name="connsiteY23" fmla="*/ 1207008 h 1316736"/>
                    <a:gd name="connsiteX24" fmla="*/ 768096 w 811987"/>
                    <a:gd name="connsiteY24" fmla="*/ 1250899 h 1316736"/>
                    <a:gd name="connsiteX25" fmla="*/ 790042 w 811987"/>
                    <a:gd name="connsiteY25" fmla="*/ 1265529 h 1316736"/>
                    <a:gd name="connsiteX26" fmla="*/ 797357 w 811987"/>
                    <a:gd name="connsiteY26" fmla="*/ 1294790 h 1316736"/>
                    <a:gd name="connsiteX27" fmla="*/ 811987 w 811987"/>
                    <a:gd name="connsiteY27" fmla="*/ 1316736 h 1316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11987" h="1316736">
                      <a:moveTo>
                        <a:pt x="0" y="0"/>
                      </a:moveTo>
                      <a:cubicBezTo>
                        <a:pt x="7315" y="26822"/>
                        <a:pt x="10108" y="55311"/>
                        <a:pt x="21946" y="80467"/>
                      </a:cubicBezTo>
                      <a:cubicBezTo>
                        <a:pt x="36741" y="111905"/>
                        <a:pt x="86763" y="147050"/>
                        <a:pt x="109728" y="168249"/>
                      </a:cubicBezTo>
                      <a:cubicBezTo>
                        <a:pt x="161301" y="215856"/>
                        <a:pt x="143048" y="207871"/>
                        <a:pt x="197510" y="248717"/>
                      </a:cubicBezTo>
                      <a:cubicBezTo>
                        <a:pt x="211577" y="259267"/>
                        <a:pt x="225171" y="271214"/>
                        <a:pt x="241402" y="277977"/>
                      </a:cubicBezTo>
                      <a:cubicBezTo>
                        <a:pt x="255093" y="283682"/>
                        <a:pt x="270663" y="282854"/>
                        <a:pt x="285293" y="285293"/>
                      </a:cubicBezTo>
                      <a:cubicBezTo>
                        <a:pt x="297485" y="295046"/>
                        <a:pt x="307655" y="308092"/>
                        <a:pt x="321869" y="314553"/>
                      </a:cubicBezTo>
                      <a:cubicBezTo>
                        <a:pt x="335372" y="320691"/>
                        <a:pt x="351281" y="318651"/>
                        <a:pt x="365760" y="321869"/>
                      </a:cubicBezTo>
                      <a:cubicBezTo>
                        <a:pt x="373287" y="323542"/>
                        <a:pt x="380391" y="326746"/>
                        <a:pt x="387706" y="329184"/>
                      </a:cubicBezTo>
                      <a:cubicBezTo>
                        <a:pt x="397459" y="336499"/>
                        <a:pt x="406309" y="345208"/>
                        <a:pt x="416966" y="351129"/>
                      </a:cubicBezTo>
                      <a:cubicBezTo>
                        <a:pt x="428445" y="357506"/>
                        <a:pt x="441543" y="360427"/>
                        <a:pt x="453542" y="365760"/>
                      </a:cubicBezTo>
                      <a:cubicBezTo>
                        <a:pt x="463507" y="370189"/>
                        <a:pt x="473049" y="375513"/>
                        <a:pt x="482803" y="380390"/>
                      </a:cubicBezTo>
                      <a:cubicBezTo>
                        <a:pt x="487680" y="385267"/>
                        <a:pt x="491520" y="391472"/>
                        <a:pt x="497434" y="395021"/>
                      </a:cubicBezTo>
                      <a:cubicBezTo>
                        <a:pt x="504046" y="398988"/>
                        <a:pt x="513927" y="396884"/>
                        <a:pt x="519379" y="402336"/>
                      </a:cubicBezTo>
                      <a:cubicBezTo>
                        <a:pt x="524831" y="407788"/>
                        <a:pt x="524256" y="416966"/>
                        <a:pt x="526694" y="424281"/>
                      </a:cubicBezTo>
                      <a:cubicBezTo>
                        <a:pt x="534009" y="573024"/>
                        <a:pt x="539493" y="721868"/>
                        <a:pt x="548640" y="870509"/>
                      </a:cubicBezTo>
                      <a:cubicBezTo>
                        <a:pt x="549757" y="888655"/>
                        <a:pt x="558964" y="904493"/>
                        <a:pt x="563270" y="921715"/>
                      </a:cubicBezTo>
                      <a:cubicBezTo>
                        <a:pt x="570138" y="949187"/>
                        <a:pt x="567870" y="956831"/>
                        <a:pt x="577901" y="980237"/>
                      </a:cubicBezTo>
                      <a:cubicBezTo>
                        <a:pt x="588225" y="1004327"/>
                        <a:pt x="594566" y="1007685"/>
                        <a:pt x="599846" y="1031443"/>
                      </a:cubicBezTo>
                      <a:cubicBezTo>
                        <a:pt x="603064" y="1045922"/>
                        <a:pt x="601954" y="1061446"/>
                        <a:pt x="607162" y="1075334"/>
                      </a:cubicBezTo>
                      <a:cubicBezTo>
                        <a:pt x="609584" y="1081792"/>
                        <a:pt x="617304" y="1084728"/>
                        <a:pt x="621792" y="1089965"/>
                      </a:cubicBezTo>
                      <a:cubicBezTo>
                        <a:pt x="634789" y="1105128"/>
                        <a:pt x="655071" y="1135040"/>
                        <a:pt x="672998" y="1148486"/>
                      </a:cubicBezTo>
                      <a:cubicBezTo>
                        <a:pt x="684373" y="1157017"/>
                        <a:pt x="697382" y="1163117"/>
                        <a:pt x="709574" y="1170432"/>
                      </a:cubicBezTo>
                      <a:cubicBezTo>
                        <a:pt x="719328" y="1182624"/>
                        <a:pt x="729652" y="1194381"/>
                        <a:pt x="738835" y="1207008"/>
                      </a:cubicBezTo>
                      <a:cubicBezTo>
                        <a:pt x="749177" y="1221228"/>
                        <a:pt x="756517" y="1237666"/>
                        <a:pt x="768096" y="1250899"/>
                      </a:cubicBezTo>
                      <a:cubicBezTo>
                        <a:pt x="773886" y="1257515"/>
                        <a:pt x="782727" y="1260652"/>
                        <a:pt x="790042" y="1265529"/>
                      </a:cubicBezTo>
                      <a:cubicBezTo>
                        <a:pt x="792480" y="1275283"/>
                        <a:pt x="793397" y="1285549"/>
                        <a:pt x="797357" y="1294790"/>
                      </a:cubicBezTo>
                      <a:cubicBezTo>
                        <a:pt x="800820" y="1302871"/>
                        <a:pt x="811987" y="1316736"/>
                        <a:pt x="811987" y="131673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6" name="任意多边形 121"/>
                <p:cNvSpPr/>
                <p:nvPr/>
              </p:nvSpPr>
              <p:spPr>
                <a:xfrm>
                  <a:off x="4966162" y="484779"/>
                  <a:ext cx="243682" cy="769193"/>
                </a:xfrm>
                <a:custGeom>
                  <a:avLst/>
                  <a:gdLst>
                    <a:gd name="connsiteX0" fmla="*/ 121220 w 238381"/>
                    <a:gd name="connsiteY0" fmla="*/ 138989 h 766665"/>
                    <a:gd name="connsiteX1" fmla="*/ 121220 w 238381"/>
                    <a:gd name="connsiteY1" fmla="*/ 7315 h 766665"/>
                    <a:gd name="connsiteX2" fmla="*/ 143166 w 238381"/>
                    <a:gd name="connsiteY2" fmla="*/ 0 h 766665"/>
                    <a:gd name="connsiteX3" fmla="*/ 230948 w 238381"/>
                    <a:gd name="connsiteY3" fmla="*/ 7315 h 766665"/>
                    <a:gd name="connsiteX4" fmla="*/ 238263 w 238381"/>
                    <a:gd name="connsiteY4" fmla="*/ 29261 h 766665"/>
                    <a:gd name="connsiteX5" fmla="*/ 209003 w 238381"/>
                    <a:gd name="connsiteY5" fmla="*/ 160935 h 766665"/>
                    <a:gd name="connsiteX6" fmla="*/ 194372 w 238381"/>
                    <a:gd name="connsiteY6" fmla="*/ 175565 h 766665"/>
                    <a:gd name="connsiteX7" fmla="*/ 187057 w 238381"/>
                    <a:gd name="connsiteY7" fmla="*/ 197511 h 766665"/>
                    <a:gd name="connsiteX8" fmla="*/ 179742 w 238381"/>
                    <a:gd name="connsiteY8" fmla="*/ 248717 h 766665"/>
                    <a:gd name="connsiteX9" fmla="*/ 172427 w 238381"/>
                    <a:gd name="connsiteY9" fmla="*/ 307239 h 766665"/>
                    <a:gd name="connsiteX10" fmla="*/ 157796 w 238381"/>
                    <a:gd name="connsiteY10" fmla="*/ 351130 h 766665"/>
                    <a:gd name="connsiteX11" fmla="*/ 135851 w 238381"/>
                    <a:gd name="connsiteY11" fmla="*/ 387706 h 766665"/>
                    <a:gd name="connsiteX12" fmla="*/ 128535 w 238381"/>
                    <a:gd name="connsiteY12" fmla="*/ 416967 h 766665"/>
                    <a:gd name="connsiteX13" fmla="*/ 121220 w 238381"/>
                    <a:gd name="connsiteY13" fmla="*/ 753466 h 766665"/>
                    <a:gd name="connsiteX14" fmla="*/ 18807 w 238381"/>
                    <a:gd name="connsiteY14" fmla="*/ 746151 h 766665"/>
                    <a:gd name="connsiteX15" fmla="*/ 4177 w 238381"/>
                    <a:gd name="connsiteY15" fmla="*/ 614477 h 766665"/>
                    <a:gd name="connsiteX16" fmla="*/ 26123 w 238381"/>
                    <a:gd name="connsiteY16" fmla="*/ 446227 h 766665"/>
                    <a:gd name="connsiteX17" fmla="*/ 40753 w 238381"/>
                    <a:gd name="connsiteY17" fmla="*/ 358445 h 766665"/>
                    <a:gd name="connsiteX18" fmla="*/ 48068 w 238381"/>
                    <a:gd name="connsiteY18" fmla="*/ 292608 h 766665"/>
                    <a:gd name="connsiteX19" fmla="*/ 55383 w 238381"/>
                    <a:gd name="connsiteY19" fmla="*/ 270663 h 766665"/>
                    <a:gd name="connsiteX20" fmla="*/ 70014 w 238381"/>
                    <a:gd name="connsiteY20" fmla="*/ 256032 h 766665"/>
                    <a:gd name="connsiteX21" fmla="*/ 99275 w 238381"/>
                    <a:gd name="connsiteY21" fmla="*/ 219456 h 766665"/>
                    <a:gd name="connsiteX22" fmla="*/ 121220 w 238381"/>
                    <a:gd name="connsiteY22" fmla="*/ 182880 h 766665"/>
                    <a:gd name="connsiteX23" fmla="*/ 128535 w 238381"/>
                    <a:gd name="connsiteY23" fmla="*/ 160935 h 766665"/>
                    <a:gd name="connsiteX24" fmla="*/ 143166 w 238381"/>
                    <a:gd name="connsiteY24" fmla="*/ 146304 h 766665"/>
                    <a:gd name="connsiteX25" fmla="*/ 143166 w 238381"/>
                    <a:gd name="connsiteY25" fmla="*/ 80467 h 76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38381" h="766665">
                      <a:moveTo>
                        <a:pt x="121220" y="138989"/>
                      </a:moveTo>
                      <a:cubicBezTo>
                        <a:pt x="111284" y="89309"/>
                        <a:pt x="103710" y="68600"/>
                        <a:pt x="121220" y="7315"/>
                      </a:cubicBezTo>
                      <a:cubicBezTo>
                        <a:pt x="123338" y="-99"/>
                        <a:pt x="135851" y="2438"/>
                        <a:pt x="143166" y="0"/>
                      </a:cubicBezTo>
                      <a:cubicBezTo>
                        <a:pt x="172427" y="2438"/>
                        <a:pt x="202884" y="-1320"/>
                        <a:pt x="230948" y="7315"/>
                      </a:cubicBezTo>
                      <a:cubicBezTo>
                        <a:pt x="238318" y="9583"/>
                        <a:pt x="238691" y="21562"/>
                        <a:pt x="238263" y="29261"/>
                      </a:cubicBezTo>
                      <a:cubicBezTo>
                        <a:pt x="234570" y="95743"/>
                        <a:pt x="241218" y="120667"/>
                        <a:pt x="209003" y="160935"/>
                      </a:cubicBezTo>
                      <a:cubicBezTo>
                        <a:pt x="204695" y="166321"/>
                        <a:pt x="199249" y="170688"/>
                        <a:pt x="194372" y="175565"/>
                      </a:cubicBezTo>
                      <a:cubicBezTo>
                        <a:pt x="191934" y="182880"/>
                        <a:pt x="188569" y="189950"/>
                        <a:pt x="187057" y="197511"/>
                      </a:cubicBezTo>
                      <a:cubicBezTo>
                        <a:pt x="183676" y="214418"/>
                        <a:pt x="182021" y="231626"/>
                        <a:pt x="179742" y="248717"/>
                      </a:cubicBezTo>
                      <a:cubicBezTo>
                        <a:pt x="177144" y="268204"/>
                        <a:pt x="176546" y="288016"/>
                        <a:pt x="172427" y="307239"/>
                      </a:cubicBezTo>
                      <a:cubicBezTo>
                        <a:pt x="169196" y="322318"/>
                        <a:pt x="162673" y="336500"/>
                        <a:pt x="157796" y="351130"/>
                      </a:cubicBezTo>
                      <a:cubicBezTo>
                        <a:pt x="148300" y="379618"/>
                        <a:pt x="155933" y="367622"/>
                        <a:pt x="135851" y="387706"/>
                      </a:cubicBezTo>
                      <a:cubicBezTo>
                        <a:pt x="133412" y="397460"/>
                        <a:pt x="128937" y="406921"/>
                        <a:pt x="128535" y="416967"/>
                      </a:cubicBezTo>
                      <a:cubicBezTo>
                        <a:pt x="124051" y="529070"/>
                        <a:pt x="156698" y="647031"/>
                        <a:pt x="121220" y="753466"/>
                      </a:cubicBezTo>
                      <a:cubicBezTo>
                        <a:pt x="110397" y="785934"/>
                        <a:pt x="52945" y="748589"/>
                        <a:pt x="18807" y="746151"/>
                      </a:cubicBezTo>
                      <a:cubicBezTo>
                        <a:pt x="1547" y="694369"/>
                        <a:pt x="4177" y="708414"/>
                        <a:pt x="4177" y="614477"/>
                      </a:cubicBezTo>
                      <a:cubicBezTo>
                        <a:pt x="4177" y="471023"/>
                        <a:pt x="-14198" y="506707"/>
                        <a:pt x="26123" y="446227"/>
                      </a:cubicBezTo>
                      <a:cubicBezTo>
                        <a:pt x="31000" y="416966"/>
                        <a:pt x="37477" y="387928"/>
                        <a:pt x="40753" y="358445"/>
                      </a:cubicBezTo>
                      <a:cubicBezTo>
                        <a:pt x="43191" y="336499"/>
                        <a:pt x="44438" y="314388"/>
                        <a:pt x="48068" y="292608"/>
                      </a:cubicBezTo>
                      <a:cubicBezTo>
                        <a:pt x="49336" y="285002"/>
                        <a:pt x="51416" y="277275"/>
                        <a:pt x="55383" y="270663"/>
                      </a:cubicBezTo>
                      <a:cubicBezTo>
                        <a:pt x="58932" y="264749"/>
                        <a:pt x="65705" y="261418"/>
                        <a:pt x="70014" y="256032"/>
                      </a:cubicBezTo>
                      <a:cubicBezTo>
                        <a:pt x="106927" y="209891"/>
                        <a:pt x="63948" y="254783"/>
                        <a:pt x="99275" y="219456"/>
                      </a:cubicBezTo>
                      <a:cubicBezTo>
                        <a:pt x="119997" y="157290"/>
                        <a:pt x="91097" y="233087"/>
                        <a:pt x="121220" y="182880"/>
                      </a:cubicBezTo>
                      <a:cubicBezTo>
                        <a:pt x="125187" y="176268"/>
                        <a:pt x="124568" y="167547"/>
                        <a:pt x="128535" y="160935"/>
                      </a:cubicBezTo>
                      <a:cubicBezTo>
                        <a:pt x="132084" y="155021"/>
                        <a:pt x="141932" y="153090"/>
                        <a:pt x="143166" y="146304"/>
                      </a:cubicBezTo>
                      <a:cubicBezTo>
                        <a:pt x="147092" y="124712"/>
                        <a:pt x="143166" y="102413"/>
                        <a:pt x="143166" y="80467"/>
                      </a:cubicBez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7" name="任意多边形 122"/>
                <p:cNvSpPr/>
                <p:nvPr/>
              </p:nvSpPr>
              <p:spPr>
                <a:xfrm>
                  <a:off x="4650808" y="1227746"/>
                  <a:ext cx="465865" cy="5506720"/>
                </a:xfrm>
                <a:custGeom>
                  <a:avLst/>
                  <a:gdLst>
                    <a:gd name="connsiteX0" fmla="*/ 299923 w 468173"/>
                    <a:gd name="connsiteY0" fmla="*/ 0 h 5515661"/>
                    <a:gd name="connsiteX1" fmla="*/ 321869 w 468173"/>
                    <a:gd name="connsiteY1" fmla="*/ 51207 h 5515661"/>
                    <a:gd name="connsiteX2" fmla="*/ 321869 w 468173"/>
                    <a:gd name="connsiteY2" fmla="*/ 321869 h 5515661"/>
                    <a:gd name="connsiteX3" fmla="*/ 307239 w 468173"/>
                    <a:gd name="connsiteY3" fmla="*/ 446228 h 5515661"/>
                    <a:gd name="connsiteX4" fmla="*/ 292608 w 468173"/>
                    <a:gd name="connsiteY4" fmla="*/ 475488 h 5515661"/>
                    <a:gd name="connsiteX5" fmla="*/ 292608 w 468173"/>
                    <a:gd name="connsiteY5" fmla="*/ 694944 h 5515661"/>
                    <a:gd name="connsiteX6" fmla="*/ 285293 w 468173"/>
                    <a:gd name="connsiteY6" fmla="*/ 921716 h 5515661"/>
                    <a:gd name="connsiteX7" fmla="*/ 270663 w 468173"/>
                    <a:gd name="connsiteY7" fmla="*/ 1016813 h 5515661"/>
                    <a:gd name="connsiteX8" fmla="*/ 256032 w 468173"/>
                    <a:gd name="connsiteY8" fmla="*/ 1141172 h 5515661"/>
                    <a:gd name="connsiteX9" fmla="*/ 270663 w 468173"/>
                    <a:gd name="connsiteY9" fmla="*/ 1353312 h 5515661"/>
                    <a:gd name="connsiteX10" fmla="*/ 277978 w 468173"/>
                    <a:gd name="connsiteY10" fmla="*/ 1404519 h 5515661"/>
                    <a:gd name="connsiteX11" fmla="*/ 292608 w 468173"/>
                    <a:gd name="connsiteY11" fmla="*/ 1448410 h 5515661"/>
                    <a:gd name="connsiteX12" fmla="*/ 292608 w 468173"/>
                    <a:gd name="connsiteY12" fmla="*/ 1953159 h 5515661"/>
                    <a:gd name="connsiteX13" fmla="*/ 285293 w 468173"/>
                    <a:gd name="connsiteY13" fmla="*/ 1975104 h 5515661"/>
                    <a:gd name="connsiteX14" fmla="*/ 270663 w 468173"/>
                    <a:gd name="connsiteY14" fmla="*/ 1989735 h 5515661"/>
                    <a:gd name="connsiteX15" fmla="*/ 256032 w 468173"/>
                    <a:gd name="connsiteY15" fmla="*/ 2011680 h 5515661"/>
                    <a:gd name="connsiteX16" fmla="*/ 234087 w 468173"/>
                    <a:gd name="connsiteY16" fmla="*/ 2084832 h 5515661"/>
                    <a:gd name="connsiteX17" fmla="*/ 226771 w 468173"/>
                    <a:gd name="connsiteY17" fmla="*/ 2106778 h 5515661"/>
                    <a:gd name="connsiteX18" fmla="*/ 219456 w 468173"/>
                    <a:gd name="connsiteY18" fmla="*/ 2128724 h 5515661"/>
                    <a:gd name="connsiteX19" fmla="*/ 234087 w 468173"/>
                    <a:gd name="connsiteY19" fmla="*/ 2253082 h 5515661"/>
                    <a:gd name="connsiteX20" fmla="*/ 241402 w 468173"/>
                    <a:gd name="connsiteY20" fmla="*/ 2296973 h 5515661"/>
                    <a:gd name="connsiteX21" fmla="*/ 256032 w 468173"/>
                    <a:gd name="connsiteY21" fmla="*/ 2340864 h 5515661"/>
                    <a:gd name="connsiteX22" fmla="*/ 270663 w 468173"/>
                    <a:gd name="connsiteY22" fmla="*/ 2399386 h 5515661"/>
                    <a:gd name="connsiteX23" fmla="*/ 270663 w 468173"/>
                    <a:gd name="connsiteY23" fmla="*/ 2626157 h 5515661"/>
                    <a:gd name="connsiteX24" fmla="*/ 256032 w 468173"/>
                    <a:gd name="connsiteY24" fmla="*/ 2670048 h 5515661"/>
                    <a:gd name="connsiteX25" fmla="*/ 263347 w 468173"/>
                    <a:gd name="connsiteY25" fmla="*/ 3006548 h 5515661"/>
                    <a:gd name="connsiteX26" fmla="*/ 277978 w 468173"/>
                    <a:gd name="connsiteY26" fmla="*/ 3138221 h 5515661"/>
                    <a:gd name="connsiteX27" fmla="*/ 285293 w 468173"/>
                    <a:gd name="connsiteY27" fmla="*/ 3445460 h 5515661"/>
                    <a:gd name="connsiteX28" fmla="*/ 270663 w 468173"/>
                    <a:gd name="connsiteY28" fmla="*/ 3467405 h 5515661"/>
                    <a:gd name="connsiteX29" fmla="*/ 263347 w 468173"/>
                    <a:gd name="connsiteY29" fmla="*/ 3489351 h 5515661"/>
                    <a:gd name="connsiteX30" fmla="*/ 285293 w 468173"/>
                    <a:gd name="connsiteY30" fmla="*/ 3569818 h 5515661"/>
                    <a:gd name="connsiteX31" fmla="*/ 292608 w 468173"/>
                    <a:gd name="connsiteY31" fmla="*/ 3591764 h 5515661"/>
                    <a:gd name="connsiteX32" fmla="*/ 321869 w 468173"/>
                    <a:gd name="connsiteY32" fmla="*/ 3606394 h 5515661"/>
                    <a:gd name="connsiteX33" fmla="*/ 321869 w 468173"/>
                    <a:gd name="connsiteY33" fmla="*/ 3694176 h 5515661"/>
                    <a:gd name="connsiteX34" fmla="*/ 299923 w 468173"/>
                    <a:gd name="connsiteY34" fmla="*/ 3760013 h 5515661"/>
                    <a:gd name="connsiteX35" fmla="*/ 285293 w 468173"/>
                    <a:gd name="connsiteY35" fmla="*/ 3811220 h 5515661"/>
                    <a:gd name="connsiteX36" fmla="*/ 277978 w 468173"/>
                    <a:gd name="connsiteY36" fmla="*/ 3847796 h 5515661"/>
                    <a:gd name="connsiteX37" fmla="*/ 263347 w 468173"/>
                    <a:gd name="connsiteY37" fmla="*/ 3869741 h 5515661"/>
                    <a:gd name="connsiteX38" fmla="*/ 248717 w 468173"/>
                    <a:gd name="connsiteY38" fmla="*/ 3920948 h 5515661"/>
                    <a:gd name="connsiteX39" fmla="*/ 212141 w 468173"/>
                    <a:gd name="connsiteY39" fmla="*/ 3964839 h 5515661"/>
                    <a:gd name="connsiteX40" fmla="*/ 182880 w 468173"/>
                    <a:gd name="connsiteY40" fmla="*/ 4008730 h 5515661"/>
                    <a:gd name="connsiteX41" fmla="*/ 168250 w 468173"/>
                    <a:gd name="connsiteY41" fmla="*/ 4037991 h 5515661"/>
                    <a:gd name="connsiteX42" fmla="*/ 138989 w 468173"/>
                    <a:gd name="connsiteY42" fmla="*/ 4081882 h 5515661"/>
                    <a:gd name="connsiteX43" fmla="*/ 117043 w 468173"/>
                    <a:gd name="connsiteY43" fmla="*/ 4206240 h 5515661"/>
                    <a:gd name="connsiteX44" fmla="*/ 109728 w 468173"/>
                    <a:gd name="connsiteY44" fmla="*/ 4294023 h 5515661"/>
                    <a:gd name="connsiteX45" fmla="*/ 95098 w 468173"/>
                    <a:gd name="connsiteY45" fmla="*/ 4315968 h 5515661"/>
                    <a:gd name="connsiteX46" fmla="*/ 80467 w 468173"/>
                    <a:gd name="connsiteY46" fmla="*/ 4367175 h 5515661"/>
                    <a:gd name="connsiteX47" fmla="*/ 109728 w 468173"/>
                    <a:gd name="connsiteY47" fmla="*/ 4374490 h 5515661"/>
                    <a:gd name="connsiteX48" fmla="*/ 117043 w 468173"/>
                    <a:gd name="connsiteY48" fmla="*/ 4433012 h 5515661"/>
                    <a:gd name="connsiteX49" fmla="*/ 124359 w 468173"/>
                    <a:gd name="connsiteY49" fmla="*/ 4454957 h 5515661"/>
                    <a:gd name="connsiteX50" fmla="*/ 160935 w 468173"/>
                    <a:gd name="connsiteY50" fmla="*/ 4528109 h 5515661"/>
                    <a:gd name="connsiteX51" fmla="*/ 175565 w 468173"/>
                    <a:gd name="connsiteY51" fmla="*/ 4579316 h 5515661"/>
                    <a:gd name="connsiteX52" fmla="*/ 160935 w 468173"/>
                    <a:gd name="connsiteY52" fmla="*/ 4835348 h 5515661"/>
                    <a:gd name="connsiteX53" fmla="*/ 138989 w 468173"/>
                    <a:gd name="connsiteY53" fmla="*/ 4879239 h 5515661"/>
                    <a:gd name="connsiteX54" fmla="*/ 131674 w 468173"/>
                    <a:gd name="connsiteY54" fmla="*/ 4901184 h 5515661"/>
                    <a:gd name="connsiteX55" fmla="*/ 117043 w 468173"/>
                    <a:gd name="connsiteY55" fmla="*/ 4923130 h 5515661"/>
                    <a:gd name="connsiteX56" fmla="*/ 102413 w 468173"/>
                    <a:gd name="connsiteY56" fmla="*/ 4959706 h 5515661"/>
                    <a:gd name="connsiteX57" fmla="*/ 87783 w 468173"/>
                    <a:gd name="connsiteY57" fmla="*/ 4988967 h 5515661"/>
                    <a:gd name="connsiteX58" fmla="*/ 65837 w 468173"/>
                    <a:gd name="connsiteY58" fmla="*/ 5040173 h 5515661"/>
                    <a:gd name="connsiteX59" fmla="*/ 51207 w 468173"/>
                    <a:gd name="connsiteY59" fmla="*/ 5098695 h 5515661"/>
                    <a:gd name="connsiteX60" fmla="*/ 36576 w 468173"/>
                    <a:gd name="connsiteY60" fmla="*/ 5113325 h 5515661"/>
                    <a:gd name="connsiteX61" fmla="*/ 21946 w 468173"/>
                    <a:gd name="connsiteY61" fmla="*/ 5281575 h 5515661"/>
                    <a:gd name="connsiteX62" fmla="*/ 14631 w 468173"/>
                    <a:gd name="connsiteY62" fmla="*/ 5332781 h 5515661"/>
                    <a:gd name="connsiteX63" fmla="*/ 7315 w 468173"/>
                    <a:gd name="connsiteY63" fmla="*/ 5362042 h 5515661"/>
                    <a:gd name="connsiteX64" fmla="*/ 0 w 468173"/>
                    <a:gd name="connsiteY64" fmla="*/ 5398618 h 5515661"/>
                    <a:gd name="connsiteX65" fmla="*/ 14631 w 468173"/>
                    <a:gd name="connsiteY65" fmla="*/ 5493716 h 5515661"/>
                    <a:gd name="connsiteX66" fmla="*/ 21946 w 468173"/>
                    <a:gd name="connsiteY66" fmla="*/ 5515661 h 5515661"/>
                    <a:gd name="connsiteX67" fmla="*/ 29261 w 468173"/>
                    <a:gd name="connsiteY67" fmla="*/ 5442509 h 5515661"/>
                    <a:gd name="connsiteX68" fmla="*/ 36576 w 468173"/>
                    <a:gd name="connsiteY68" fmla="*/ 5340096 h 5515661"/>
                    <a:gd name="connsiteX69" fmla="*/ 58522 w 468173"/>
                    <a:gd name="connsiteY69" fmla="*/ 5310836 h 5515661"/>
                    <a:gd name="connsiteX70" fmla="*/ 65837 w 468173"/>
                    <a:gd name="connsiteY70" fmla="*/ 5288890 h 5515661"/>
                    <a:gd name="connsiteX71" fmla="*/ 73152 w 468173"/>
                    <a:gd name="connsiteY71" fmla="*/ 5259629 h 5515661"/>
                    <a:gd name="connsiteX72" fmla="*/ 87783 w 468173"/>
                    <a:gd name="connsiteY72" fmla="*/ 5244999 h 5515661"/>
                    <a:gd name="connsiteX73" fmla="*/ 117043 w 468173"/>
                    <a:gd name="connsiteY73" fmla="*/ 5179162 h 5515661"/>
                    <a:gd name="connsiteX74" fmla="*/ 131674 w 468173"/>
                    <a:gd name="connsiteY74" fmla="*/ 5149901 h 5515661"/>
                    <a:gd name="connsiteX75" fmla="*/ 153619 w 468173"/>
                    <a:gd name="connsiteY75" fmla="*/ 5127956 h 5515661"/>
                    <a:gd name="connsiteX76" fmla="*/ 175565 w 468173"/>
                    <a:gd name="connsiteY76" fmla="*/ 5076749 h 5515661"/>
                    <a:gd name="connsiteX77" fmla="*/ 197511 w 468173"/>
                    <a:gd name="connsiteY77" fmla="*/ 5032858 h 5515661"/>
                    <a:gd name="connsiteX78" fmla="*/ 219456 w 468173"/>
                    <a:gd name="connsiteY78" fmla="*/ 4798772 h 5515661"/>
                    <a:gd name="connsiteX79" fmla="*/ 234087 w 468173"/>
                    <a:gd name="connsiteY79" fmla="*/ 4769511 h 5515661"/>
                    <a:gd name="connsiteX80" fmla="*/ 234087 w 468173"/>
                    <a:gd name="connsiteY80" fmla="*/ 4418381 h 5515661"/>
                    <a:gd name="connsiteX81" fmla="*/ 226771 w 468173"/>
                    <a:gd name="connsiteY81" fmla="*/ 4396436 h 5515661"/>
                    <a:gd name="connsiteX82" fmla="*/ 219456 w 468173"/>
                    <a:gd name="connsiteY82" fmla="*/ 4345229 h 5515661"/>
                    <a:gd name="connsiteX83" fmla="*/ 212141 w 468173"/>
                    <a:gd name="connsiteY83" fmla="*/ 4279392 h 5515661"/>
                    <a:gd name="connsiteX84" fmla="*/ 204826 w 468173"/>
                    <a:gd name="connsiteY84" fmla="*/ 4235501 h 5515661"/>
                    <a:gd name="connsiteX85" fmla="*/ 212141 w 468173"/>
                    <a:gd name="connsiteY85" fmla="*/ 4067252 h 5515661"/>
                    <a:gd name="connsiteX86" fmla="*/ 226771 w 468173"/>
                    <a:gd name="connsiteY86" fmla="*/ 4023360 h 5515661"/>
                    <a:gd name="connsiteX87" fmla="*/ 241402 w 468173"/>
                    <a:gd name="connsiteY87" fmla="*/ 4008730 h 5515661"/>
                    <a:gd name="connsiteX88" fmla="*/ 256032 w 468173"/>
                    <a:gd name="connsiteY88" fmla="*/ 3986784 h 5515661"/>
                    <a:gd name="connsiteX89" fmla="*/ 277978 w 468173"/>
                    <a:gd name="connsiteY89" fmla="*/ 3972154 h 5515661"/>
                    <a:gd name="connsiteX90" fmla="*/ 292608 w 468173"/>
                    <a:gd name="connsiteY90" fmla="*/ 3950208 h 5515661"/>
                    <a:gd name="connsiteX91" fmla="*/ 299923 w 468173"/>
                    <a:gd name="connsiteY91" fmla="*/ 3928263 h 5515661"/>
                    <a:gd name="connsiteX92" fmla="*/ 314554 w 468173"/>
                    <a:gd name="connsiteY92" fmla="*/ 3891687 h 5515661"/>
                    <a:gd name="connsiteX93" fmla="*/ 329184 w 468173"/>
                    <a:gd name="connsiteY93" fmla="*/ 3862426 h 5515661"/>
                    <a:gd name="connsiteX94" fmla="*/ 336499 w 468173"/>
                    <a:gd name="connsiteY94" fmla="*/ 3840480 h 5515661"/>
                    <a:gd name="connsiteX95" fmla="*/ 358445 w 468173"/>
                    <a:gd name="connsiteY95" fmla="*/ 3789274 h 5515661"/>
                    <a:gd name="connsiteX96" fmla="*/ 365760 w 468173"/>
                    <a:gd name="connsiteY96" fmla="*/ 3752698 h 5515661"/>
                    <a:gd name="connsiteX97" fmla="*/ 380391 w 468173"/>
                    <a:gd name="connsiteY97" fmla="*/ 3708807 h 5515661"/>
                    <a:gd name="connsiteX98" fmla="*/ 380391 w 468173"/>
                    <a:gd name="connsiteY98" fmla="*/ 3416199 h 5515661"/>
                    <a:gd name="connsiteX99" fmla="*/ 373075 w 468173"/>
                    <a:gd name="connsiteY99" fmla="*/ 3372308 h 5515661"/>
                    <a:gd name="connsiteX100" fmla="*/ 365760 w 468173"/>
                    <a:gd name="connsiteY100" fmla="*/ 3313786 h 5515661"/>
                    <a:gd name="connsiteX101" fmla="*/ 358445 w 468173"/>
                    <a:gd name="connsiteY101" fmla="*/ 3269895 h 5515661"/>
                    <a:gd name="connsiteX102" fmla="*/ 351130 w 468173"/>
                    <a:gd name="connsiteY102" fmla="*/ 3196743 h 5515661"/>
                    <a:gd name="connsiteX103" fmla="*/ 336499 w 468173"/>
                    <a:gd name="connsiteY103" fmla="*/ 3123591 h 5515661"/>
                    <a:gd name="connsiteX104" fmla="*/ 329184 w 468173"/>
                    <a:gd name="connsiteY104" fmla="*/ 3057754 h 5515661"/>
                    <a:gd name="connsiteX105" fmla="*/ 321869 w 468173"/>
                    <a:gd name="connsiteY105" fmla="*/ 3013863 h 5515661"/>
                    <a:gd name="connsiteX106" fmla="*/ 329184 w 468173"/>
                    <a:gd name="connsiteY106" fmla="*/ 2735885 h 5515661"/>
                    <a:gd name="connsiteX107" fmla="*/ 343815 w 468173"/>
                    <a:gd name="connsiteY107" fmla="*/ 2655418 h 5515661"/>
                    <a:gd name="connsiteX108" fmla="*/ 351130 w 468173"/>
                    <a:gd name="connsiteY108" fmla="*/ 1880007 h 5515661"/>
                    <a:gd name="connsiteX109" fmla="*/ 358445 w 468173"/>
                    <a:gd name="connsiteY109" fmla="*/ 1828800 h 5515661"/>
                    <a:gd name="connsiteX110" fmla="*/ 373075 w 468173"/>
                    <a:gd name="connsiteY110" fmla="*/ 1806855 h 5515661"/>
                    <a:gd name="connsiteX111" fmla="*/ 380391 w 468173"/>
                    <a:gd name="connsiteY111" fmla="*/ 1784909 h 5515661"/>
                    <a:gd name="connsiteX112" fmla="*/ 395021 w 468173"/>
                    <a:gd name="connsiteY112" fmla="*/ 1755648 h 5515661"/>
                    <a:gd name="connsiteX113" fmla="*/ 402336 w 468173"/>
                    <a:gd name="connsiteY113" fmla="*/ 1726388 h 5515661"/>
                    <a:gd name="connsiteX114" fmla="*/ 416967 w 468173"/>
                    <a:gd name="connsiteY114" fmla="*/ 1689812 h 5515661"/>
                    <a:gd name="connsiteX115" fmla="*/ 424282 w 468173"/>
                    <a:gd name="connsiteY115" fmla="*/ 1667866 h 5515661"/>
                    <a:gd name="connsiteX116" fmla="*/ 409651 w 468173"/>
                    <a:gd name="connsiteY116" fmla="*/ 1528877 h 5515661"/>
                    <a:gd name="connsiteX117" fmla="*/ 402336 w 468173"/>
                    <a:gd name="connsiteY117" fmla="*/ 1375258 h 5515661"/>
                    <a:gd name="connsiteX118" fmla="*/ 387706 w 468173"/>
                    <a:gd name="connsiteY118" fmla="*/ 1331367 h 5515661"/>
                    <a:gd name="connsiteX119" fmla="*/ 380391 w 468173"/>
                    <a:gd name="connsiteY119" fmla="*/ 1309421 h 5515661"/>
                    <a:gd name="connsiteX120" fmla="*/ 373075 w 468173"/>
                    <a:gd name="connsiteY120" fmla="*/ 1287476 h 5515661"/>
                    <a:gd name="connsiteX121" fmla="*/ 365760 w 468173"/>
                    <a:gd name="connsiteY121" fmla="*/ 1258215 h 5515661"/>
                    <a:gd name="connsiteX122" fmla="*/ 365760 w 468173"/>
                    <a:gd name="connsiteY122" fmla="*/ 819303 h 5515661"/>
                    <a:gd name="connsiteX123" fmla="*/ 351130 w 468173"/>
                    <a:gd name="connsiteY123" fmla="*/ 775412 h 5515661"/>
                    <a:gd name="connsiteX124" fmla="*/ 358445 w 468173"/>
                    <a:gd name="connsiteY124" fmla="*/ 629108 h 5515661"/>
                    <a:gd name="connsiteX125" fmla="*/ 373075 w 468173"/>
                    <a:gd name="connsiteY125" fmla="*/ 614477 h 5515661"/>
                    <a:gd name="connsiteX126" fmla="*/ 387706 w 468173"/>
                    <a:gd name="connsiteY126" fmla="*/ 570586 h 5515661"/>
                    <a:gd name="connsiteX127" fmla="*/ 395021 w 468173"/>
                    <a:gd name="connsiteY127" fmla="*/ 402336 h 5515661"/>
                    <a:gd name="connsiteX128" fmla="*/ 402336 w 468173"/>
                    <a:gd name="connsiteY128" fmla="*/ 380391 h 5515661"/>
                    <a:gd name="connsiteX129" fmla="*/ 409651 w 468173"/>
                    <a:gd name="connsiteY129" fmla="*/ 270663 h 5515661"/>
                    <a:gd name="connsiteX130" fmla="*/ 416967 w 468173"/>
                    <a:gd name="connsiteY130" fmla="*/ 248717 h 5515661"/>
                    <a:gd name="connsiteX131" fmla="*/ 453543 w 468173"/>
                    <a:gd name="connsiteY131" fmla="*/ 175565 h 5515661"/>
                    <a:gd name="connsiteX132" fmla="*/ 468173 w 468173"/>
                    <a:gd name="connsiteY132" fmla="*/ 153620 h 5515661"/>
                    <a:gd name="connsiteX133" fmla="*/ 453543 w 468173"/>
                    <a:gd name="connsiteY133" fmla="*/ 43892 h 5515661"/>
                    <a:gd name="connsiteX134" fmla="*/ 416967 w 468173"/>
                    <a:gd name="connsiteY134" fmla="*/ 14631 h 5515661"/>
                    <a:gd name="connsiteX135" fmla="*/ 387706 w 468173"/>
                    <a:gd name="connsiteY135" fmla="*/ 7316 h 5515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</a:cxnLst>
                  <a:rect l="l" t="t" r="r" b="b"/>
                  <a:pathLst>
                    <a:path w="468173" h="5515661">
                      <a:moveTo>
                        <a:pt x="299923" y="0"/>
                      </a:moveTo>
                      <a:cubicBezTo>
                        <a:pt x="307238" y="17069"/>
                        <a:pt x="317084" y="33264"/>
                        <a:pt x="321869" y="51207"/>
                      </a:cubicBezTo>
                      <a:cubicBezTo>
                        <a:pt x="340005" y="119218"/>
                        <a:pt x="322500" y="308621"/>
                        <a:pt x="321869" y="321869"/>
                      </a:cubicBezTo>
                      <a:cubicBezTo>
                        <a:pt x="320767" y="345003"/>
                        <a:pt x="320056" y="412050"/>
                        <a:pt x="307239" y="446228"/>
                      </a:cubicBezTo>
                      <a:cubicBezTo>
                        <a:pt x="303410" y="456438"/>
                        <a:pt x="297485" y="465735"/>
                        <a:pt x="292608" y="475488"/>
                      </a:cubicBezTo>
                      <a:cubicBezTo>
                        <a:pt x="275628" y="611334"/>
                        <a:pt x="292608" y="448708"/>
                        <a:pt x="292608" y="694944"/>
                      </a:cubicBezTo>
                      <a:cubicBezTo>
                        <a:pt x="292608" y="770574"/>
                        <a:pt x="289268" y="846191"/>
                        <a:pt x="285293" y="921716"/>
                      </a:cubicBezTo>
                      <a:cubicBezTo>
                        <a:pt x="283829" y="949538"/>
                        <a:pt x="273975" y="988661"/>
                        <a:pt x="270663" y="1016813"/>
                      </a:cubicBezTo>
                      <a:cubicBezTo>
                        <a:pt x="253346" y="1164004"/>
                        <a:pt x="272543" y="1042102"/>
                        <a:pt x="256032" y="1141172"/>
                      </a:cubicBezTo>
                      <a:cubicBezTo>
                        <a:pt x="268787" y="1447308"/>
                        <a:pt x="250814" y="1234221"/>
                        <a:pt x="270663" y="1353312"/>
                      </a:cubicBezTo>
                      <a:cubicBezTo>
                        <a:pt x="273498" y="1370320"/>
                        <a:pt x="274101" y="1387718"/>
                        <a:pt x="277978" y="1404519"/>
                      </a:cubicBezTo>
                      <a:cubicBezTo>
                        <a:pt x="281446" y="1419546"/>
                        <a:pt x="292608" y="1448410"/>
                        <a:pt x="292608" y="1448410"/>
                      </a:cubicBezTo>
                      <a:cubicBezTo>
                        <a:pt x="317642" y="1648692"/>
                        <a:pt x="305782" y="1531573"/>
                        <a:pt x="292608" y="1953159"/>
                      </a:cubicBezTo>
                      <a:cubicBezTo>
                        <a:pt x="292367" y="1960866"/>
                        <a:pt x="289260" y="1968492"/>
                        <a:pt x="285293" y="1975104"/>
                      </a:cubicBezTo>
                      <a:cubicBezTo>
                        <a:pt x="281745" y="1981018"/>
                        <a:pt x="274971" y="1984349"/>
                        <a:pt x="270663" y="1989735"/>
                      </a:cubicBezTo>
                      <a:cubicBezTo>
                        <a:pt x="265171" y="1996600"/>
                        <a:pt x="260909" y="2004365"/>
                        <a:pt x="256032" y="2011680"/>
                      </a:cubicBezTo>
                      <a:cubicBezTo>
                        <a:pt x="244978" y="2055897"/>
                        <a:pt x="251894" y="2031411"/>
                        <a:pt x="234087" y="2084832"/>
                      </a:cubicBezTo>
                      <a:lnTo>
                        <a:pt x="226771" y="2106778"/>
                      </a:lnTo>
                      <a:lnTo>
                        <a:pt x="219456" y="2128724"/>
                      </a:lnTo>
                      <a:cubicBezTo>
                        <a:pt x="226300" y="2197166"/>
                        <a:pt x="224843" y="2193002"/>
                        <a:pt x="234087" y="2253082"/>
                      </a:cubicBezTo>
                      <a:cubicBezTo>
                        <a:pt x="236342" y="2267742"/>
                        <a:pt x="237805" y="2282584"/>
                        <a:pt x="241402" y="2296973"/>
                      </a:cubicBezTo>
                      <a:cubicBezTo>
                        <a:pt x="245142" y="2311934"/>
                        <a:pt x="253008" y="2325742"/>
                        <a:pt x="256032" y="2340864"/>
                      </a:cubicBezTo>
                      <a:cubicBezTo>
                        <a:pt x="264859" y="2385001"/>
                        <a:pt x="259415" y="2365645"/>
                        <a:pt x="270663" y="2399386"/>
                      </a:cubicBezTo>
                      <a:cubicBezTo>
                        <a:pt x="284314" y="2494943"/>
                        <a:pt x="285311" y="2479675"/>
                        <a:pt x="270663" y="2626157"/>
                      </a:cubicBezTo>
                      <a:cubicBezTo>
                        <a:pt x="269128" y="2641502"/>
                        <a:pt x="256032" y="2670048"/>
                        <a:pt x="256032" y="2670048"/>
                      </a:cubicBezTo>
                      <a:cubicBezTo>
                        <a:pt x="258470" y="2782215"/>
                        <a:pt x="259413" y="2894424"/>
                        <a:pt x="263347" y="3006548"/>
                      </a:cubicBezTo>
                      <a:cubicBezTo>
                        <a:pt x="264998" y="3053603"/>
                        <a:pt x="271480" y="3092735"/>
                        <a:pt x="277978" y="3138221"/>
                      </a:cubicBezTo>
                      <a:cubicBezTo>
                        <a:pt x="280416" y="3240634"/>
                        <a:pt x="287569" y="3343043"/>
                        <a:pt x="285293" y="3445460"/>
                      </a:cubicBezTo>
                      <a:cubicBezTo>
                        <a:pt x="285098" y="3454249"/>
                        <a:pt x="274595" y="3459542"/>
                        <a:pt x="270663" y="3467405"/>
                      </a:cubicBezTo>
                      <a:cubicBezTo>
                        <a:pt x="267214" y="3474302"/>
                        <a:pt x="265786" y="3482036"/>
                        <a:pt x="263347" y="3489351"/>
                      </a:cubicBezTo>
                      <a:cubicBezTo>
                        <a:pt x="274729" y="3569017"/>
                        <a:pt x="261356" y="3513963"/>
                        <a:pt x="285293" y="3569818"/>
                      </a:cubicBezTo>
                      <a:cubicBezTo>
                        <a:pt x="288330" y="3576906"/>
                        <a:pt x="287155" y="3586311"/>
                        <a:pt x="292608" y="3591764"/>
                      </a:cubicBezTo>
                      <a:cubicBezTo>
                        <a:pt x="300319" y="3599475"/>
                        <a:pt x="312115" y="3601517"/>
                        <a:pt x="321869" y="3606394"/>
                      </a:cubicBezTo>
                      <a:cubicBezTo>
                        <a:pt x="333554" y="3653135"/>
                        <a:pt x="331209" y="3628792"/>
                        <a:pt x="321869" y="3694176"/>
                      </a:cubicBezTo>
                      <a:cubicBezTo>
                        <a:pt x="314701" y="3744351"/>
                        <a:pt x="321838" y="3727143"/>
                        <a:pt x="299923" y="3760013"/>
                      </a:cubicBezTo>
                      <a:cubicBezTo>
                        <a:pt x="291777" y="3784452"/>
                        <a:pt x="291416" y="3783664"/>
                        <a:pt x="285293" y="3811220"/>
                      </a:cubicBezTo>
                      <a:cubicBezTo>
                        <a:pt x="282596" y="3823357"/>
                        <a:pt x="282344" y="3836154"/>
                        <a:pt x="277978" y="3847796"/>
                      </a:cubicBezTo>
                      <a:cubicBezTo>
                        <a:pt x="274891" y="3856028"/>
                        <a:pt x="268224" y="3862426"/>
                        <a:pt x="263347" y="3869741"/>
                      </a:cubicBezTo>
                      <a:cubicBezTo>
                        <a:pt x="261003" y="3879115"/>
                        <a:pt x="253964" y="3910454"/>
                        <a:pt x="248717" y="3920948"/>
                      </a:cubicBezTo>
                      <a:cubicBezTo>
                        <a:pt x="233035" y="3952313"/>
                        <a:pt x="234789" y="3935721"/>
                        <a:pt x="212141" y="3964839"/>
                      </a:cubicBezTo>
                      <a:cubicBezTo>
                        <a:pt x="201346" y="3978719"/>
                        <a:pt x="190743" y="3993003"/>
                        <a:pt x="182880" y="4008730"/>
                      </a:cubicBezTo>
                      <a:cubicBezTo>
                        <a:pt x="178003" y="4018484"/>
                        <a:pt x="173860" y="4028640"/>
                        <a:pt x="168250" y="4037991"/>
                      </a:cubicBezTo>
                      <a:cubicBezTo>
                        <a:pt x="159203" y="4053069"/>
                        <a:pt x="138989" y="4081882"/>
                        <a:pt x="138989" y="4081882"/>
                      </a:cubicBezTo>
                      <a:cubicBezTo>
                        <a:pt x="131674" y="4123335"/>
                        <a:pt x="120539" y="4164292"/>
                        <a:pt x="117043" y="4206240"/>
                      </a:cubicBezTo>
                      <a:cubicBezTo>
                        <a:pt x="114605" y="4235501"/>
                        <a:pt x="115486" y="4265231"/>
                        <a:pt x="109728" y="4294023"/>
                      </a:cubicBezTo>
                      <a:cubicBezTo>
                        <a:pt x="108004" y="4302644"/>
                        <a:pt x="99975" y="4308653"/>
                        <a:pt x="95098" y="4315968"/>
                      </a:cubicBezTo>
                      <a:cubicBezTo>
                        <a:pt x="90221" y="4333037"/>
                        <a:pt x="76162" y="4349953"/>
                        <a:pt x="80467" y="4367175"/>
                      </a:cubicBezTo>
                      <a:cubicBezTo>
                        <a:pt x="82905" y="4376929"/>
                        <a:pt x="104845" y="4365701"/>
                        <a:pt x="109728" y="4374490"/>
                      </a:cubicBezTo>
                      <a:cubicBezTo>
                        <a:pt x="119275" y="4391675"/>
                        <a:pt x="113526" y="4413670"/>
                        <a:pt x="117043" y="4433012"/>
                      </a:cubicBezTo>
                      <a:cubicBezTo>
                        <a:pt x="118422" y="4440598"/>
                        <a:pt x="121128" y="4447956"/>
                        <a:pt x="124359" y="4454957"/>
                      </a:cubicBezTo>
                      <a:cubicBezTo>
                        <a:pt x="135784" y="4479710"/>
                        <a:pt x="152314" y="4502246"/>
                        <a:pt x="160935" y="4528109"/>
                      </a:cubicBezTo>
                      <a:cubicBezTo>
                        <a:pt x="171429" y="4559593"/>
                        <a:pt x="166380" y="4542574"/>
                        <a:pt x="175565" y="4579316"/>
                      </a:cubicBezTo>
                      <a:cubicBezTo>
                        <a:pt x="170688" y="4664660"/>
                        <a:pt x="167663" y="4750130"/>
                        <a:pt x="160935" y="4835348"/>
                      </a:cubicBezTo>
                      <a:cubicBezTo>
                        <a:pt x="159212" y="4857178"/>
                        <a:pt x="148349" y="4860518"/>
                        <a:pt x="138989" y="4879239"/>
                      </a:cubicBezTo>
                      <a:cubicBezTo>
                        <a:pt x="135541" y="4886136"/>
                        <a:pt x="135122" y="4894287"/>
                        <a:pt x="131674" y="4901184"/>
                      </a:cubicBezTo>
                      <a:cubicBezTo>
                        <a:pt x="127742" y="4909048"/>
                        <a:pt x="120975" y="4915266"/>
                        <a:pt x="117043" y="4923130"/>
                      </a:cubicBezTo>
                      <a:cubicBezTo>
                        <a:pt x="111171" y="4934875"/>
                        <a:pt x="107746" y="4947707"/>
                        <a:pt x="102413" y="4959706"/>
                      </a:cubicBezTo>
                      <a:cubicBezTo>
                        <a:pt x="97984" y="4969671"/>
                        <a:pt x="91612" y="4978756"/>
                        <a:pt x="87783" y="4988967"/>
                      </a:cubicBezTo>
                      <a:cubicBezTo>
                        <a:pt x="67539" y="5042950"/>
                        <a:pt x="95484" y="4995703"/>
                        <a:pt x="65837" y="5040173"/>
                      </a:cubicBezTo>
                      <a:cubicBezTo>
                        <a:pt x="64264" y="5048038"/>
                        <a:pt x="57955" y="5087449"/>
                        <a:pt x="51207" y="5098695"/>
                      </a:cubicBezTo>
                      <a:cubicBezTo>
                        <a:pt x="47659" y="5104609"/>
                        <a:pt x="41453" y="5108448"/>
                        <a:pt x="36576" y="5113325"/>
                      </a:cubicBezTo>
                      <a:cubicBezTo>
                        <a:pt x="29428" y="5220548"/>
                        <a:pt x="33017" y="5198542"/>
                        <a:pt x="21946" y="5281575"/>
                      </a:cubicBezTo>
                      <a:cubicBezTo>
                        <a:pt x="19667" y="5298666"/>
                        <a:pt x="17715" y="5315817"/>
                        <a:pt x="14631" y="5332781"/>
                      </a:cubicBezTo>
                      <a:cubicBezTo>
                        <a:pt x="12832" y="5342673"/>
                        <a:pt x="9496" y="5352228"/>
                        <a:pt x="7315" y="5362042"/>
                      </a:cubicBezTo>
                      <a:cubicBezTo>
                        <a:pt x="4618" y="5374179"/>
                        <a:pt x="2438" y="5386426"/>
                        <a:pt x="0" y="5398618"/>
                      </a:cubicBezTo>
                      <a:cubicBezTo>
                        <a:pt x="4443" y="5434164"/>
                        <a:pt x="6251" y="5460197"/>
                        <a:pt x="14631" y="5493716"/>
                      </a:cubicBezTo>
                      <a:cubicBezTo>
                        <a:pt x="16501" y="5501196"/>
                        <a:pt x="19508" y="5508346"/>
                        <a:pt x="21946" y="5515661"/>
                      </a:cubicBezTo>
                      <a:cubicBezTo>
                        <a:pt x="24384" y="5491277"/>
                        <a:pt x="27226" y="5466930"/>
                        <a:pt x="29261" y="5442509"/>
                      </a:cubicBezTo>
                      <a:cubicBezTo>
                        <a:pt x="32103" y="5408403"/>
                        <a:pt x="29152" y="5373506"/>
                        <a:pt x="36576" y="5340096"/>
                      </a:cubicBezTo>
                      <a:cubicBezTo>
                        <a:pt x="39221" y="5328194"/>
                        <a:pt x="51207" y="5320589"/>
                        <a:pt x="58522" y="5310836"/>
                      </a:cubicBezTo>
                      <a:cubicBezTo>
                        <a:pt x="60960" y="5303521"/>
                        <a:pt x="63719" y="5296304"/>
                        <a:pt x="65837" y="5288890"/>
                      </a:cubicBezTo>
                      <a:cubicBezTo>
                        <a:pt x="68599" y="5279223"/>
                        <a:pt x="68656" y="5268621"/>
                        <a:pt x="73152" y="5259629"/>
                      </a:cubicBezTo>
                      <a:cubicBezTo>
                        <a:pt x="76236" y="5253460"/>
                        <a:pt x="82906" y="5249876"/>
                        <a:pt x="87783" y="5244999"/>
                      </a:cubicBezTo>
                      <a:cubicBezTo>
                        <a:pt x="113324" y="5168373"/>
                        <a:pt x="89223" y="5227847"/>
                        <a:pt x="117043" y="5179162"/>
                      </a:cubicBezTo>
                      <a:cubicBezTo>
                        <a:pt x="122453" y="5169694"/>
                        <a:pt x="125336" y="5158775"/>
                        <a:pt x="131674" y="5149901"/>
                      </a:cubicBezTo>
                      <a:cubicBezTo>
                        <a:pt x="137687" y="5141483"/>
                        <a:pt x="146304" y="5135271"/>
                        <a:pt x="153619" y="5127956"/>
                      </a:cubicBezTo>
                      <a:cubicBezTo>
                        <a:pt x="168845" y="5067056"/>
                        <a:pt x="150306" y="5127269"/>
                        <a:pt x="175565" y="5076749"/>
                      </a:cubicBezTo>
                      <a:cubicBezTo>
                        <a:pt x="205847" y="5016184"/>
                        <a:pt x="155586" y="5095745"/>
                        <a:pt x="197511" y="5032858"/>
                      </a:cubicBezTo>
                      <a:cubicBezTo>
                        <a:pt x="197696" y="5030181"/>
                        <a:pt x="191355" y="4864338"/>
                        <a:pt x="219456" y="4798772"/>
                      </a:cubicBezTo>
                      <a:cubicBezTo>
                        <a:pt x="223752" y="4788749"/>
                        <a:pt x="229210" y="4779265"/>
                        <a:pt x="234087" y="4769511"/>
                      </a:cubicBezTo>
                      <a:cubicBezTo>
                        <a:pt x="254670" y="4625423"/>
                        <a:pt x="246891" y="4700059"/>
                        <a:pt x="234087" y="4418381"/>
                      </a:cubicBezTo>
                      <a:cubicBezTo>
                        <a:pt x="233737" y="4410678"/>
                        <a:pt x="229210" y="4403751"/>
                        <a:pt x="226771" y="4396436"/>
                      </a:cubicBezTo>
                      <a:cubicBezTo>
                        <a:pt x="224333" y="4379367"/>
                        <a:pt x="221595" y="4362338"/>
                        <a:pt x="219456" y="4345229"/>
                      </a:cubicBezTo>
                      <a:cubicBezTo>
                        <a:pt x="216717" y="4323319"/>
                        <a:pt x="215059" y="4301279"/>
                        <a:pt x="212141" y="4279392"/>
                      </a:cubicBezTo>
                      <a:cubicBezTo>
                        <a:pt x="210181" y="4264690"/>
                        <a:pt x="207264" y="4250131"/>
                        <a:pt x="204826" y="4235501"/>
                      </a:cubicBezTo>
                      <a:cubicBezTo>
                        <a:pt x="207264" y="4179418"/>
                        <a:pt x="206365" y="4123090"/>
                        <a:pt x="212141" y="4067252"/>
                      </a:cubicBezTo>
                      <a:cubicBezTo>
                        <a:pt x="213728" y="4051912"/>
                        <a:pt x="215866" y="4034265"/>
                        <a:pt x="226771" y="4023360"/>
                      </a:cubicBezTo>
                      <a:cubicBezTo>
                        <a:pt x="231648" y="4018483"/>
                        <a:pt x="237094" y="4014116"/>
                        <a:pt x="241402" y="4008730"/>
                      </a:cubicBezTo>
                      <a:cubicBezTo>
                        <a:pt x="246894" y="4001865"/>
                        <a:pt x="249815" y="3993001"/>
                        <a:pt x="256032" y="3986784"/>
                      </a:cubicBezTo>
                      <a:cubicBezTo>
                        <a:pt x="262249" y="3980567"/>
                        <a:pt x="270663" y="3977031"/>
                        <a:pt x="277978" y="3972154"/>
                      </a:cubicBezTo>
                      <a:cubicBezTo>
                        <a:pt x="282855" y="3964839"/>
                        <a:pt x="288676" y="3958072"/>
                        <a:pt x="292608" y="3950208"/>
                      </a:cubicBezTo>
                      <a:cubicBezTo>
                        <a:pt x="296056" y="3943311"/>
                        <a:pt x="297216" y="3935483"/>
                        <a:pt x="299923" y="3928263"/>
                      </a:cubicBezTo>
                      <a:cubicBezTo>
                        <a:pt x="304534" y="3915968"/>
                        <a:pt x="309221" y="3903686"/>
                        <a:pt x="314554" y="3891687"/>
                      </a:cubicBezTo>
                      <a:cubicBezTo>
                        <a:pt x="318983" y="3881722"/>
                        <a:pt x="324889" y="3872449"/>
                        <a:pt x="329184" y="3862426"/>
                      </a:cubicBezTo>
                      <a:cubicBezTo>
                        <a:pt x="332221" y="3855338"/>
                        <a:pt x="333461" y="3847568"/>
                        <a:pt x="336499" y="3840480"/>
                      </a:cubicBezTo>
                      <a:cubicBezTo>
                        <a:pt x="349063" y="3811164"/>
                        <a:pt x="351582" y="3816728"/>
                        <a:pt x="358445" y="3789274"/>
                      </a:cubicBezTo>
                      <a:cubicBezTo>
                        <a:pt x="361460" y="3777212"/>
                        <a:pt x="362488" y="3764693"/>
                        <a:pt x="365760" y="3752698"/>
                      </a:cubicBezTo>
                      <a:cubicBezTo>
                        <a:pt x="369818" y="3737820"/>
                        <a:pt x="380391" y="3708807"/>
                        <a:pt x="380391" y="3708807"/>
                      </a:cubicBezTo>
                      <a:cubicBezTo>
                        <a:pt x="400595" y="3587582"/>
                        <a:pt x="392316" y="3654695"/>
                        <a:pt x="380391" y="3416199"/>
                      </a:cubicBezTo>
                      <a:cubicBezTo>
                        <a:pt x="379650" y="3401385"/>
                        <a:pt x="375173" y="3386991"/>
                        <a:pt x="373075" y="3372308"/>
                      </a:cubicBezTo>
                      <a:cubicBezTo>
                        <a:pt x="370295" y="3352846"/>
                        <a:pt x="368540" y="3333248"/>
                        <a:pt x="365760" y="3313786"/>
                      </a:cubicBezTo>
                      <a:cubicBezTo>
                        <a:pt x="363662" y="3299103"/>
                        <a:pt x="360285" y="3284613"/>
                        <a:pt x="358445" y="3269895"/>
                      </a:cubicBezTo>
                      <a:cubicBezTo>
                        <a:pt x="355406" y="3245579"/>
                        <a:pt x="354169" y="3221059"/>
                        <a:pt x="351130" y="3196743"/>
                      </a:cubicBezTo>
                      <a:cubicBezTo>
                        <a:pt x="346646" y="3160867"/>
                        <a:pt x="344374" y="3155086"/>
                        <a:pt x="336499" y="3123591"/>
                      </a:cubicBezTo>
                      <a:cubicBezTo>
                        <a:pt x="334061" y="3101645"/>
                        <a:pt x="332102" y="3079641"/>
                        <a:pt x="329184" y="3057754"/>
                      </a:cubicBezTo>
                      <a:cubicBezTo>
                        <a:pt x="327224" y="3043052"/>
                        <a:pt x="321869" y="3028695"/>
                        <a:pt x="321869" y="3013863"/>
                      </a:cubicBezTo>
                      <a:cubicBezTo>
                        <a:pt x="321869" y="2921172"/>
                        <a:pt x="325158" y="2828489"/>
                        <a:pt x="329184" y="2735885"/>
                      </a:cubicBezTo>
                      <a:cubicBezTo>
                        <a:pt x="331252" y="2688321"/>
                        <a:pt x="332715" y="2688715"/>
                        <a:pt x="343815" y="2655418"/>
                      </a:cubicBezTo>
                      <a:cubicBezTo>
                        <a:pt x="346253" y="2396948"/>
                        <a:pt x="346556" y="2138448"/>
                        <a:pt x="351130" y="1880007"/>
                      </a:cubicBezTo>
                      <a:cubicBezTo>
                        <a:pt x="351435" y="1862767"/>
                        <a:pt x="353491" y="1845315"/>
                        <a:pt x="358445" y="1828800"/>
                      </a:cubicBezTo>
                      <a:cubicBezTo>
                        <a:pt x="360971" y="1820379"/>
                        <a:pt x="369143" y="1814718"/>
                        <a:pt x="373075" y="1806855"/>
                      </a:cubicBezTo>
                      <a:cubicBezTo>
                        <a:pt x="376524" y="1799958"/>
                        <a:pt x="377353" y="1791997"/>
                        <a:pt x="380391" y="1784909"/>
                      </a:cubicBezTo>
                      <a:cubicBezTo>
                        <a:pt x="384687" y="1774886"/>
                        <a:pt x="391192" y="1765859"/>
                        <a:pt x="395021" y="1755648"/>
                      </a:cubicBezTo>
                      <a:cubicBezTo>
                        <a:pt x="398551" y="1746235"/>
                        <a:pt x="399157" y="1735926"/>
                        <a:pt x="402336" y="1726388"/>
                      </a:cubicBezTo>
                      <a:cubicBezTo>
                        <a:pt x="406489" y="1713931"/>
                        <a:pt x="412356" y="1702107"/>
                        <a:pt x="416967" y="1689812"/>
                      </a:cubicBezTo>
                      <a:cubicBezTo>
                        <a:pt x="419675" y="1682592"/>
                        <a:pt x="421844" y="1675181"/>
                        <a:pt x="424282" y="1667866"/>
                      </a:cubicBezTo>
                      <a:cubicBezTo>
                        <a:pt x="419405" y="1621536"/>
                        <a:pt x="413135" y="1575332"/>
                        <a:pt x="409651" y="1528877"/>
                      </a:cubicBezTo>
                      <a:cubicBezTo>
                        <a:pt x="405817" y="1477756"/>
                        <a:pt x="407997" y="1426209"/>
                        <a:pt x="402336" y="1375258"/>
                      </a:cubicBezTo>
                      <a:cubicBezTo>
                        <a:pt x="400633" y="1359931"/>
                        <a:pt x="392583" y="1345997"/>
                        <a:pt x="387706" y="1331367"/>
                      </a:cubicBezTo>
                      <a:lnTo>
                        <a:pt x="380391" y="1309421"/>
                      </a:lnTo>
                      <a:cubicBezTo>
                        <a:pt x="377953" y="1302106"/>
                        <a:pt x="374945" y="1294957"/>
                        <a:pt x="373075" y="1287476"/>
                      </a:cubicBezTo>
                      <a:lnTo>
                        <a:pt x="365760" y="1258215"/>
                      </a:lnTo>
                      <a:cubicBezTo>
                        <a:pt x="374066" y="1075475"/>
                        <a:pt x="380042" y="1028771"/>
                        <a:pt x="365760" y="819303"/>
                      </a:cubicBezTo>
                      <a:cubicBezTo>
                        <a:pt x="364711" y="803917"/>
                        <a:pt x="351130" y="775412"/>
                        <a:pt x="351130" y="775412"/>
                      </a:cubicBezTo>
                      <a:cubicBezTo>
                        <a:pt x="353568" y="726644"/>
                        <a:pt x="351848" y="677489"/>
                        <a:pt x="358445" y="629108"/>
                      </a:cubicBezTo>
                      <a:cubicBezTo>
                        <a:pt x="359377" y="622274"/>
                        <a:pt x="369991" y="620646"/>
                        <a:pt x="373075" y="614477"/>
                      </a:cubicBezTo>
                      <a:cubicBezTo>
                        <a:pt x="379972" y="600683"/>
                        <a:pt x="387706" y="570586"/>
                        <a:pt x="387706" y="570586"/>
                      </a:cubicBezTo>
                      <a:cubicBezTo>
                        <a:pt x="390144" y="514503"/>
                        <a:pt x="390716" y="458307"/>
                        <a:pt x="395021" y="402336"/>
                      </a:cubicBezTo>
                      <a:cubicBezTo>
                        <a:pt x="395612" y="394648"/>
                        <a:pt x="401485" y="388055"/>
                        <a:pt x="402336" y="380391"/>
                      </a:cubicBezTo>
                      <a:cubicBezTo>
                        <a:pt x="406384" y="343958"/>
                        <a:pt x="405603" y="307096"/>
                        <a:pt x="409651" y="270663"/>
                      </a:cubicBezTo>
                      <a:cubicBezTo>
                        <a:pt x="410503" y="262999"/>
                        <a:pt x="414849" y="256131"/>
                        <a:pt x="416967" y="248717"/>
                      </a:cubicBezTo>
                      <a:cubicBezTo>
                        <a:pt x="431443" y="198053"/>
                        <a:pt x="413639" y="235420"/>
                        <a:pt x="453543" y="175565"/>
                      </a:cubicBezTo>
                      <a:lnTo>
                        <a:pt x="468173" y="153620"/>
                      </a:lnTo>
                      <a:cubicBezTo>
                        <a:pt x="463296" y="117044"/>
                        <a:pt x="461548" y="79913"/>
                        <a:pt x="453543" y="43892"/>
                      </a:cubicBezTo>
                      <a:cubicBezTo>
                        <a:pt x="448485" y="21132"/>
                        <a:pt x="435106" y="19813"/>
                        <a:pt x="416967" y="14631"/>
                      </a:cubicBezTo>
                      <a:cubicBezTo>
                        <a:pt x="407300" y="11869"/>
                        <a:pt x="387706" y="7316"/>
                        <a:pt x="387706" y="7316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任意多边形 123"/>
                <p:cNvSpPr/>
                <p:nvPr/>
              </p:nvSpPr>
              <p:spPr>
                <a:xfrm>
                  <a:off x="4442964" y="1052930"/>
                  <a:ext cx="501699" cy="638083"/>
                </a:xfrm>
                <a:custGeom>
                  <a:avLst/>
                  <a:gdLst>
                    <a:gd name="connsiteX0" fmla="*/ 504749 w 504749"/>
                    <a:gd name="connsiteY0" fmla="*/ 0 h 643737"/>
                    <a:gd name="connsiteX1" fmla="*/ 497434 w 504749"/>
                    <a:gd name="connsiteY1" fmla="*/ 36576 h 643737"/>
                    <a:gd name="connsiteX2" fmla="*/ 490119 w 504749"/>
                    <a:gd name="connsiteY2" fmla="*/ 307238 h 643737"/>
                    <a:gd name="connsiteX3" fmla="*/ 424282 w 504749"/>
                    <a:gd name="connsiteY3" fmla="*/ 358444 h 643737"/>
                    <a:gd name="connsiteX4" fmla="*/ 395021 w 504749"/>
                    <a:gd name="connsiteY4" fmla="*/ 395020 h 643737"/>
                    <a:gd name="connsiteX5" fmla="*/ 373076 w 504749"/>
                    <a:gd name="connsiteY5" fmla="*/ 402336 h 643737"/>
                    <a:gd name="connsiteX6" fmla="*/ 336500 w 504749"/>
                    <a:gd name="connsiteY6" fmla="*/ 416966 h 643737"/>
                    <a:gd name="connsiteX7" fmla="*/ 292608 w 504749"/>
                    <a:gd name="connsiteY7" fmla="*/ 453542 h 643737"/>
                    <a:gd name="connsiteX8" fmla="*/ 241402 w 504749"/>
                    <a:gd name="connsiteY8" fmla="*/ 490118 h 643737"/>
                    <a:gd name="connsiteX9" fmla="*/ 212141 w 504749"/>
                    <a:gd name="connsiteY9" fmla="*/ 497433 h 643737"/>
                    <a:gd name="connsiteX10" fmla="*/ 175565 w 504749"/>
                    <a:gd name="connsiteY10" fmla="*/ 519379 h 643737"/>
                    <a:gd name="connsiteX11" fmla="*/ 131674 w 504749"/>
                    <a:gd name="connsiteY11" fmla="*/ 555955 h 643737"/>
                    <a:gd name="connsiteX12" fmla="*/ 73152 w 504749"/>
                    <a:gd name="connsiteY12" fmla="*/ 585216 h 643737"/>
                    <a:gd name="connsiteX13" fmla="*/ 51207 w 504749"/>
                    <a:gd name="connsiteY13" fmla="*/ 607161 h 643737"/>
                    <a:gd name="connsiteX14" fmla="*/ 21946 w 504749"/>
                    <a:gd name="connsiteY14" fmla="*/ 629107 h 643737"/>
                    <a:gd name="connsiteX15" fmla="*/ 0 w 504749"/>
                    <a:gd name="connsiteY15" fmla="*/ 643737 h 643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4749" h="643737">
                      <a:moveTo>
                        <a:pt x="504749" y="0"/>
                      </a:moveTo>
                      <a:cubicBezTo>
                        <a:pt x="502311" y="12192"/>
                        <a:pt x="498025" y="24157"/>
                        <a:pt x="497434" y="36576"/>
                      </a:cubicBezTo>
                      <a:cubicBezTo>
                        <a:pt x="493141" y="126727"/>
                        <a:pt x="501045" y="217648"/>
                        <a:pt x="490119" y="307238"/>
                      </a:cubicBezTo>
                      <a:cubicBezTo>
                        <a:pt x="488050" y="324206"/>
                        <a:pt x="434295" y="352436"/>
                        <a:pt x="424282" y="358444"/>
                      </a:cubicBezTo>
                      <a:cubicBezTo>
                        <a:pt x="417635" y="368415"/>
                        <a:pt x="406606" y="388069"/>
                        <a:pt x="395021" y="395020"/>
                      </a:cubicBezTo>
                      <a:cubicBezTo>
                        <a:pt x="388409" y="398987"/>
                        <a:pt x="380296" y="399628"/>
                        <a:pt x="373076" y="402336"/>
                      </a:cubicBezTo>
                      <a:cubicBezTo>
                        <a:pt x="360781" y="406947"/>
                        <a:pt x="348692" y="412089"/>
                        <a:pt x="336500" y="416966"/>
                      </a:cubicBezTo>
                      <a:cubicBezTo>
                        <a:pt x="302340" y="451126"/>
                        <a:pt x="328258" y="428077"/>
                        <a:pt x="292608" y="453542"/>
                      </a:cubicBezTo>
                      <a:cubicBezTo>
                        <a:pt x="288854" y="456224"/>
                        <a:pt x="250028" y="486421"/>
                        <a:pt x="241402" y="490118"/>
                      </a:cubicBezTo>
                      <a:cubicBezTo>
                        <a:pt x="232161" y="494078"/>
                        <a:pt x="221895" y="494995"/>
                        <a:pt x="212141" y="497433"/>
                      </a:cubicBezTo>
                      <a:cubicBezTo>
                        <a:pt x="166584" y="542993"/>
                        <a:pt x="232536" y="481399"/>
                        <a:pt x="175565" y="519379"/>
                      </a:cubicBezTo>
                      <a:cubicBezTo>
                        <a:pt x="127028" y="551736"/>
                        <a:pt x="179543" y="532020"/>
                        <a:pt x="131674" y="555955"/>
                      </a:cubicBezTo>
                      <a:cubicBezTo>
                        <a:pt x="86667" y="578459"/>
                        <a:pt x="133991" y="539587"/>
                        <a:pt x="73152" y="585216"/>
                      </a:cubicBezTo>
                      <a:cubicBezTo>
                        <a:pt x="64876" y="591423"/>
                        <a:pt x="59061" y="600429"/>
                        <a:pt x="51207" y="607161"/>
                      </a:cubicBezTo>
                      <a:cubicBezTo>
                        <a:pt x="41950" y="615096"/>
                        <a:pt x="31867" y="622021"/>
                        <a:pt x="21946" y="629107"/>
                      </a:cubicBezTo>
                      <a:cubicBezTo>
                        <a:pt x="14792" y="634217"/>
                        <a:pt x="0" y="643737"/>
                        <a:pt x="0" y="643737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9" name="任意多边形 125"/>
                <p:cNvSpPr/>
                <p:nvPr/>
              </p:nvSpPr>
              <p:spPr>
                <a:xfrm>
                  <a:off x="4478797" y="1061673"/>
                  <a:ext cx="530367" cy="445779"/>
                </a:xfrm>
                <a:custGeom>
                  <a:avLst/>
                  <a:gdLst>
                    <a:gd name="connsiteX0" fmla="*/ 534010 w 534010"/>
                    <a:gd name="connsiteY0" fmla="*/ 0 h 446227"/>
                    <a:gd name="connsiteX1" fmla="*/ 512064 w 534010"/>
                    <a:gd name="connsiteY1" fmla="*/ 51206 h 446227"/>
                    <a:gd name="connsiteX2" fmla="*/ 475488 w 534010"/>
                    <a:gd name="connsiteY2" fmla="*/ 87782 h 446227"/>
                    <a:gd name="connsiteX3" fmla="*/ 446228 w 534010"/>
                    <a:gd name="connsiteY3" fmla="*/ 138989 h 446227"/>
                    <a:gd name="connsiteX4" fmla="*/ 416967 w 534010"/>
                    <a:gd name="connsiteY4" fmla="*/ 182880 h 446227"/>
                    <a:gd name="connsiteX5" fmla="*/ 387706 w 534010"/>
                    <a:gd name="connsiteY5" fmla="*/ 212141 h 446227"/>
                    <a:gd name="connsiteX6" fmla="*/ 321869 w 534010"/>
                    <a:gd name="connsiteY6" fmla="*/ 285293 h 446227"/>
                    <a:gd name="connsiteX7" fmla="*/ 270663 w 534010"/>
                    <a:gd name="connsiteY7" fmla="*/ 329184 h 446227"/>
                    <a:gd name="connsiteX8" fmla="*/ 248717 w 534010"/>
                    <a:gd name="connsiteY8" fmla="*/ 336499 h 446227"/>
                    <a:gd name="connsiteX9" fmla="*/ 226772 w 534010"/>
                    <a:gd name="connsiteY9" fmla="*/ 358445 h 446227"/>
                    <a:gd name="connsiteX10" fmla="*/ 168250 w 534010"/>
                    <a:gd name="connsiteY10" fmla="*/ 373075 h 446227"/>
                    <a:gd name="connsiteX11" fmla="*/ 109728 w 534010"/>
                    <a:gd name="connsiteY11" fmla="*/ 395021 h 446227"/>
                    <a:gd name="connsiteX12" fmla="*/ 65837 w 534010"/>
                    <a:gd name="connsiteY12" fmla="*/ 416966 h 446227"/>
                    <a:gd name="connsiteX13" fmla="*/ 43892 w 534010"/>
                    <a:gd name="connsiteY13" fmla="*/ 431597 h 446227"/>
                    <a:gd name="connsiteX14" fmla="*/ 0 w 534010"/>
                    <a:gd name="connsiteY14" fmla="*/ 446227 h 446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34010" h="446227">
                      <a:moveTo>
                        <a:pt x="534010" y="0"/>
                      </a:moveTo>
                      <a:cubicBezTo>
                        <a:pt x="526695" y="17069"/>
                        <a:pt x="522365" y="35755"/>
                        <a:pt x="512064" y="51206"/>
                      </a:cubicBezTo>
                      <a:cubicBezTo>
                        <a:pt x="502500" y="65552"/>
                        <a:pt x="475488" y="87782"/>
                        <a:pt x="475488" y="87782"/>
                      </a:cubicBezTo>
                      <a:cubicBezTo>
                        <a:pt x="463300" y="124349"/>
                        <a:pt x="474409" y="98730"/>
                        <a:pt x="446228" y="138989"/>
                      </a:cubicBezTo>
                      <a:cubicBezTo>
                        <a:pt x="436145" y="153394"/>
                        <a:pt x="429400" y="170447"/>
                        <a:pt x="416967" y="182880"/>
                      </a:cubicBezTo>
                      <a:cubicBezTo>
                        <a:pt x="407213" y="192634"/>
                        <a:pt x="395357" y="200664"/>
                        <a:pt x="387706" y="212141"/>
                      </a:cubicBezTo>
                      <a:cubicBezTo>
                        <a:pt x="359686" y="254171"/>
                        <a:pt x="379293" y="227869"/>
                        <a:pt x="321869" y="285293"/>
                      </a:cubicBezTo>
                      <a:cubicBezTo>
                        <a:pt x="304574" y="302588"/>
                        <a:pt x="292559" y="316672"/>
                        <a:pt x="270663" y="329184"/>
                      </a:cubicBezTo>
                      <a:cubicBezTo>
                        <a:pt x="263968" y="333010"/>
                        <a:pt x="256032" y="334061"/>
                        <a:pt x="248717" y="336499"/>
                      </a:cubicBezTo>
                      <a:cubicBezTo>
                        <a:pt x="241402" y="343814"/>
                        <a:pt x="236190" y="354164"/>
                        <a:pt x="226772" y="358445"/>
                      </a:cubicBezTo>
                      <a:cubicBezTo>
                        <a:pt x="208467" y="366766"/>
                        <a:pt x="186919" y="365607"/>
                        <a:pt x="168250" y="373075"/>
                      </a:cubicBezTo>
                      <a:cubicBezTo>
                        <a:pt x="124515" y="390570"/>
                        <a:pt x="144131" y="383554"/>
                        <a:pt x="109728" y="395021"/>
                      </a:cubicBezTo>
                      <a:cubicBezTo>
                        <a:pt x="46829" y="436954"/>
                        <a:pt x="126417" y="386675"/>
                        <a:pt x="65837" y="416966"/>
                      </a:cubicBezTo>
                      <a:cubicBezTo>
                        <a:pt x="57973" y="420898"/>
                        <a:pt x="51926" y="428026"/>
                        <a:pt x="43892" y="431597"/>
                      </a:cubicBezTo>
                      <a:cubicBezTo>
                        <a:pt x="29799" y="437860"/>
                        <a:pt x="0" y="446227"/>
                        <a:pt x="0" y="446227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0" name="任意多边形 126"/>
                <p:cNvSpPr/>
                <p:nvPr/>
              </p:nvSpPr>
              <p:spPr>
                <a:xfrm>
                  <a:off x="4005767" y="1428788"/>
                  <a:ext cx="967564" cy="3741073"/>
                </a:xfrm>
                <a:custGeom>
                  <a:avLst/>
                  <a:gdLst>
                    <a:gd name="connsiteX0" fmla="*/ 966854 w 966854"/>
                    <a:gd name="connsiteY0" fmla="*/ 0 h 3745382"/>
                    <a:gd name="connsiteX1" fmla="*/ 944908 w 966854"/>
                    <a:gd name="connsiteY1" fmla="*/ 51206 h 3745382"/>
                    <a:gd name="connsiteX2" fmla="*/ 908332 w 966854"/>
                    <a:gd name="connsiteY2" fmla="*/ 87782 h 3745382"/>
                    <a:gd name="connsiteX3" fmla="*/ 886387 w 966854"/>
                    <a:gd name="connsiteY3" fmla="*/ 95098 h 3745382"/>
                    <a:gd name="connsiteX4" fmla="*/ 849811 w 966854"/>
                    <a:gd name="connsiteY4" fmla="*/ 109728 h 3745382"/>
                    <a:gd name="connsiteX5" fmla="*/ 813235 w 966854"/>
                    <a:gd name="connsiteY5" fmla="*/ 131674 h 3745382"/>
                    <a:gd name="connsiteX6" fmla="*/ 798604 w 966854"/>
                    <a:gd name="connsiteY6" fmla="*/ 146304 h 3745382"/>
                    <a:gd name="connsiteX7" fmla="*/ 754713 w 966854"/>
                    <a:gd name="connsiteY7" fmla="*/ 175565 h 3745382"/>
                    <a:gd name="connsiteX8" fmla="*/ 718137 w 966854"/>
                    <a:gd name="connsiteY8" fmla="*/ 212141 h 3745382"/>
                    <a:gd name="connsiteX9" fmla="*/ 703507 w 966854"/>
                    <a:gd name="connsiteY9" fmla="*/ 234086 h 3745382"/>
                    <a:gd name="connsiteX10" fmla="*/ 674246 w 966854"/>
                    <a:gd name="connsiteY10" fmla="*/ 256032 h 3745382"/>
                    <a:gd name="connsiteX11" fmla="*/ 659616 w 966854"/>
                    <a:gd name="connsiteY11" fmla="*/ 292608 h 3745382"/>
                    <a:gd name="connsiteX12" fmla="*/ 644985 w 966854"/>
                    <a:gd name="connsiteY12" fmla="*/ 307238 h 3745382"/>
                    <a:gd name="connsiteX13" fmla="*/ 637670 w 966854"/>
                    <a:gd name="connsiteY13" fmla="*/ 329184 h 3745382"/>
                    <a:gd name="connsiteX14" fmla="*/ 623040 w 966854"/>
                    <a:gd name="connsiteY14" fmla="*/ 351130 h 3745382"/>
                    <a:gd name="connsiteX15" fmla="*/ 615724 w 966854"/>
                    <a:gd name="connsiteY15" fmla="*/ 387706 h 3745382"/>
                    <a:gd name="connsiteX16" fmla="*/ 601094 w 966854"/>
                    <a:gd name="connsiteY16" fmla="*/ 431597 h 3745382"/>
                    <a:gd name="connsiteX17" fmla="*/ 579148 w 966854"/>
                    <a:gd name="connsiteY17" fmla="*/ 614477 h 3745382"/>
                    <a:gd name="connsiteX18" fmla="*/ 564518 w 966854"/>
                    <a:gd name="connsiteY18" fmla="*/ 672998 h 3745382"/>
                    <a:gd name="connsiteX19" fmla="*/ 542572 w 966854"/>
                    <a:gd name="connsiteY19" fmla="*/ 768096 h 3745382"/>
                    <a:gd name="connsiteX20" fmla="*/ 491366 w 966854"/>
                    <a:gd name="connsiteY20" fmla="*/ 855878 h 3745382"/>
                    <a:gd name="connsiteX21" fmla="*/ 476736 w 966854"/>
                    <a:gd name="connsiteY21" fmla="*/ 877824 h 3745382"/>
                    <a:gd name="connsiteX22" fmla="*/ 469420 w 966854"/>
                    <a:gd name="connsiteY22" fmla="*/ 899770 h 3745382"/>
                    <a:gd name="connsiteX23" fmla="*/ 447475 w 966854"/>
                    <a:gd name="connsiteY23" fmla="*/ 987552 h 3745382"/>
                    <a:gd name="connsiteX24" fmla="*/ 440160 w 966854"/>
                    <a:gd name="connsiteY24" fmla="*/ 1024128 h 3745382"/>
                    <a:gd name="connsiteX25" fmla="*/ 425529 w 966854"/>
                    <a:gd name="connsiteY25" fmla="*/ 1060704 h 3745382"/>
                    <a:gd name="connsiteX26" fmla="*/ 403584 w 966854"/>
                    <a:gd name="connsiteY26" fmla="*/ 1155802 h 3745382"/>
                    <a:gd name="connsiteX27" fmla="*/ 374323 w 966854"/>
                    <a:gd name="connsiteY27" fmla="*/ 1258214 h 3745382"/>
                    <a:gd name="connsiteX28" fmla="*/ 359692 w 966854"/>
                    <a:gd name="connsiteY28" fmla="*/ 1338682 h 3745382"/>
                    <a:gd name="connsiteX29" fmla="*/ 352377 w 966854"/>
                    <a:gd name="connsiteY29" fmla="*/ 1360627 h 3745382"/>
                    <a:gd name="connsiteX30" fmla="*/ 323116 w 966854"/>
                    <a:gd name="connsiteY30" fmla="*/ 1397203 h 3745382"/>
                    <a:gd name="connsiteX31" fmla="*/ 308486 w 966854"/>
                    <a:gd name="connsiteY31" fmla="*/ 1470355 h 3745382"/>
                    <a:gd name="connsiteX32" fmla="*/ 286540 w 966854"/>
                    <a:gd name="connsiteY32" fmla="*/ 1587398 h 3745382"/>
                    <a:gd name="connsiteX33" fmla="*/ 279225 w 966854"/>
                    <a:gd name="connsiteY33" fmla="*/ 1682496 h 3745382"/>
                    <a:gd name="connsiteX34" fmla="*/ 249964 w 966854"/>
                    <a:gd name="connsiteY34" fmla="*/ 1784909 h 3745382"/>
                    <a:gd name="connsiteX35" fmla="*/ 242649 w 966854"/>
                    <a:gd name="connsiteY35" fmla="*/ 1828800 h 3745382"/>
                    <a:gd name="connsiteX36" fmla="*/ 235334 w 966854"/>
                    <a:gd name="connsiteY36" fmla="*/ 1858061 h 3745382"/>
                    <a:gd name="connsiteX37" fmla="*/ 228019 w 966854"/>
                    <a:gd name="connsiteY37" fmla="*/ 1916582 h 3745382"/>
                    <a:gd name="connsiteX38" fmla="*/ 213388 w 966854"/>
                    <a:gd name="connsiteY38" fmla="*/ 2033626 h 3745382"/>
                    <a:gd name="connsiteX39" fmla="*/ 206073 w 966854"/>
                    <a:gd name="connsiteY39" fmla="*/ 2062886 h 3745382"/>
                    <a:gd name="connsiteX40" fmla="*/ 198758 w 966854"/>
                    <a:gd name="connsiteY40" fmla="*/ 2099462 h 3745382"/>
                    <a:gd name="connsiteX41" fmla="*/ 191443 w 966854"/>
                    <a:gd name="connsiteY41" fmla="*/ 2691994 h 3745382"/>
                    <a:gd name="connsiteX42" fmla="*/ 169497 w 966854"/>
                    <a:gd name="connsiteY42" fmla="*/ 2787091 h 3745382"/>
                    <a:gd name="connsiteX43" fmla="*/ 154867 w 966854"/>
                    <a:gd name="connsiteY43" fmla="*/ 2838298 h 3745382"/>
                    <a:gd name="connsiteX44" fmla="*/ 147552 w 966854"/>
                    <a:gd name="connsiteY44" fmla="*/ 2860243 h 3745382"/>
                    <a:gd name="connsiteX45" fmla="*/ 118291 w 966854"/>
                    <a:gd name="connsiteY45" fmla="*/ 2977286 h 3745382"/>
                    <a:gd name="connsiteX46" fmla="*/ 110976 w 966854"/>
                    <a:gd name="connsiteY46" fmla="*/ 3065069 h 3745382"/>
                    <a:gd name="connsiteX47" fmla="*/ 96345 w 966854"/>
                    <a:gd name="connsiteY47" fmla="*/ 3101645 h 3745382"/>
                    <a:gd name="connsiteX48" fmla="*/ 89030 w 966854"/>
                    <a:gd name="connsiteY48" fmla="*/ 3130906 h 3745382"/>
                    <a:gd name="connsiteX49" fmla="*/ 67084 w 966854"/>
                    <a:gd name="connsiteY49" fmla="*/ 3269894 h 3745382"/>
                    <a:gd name="connsiteX50" fmla="*/ 59769 w 966854"/>
                    <a:gd name="connsiteY50" fmla="*/ 3335731 h 3745382"/>
                    <a:gd name="connsiteX51" fmla="*/ 52454 w 966854"/>
                    <a:gd name="connsiteY51" fmla="*/ 3386938 h 3745382"/>
                    <a:gd name="connsiteX52" fmla="*/ 37824 w 966854"/>
                    <a:gd name="connsiteY52" fmla="*/ 3511296 h 3745382"/>
                    <a:gd name="connsiteX53" fmla="*/ 23193 w 966854"/>
                    <a:gd name="connsiteY53" fmla="*/ 3555187 h 3745382"/>
                    <a:gd name="connsiteX54" fmla="*/ 15878 w 966854"/>
                    <a:gd name="connsiteY54" fmla="*/ 3606394 h 3745382"/>
                    <a:gd name="connsiteX55" fmla="*/ 1248 w 966854"/>
                    <a:gd name="connsiteY55" fmla="*/ 3664915 h 3745382"/>
                    <a:gd name="connsiteX56" fmla="*/ 1248 w 966854"/>
                    <a:gd name="connsiteY56" fmla="*/ 3745382 h 3745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966854" h="3745382">
                      <a:moveTo>
                        <a:pt x="966854" y="0"/>
                      </a:moveTo>
                      <a:cubicBezTo>
                        <a:pt x="959539" y="17069"/>
                        <a:pt x="955209" y="35755"/>
                        <a:pt x="944908" y="51206"/>
                      </a:cubicBezTo>
                      <a:cubicBezTo>
                        <a:pt x="935344" y="65552"/>
                        <a:pt x="922126" y="77437"/>
                        <a:pt x="908332" y="87782"/>
                      </a:cubicBezTo>
                      <a:cubicBezTo>
                        <a:pt x="902163" y="92409"/>
                        <a:pt x="893607" y="92390"/>
                        <a:pt x="886387" y="95098"/>
                      </a:cubicBezTo>
                      <a:cubicBezTo>
                        <a:pt x="874092" y="99709"/>
                        <a:pt x="862003" y="104851"/>
                        <a:pt x="849811" y="109728"/>
                      </a:cubicBezTo>
                      <a:cubicBezTo>
                        <a:pt x="812739" y="146797"/>
                        <a:pt x="860716" y="103185"/>
                        <a:pt x="813235" y="131674"/>
                      </a:cubicBezTo>
                      <a:cubicBezTo>
                        <a:pt x="807321" y="135222"/>
                        <a:pt x="804122" y="142166"/>
                        <a:pt x="798604" y="146304"/>
                      </a:cubicBezTo>
                      <a:cubicBezTo>
                        <a:pt x="784537" y="156854"/>
                        <a:pt x="767146" y="163132"/>
                        <a:pt x="754713" y="175565"/>
                      </a:cubicBezTo>
                      <a:cubicBezTo>
                        <a:pt x="742521" y="187757"/>
                        <a:pt x="727701" y="197795"/>
                        <a:pt x="718137" y="212141"/>
                      </a:cubicBezTo>
                      <a:cubicBezTo>
                        <a:pt x="713260" y="219456"/>
                        <a:pt x="709724" y="227869"/>
                        <a:pt x="703507" y="234086"/>
                      </a:cubicBezTo>
                      <a:cubicBezTo>
                        <a:pt x="694886" y="242707"/>
                        <a:pt x="684000" y="248717"/>
                        <a:pt x="674246" y="256032"/>
                      </a:cubicBezTo>
                      <a:cubicBezTo>
                        <a:pt x="669369" y="268224"/>
                        <a:pt x="666131" y="281207"/>
                        <a:pt x="659616" y="292608"/>
                      </a:cubicBezTo>
                      <a:cubicBezTo>
                        <a:pt x="656194" y="298596"/>
                        <a:pt x="648533" y="301324"/>
                        <a:pt x="644985" y="307238"/>
                      </a:cubicBezTo>
                      <a:cubicBezTo>
                        <a:pt x="641018" y="313850"/>
                        <a:pt x="641118" y="322287"/>
                        <a:pt x="637670" y="329184"/>
                      </a:cubicBezTo>
                      <a:cubicBezTo>
                        <a:pt x="633738" y="337048"/>
                        <a:pt x="627917" y="343815"/>
                        <a:pt x="623040" y="351130"/>
                      </a:cubicBezTo>
                      <a:cubicBezTo>
                        <a:pt x="620601" y="363322"/>
                        <a:pt x="618996" y="375711"/>
                        <a:pt x="615724" y="387706"/>
                      </a:cubicBezTo>
                      <a:cubicBezTo>
                        <a:pt x="611666" y="402584"/>
                        <a:pt x="604118" y="416475"/>
                        <a:pt x="601094" y="431597"/>
                      </a:cubicBezTo>
                      <a:cubicBezTo>
                        <a:pt x="563543" y="619355"/>
                        <a:pt x="604513" y="453835"/>
                        <a:pt x="579148" y="614477"/>
                      </a:cubicBezTo>
                      <a:cubicBezTo>
                        <a:pt x="576012" y="634338"/>
                        <a:pt x="569039" y="653406"/>
                        <a:pt x="564518" y="672998"/>
                      </a:cubicBezTo>
                      <a:cubicBezTo>
                        <a:pt x="560238" y="691547"/>
                        <a:pt x="548934" y="758553"/>
                        <a:pt x="542572" y="768096"/>
                      </a:cubicBezTo>
                      <a:cubicBezTo>
                        <a:pt x="482879" y="857637"/>
                        <a:pt x="541046" y="766454"/>
                        <a:pt x="491366" y="855878"/>
                      </a:cubicBezTo>
                      <a:cubicBezTo>
                        <a:pt x="487096" y="863563"/>
                        <a:pt x="480668" y="869960"/>
                        <a:pt x="476736" y="877824"/>
                      </a:cubicBezTo>
                      <a:cubicBezTo>
                        <a:pt x="473287" y="884721"/>
                        <a:pt x="471407" y="892319"/>
                        <a:pt x="469420" y="899770"/>
                      </a:cubicBezTo>
                      <a:cubicBezTo>
                        <a:pt x="461649" y="928913"/>
                        <a:pt x="453390" y="957977"/>
                        <a:pt x="447475" y="987552"/>
                      </a:cubicBezTo>
                      <a:cubicBezTo>
                        <a:pt x="445037" y="999744"/>
                        <a:pt x="443733" y="1012219"/>
                        <a:pt x="440160" y="1024128"/>
                      </a:cubicBezTo>
                      <a:cubicBezTo>
                        <a:pt x="436387" y="1036705"/>
                        <a:pt x="429682" y="1048247"/>
                        <a:pt x="425529" y="1060704"/>
                      </a:cubicBezTo>
                      <a:cubicBezTo>
                        <a:pt x="402636" y="1129381"/>
                        <a:pt x="417316" y="1091718"/>
                        <a:pt x="403584" y="1155802"/>
                      </a:cubicBezTo>
                      <a:cubicBezTo>
                        <a:pt x="379217" y="1269512"/>
                        <a:pt x="399910" y="1164394"/>
                        <a:pt x="374323" y="1258214"/>
                      </a:cubicBezTo>
                      <a:cubicBezTo>
                        <a:pt x="366339" y="1287490"/>
                        <a:pt x="366380" y="1308585"/>
                        <a:pt x="359692" y="1338682"/>
                      </a:cubicBezTo>
                      <a:cubicBezTo>
                        <a:pt x="358019" y="1346209"/>
                        <a:pt x="356464" y="1354088"/>
                        <a:pt x="352377" y="1360627"/>
                      </a:cubicBezTo>
                      <a:cubicBezTo>
                        <a:pt x="344102" y="1373867"/>
                        <a:pt x="332870" y="1385011"/>
                        <a:pt x="323116" y="1397203"/>
                      </a:cubicBezTo>
                      <a:cubicBezTo>
                        <a:pt x="300046" y="1489485"/>
                        <a:pt x="335389" y="1344802"/>
                        <a:pt x="308486" y="1470355"/>
                      </a:cubicBezTo>
                      <a:cubicBezTo>
                        <a:pt x="291173" y="1551152"/>
                        <a:pt x="294312" y="1505793"/>
                        <a:pt x="286540" y="1587398"/>
                      </a:cubicBezTo>
                      <a:cubicBezTo>
                        <a:pt x="283526" y="1619048"/>
                        <a:pt x="283521" y="1650995"/>
                        <a:pt x="279225" y="1682496"/>
                      </a:cubicBezTo>
                      <a:cubicBezTo>
                        <a:pt x="271992" y="1735539"/>
                        <a:pt x="266960" y="1742421"/>
                        <a:pt x="249964" y="1784909"/>
                      </a:cubicBezTo>
                      <a:cubicBezTo>
                        <a:pt x="247526" y="1799539"/>
                        <a:pt x="245558" y="1814256"/>
                        <a:pt x="242649" y="1828800"/>
                      </a:cubicBezTo>
                      <a:cubicBezTo>
                        <a:pt x="240677" y="1838659"/>
                        <a:pt x="236987" y="1848144"/>
                        <a:pt x="235334" y="1858061"/>
                      </a:cubicBezTo>
                      <a:cubicBezTo>
                        <a:pt x="232102" y="1877452"/>
                        <a:pt x="230316" y="1897058"/>
                        <a:pt x="228019" y="1916582"/>
                      </a:cubicBezTo>
                      <a:cubicBezTo>
                        <a:pt x="223945" y="1951215"/>
                        <a:pt x="219810" y="1998309"/>
                        <a:pt x="213388" y="2033626"/>
                      </a:cubicBezTo>
                      <a:cubicBezTo>
                        <a:pt x="211589" y="2043517"/>
                        <a:pt x="208254" y="2053072"/>
                        <a:pt x="206073" y="2062886"/>
                      </a:cubicBezTo>
                      <a:cubicBezTo>
                        <a:pt x="203376" y="2075023"/>
                        <a:pt x="201196" y="2087270"/>
                        <a:pt x="198758" y="2099462"/>
                      </a:cubicBezTo>
                      <a:cubicBezTo>
                        <a:pt x="196320" y="2296973"/>
                        <a:pt x="197951" y="2494576"/>
                        <a:pt x="191443" y="2691994"/>
                      </a:cubicBezTo>
                      <a:cubicBezTo>
                        <a:pt x="189842" y="2740552"/>
                        <a:pt x="180166" y="2751526"/>
                        <a:pt x="169497" y="2787091"/>
                      </a:cubicBezTo>
                      <a:cubicBezTo>
                        <a:pt x="164396" y="2804094"/>
                        <a:pt x="159968" y="2821295"/>
                        <a:pt x="154867" y="2838298"/>
                      </a:cubicBezTo>
                      <a:cubicBezTo>
                        <a:pt x="152651" y="2845684"/>
                        <a:pt x="149286" y="2852730"/>
                        <a:pt x="147552" y="2860243"/>
                      </a:cubicBezTo>
                      <a:cubicBezTo>
                        <a:pt x="121069" y="2975001"/>
                        <a:pt x="146259" y="2893380"/>
                        <a:pt x="118291" y="2977286"/>
                      </a:cubicBezTo>
                      <a:cubicBezTo>
                        <a:pt x="115853" y="3006547"/>
                        <a:pt x="116079" y="3036153"/>
                        <a:pt x="110976" y="3065069"/>
                      </a:cubicBezTo>
                      <a:cubicBezTo>
                        <a:pt x="108694" y="3078000"/>
                        <a:pt x="100498" y="3089188"/>
                        <a:pt x="96345" y="3101645"/>
                      </a:cubicBezTo>
                      <a:cubicBezTo>
                        <a:pt x="93166" y="3111183"/>
                        <a:pt x="91468" y="3121152"/>
                        <a:pt x="89030" y="3130906"/>
                      </a:cubicBezTo>
                      <a:cubicBezTo>
                        <a:pt x="71036" y="3328843"/>
                        <a:pt x="94861" y="3112495"/>
                        <a:pt x="67084" y="3269894"/>
                      </a:cubicBezTo>
                      <a:cubicBezTo>
                        <a:pt x="63247" y="3291639"/>
                        <a:pt x="62508" y="3313821"/>
                        <a:pt x="59769" y="3335731"/>
                      </a:cubicBezTo>
                      <a:cubicBezTo>
                        <a:pt x="57630" y="3352840"/>
                        <a:pt x="54469" y="3369814"/>
                        <a:pt x="52454" y="3386938"/>
                      </a:cubicBezTo>
                      <a:cubicBezTo>
                        <a:pt x="49979" y="3407977"/>
                        <a:pt x="43992" y="3484568"/>
                        <a:pt x="37824" y="3511296"/>
                      </a:cubicBezTo>
                      <a:cubicBezTo>
                        <a:pt x="34356" y="3526323"/>
                        <a:pt x="23193" y="3555187"/>
                        <a:pt x="23193" y="3555187"/>
                      </a:cubicBezTo>
                      <a:cubicBezTo>
                        <a:pt x="20755" y="3572256"/>
                        <a:pt x="19259" y="3589487"/>
                        <a:pt x="15878" y="3606394"/>
                      </a:cubicBezTo>
                      <a:cubicBezTo>
                        <a:pt x="11935" y="3626111"/>
                        <a:pt x="3353" y="3644918"/>
                        <a:pt x="1248" y="3664915"/>
                      </a:cubicBezTo>
                      <a:cubicBezTo>
                        <a:pt x="-1560" y="3691590"/>
                        <a:pt x="1248" y="3718560"/>
                        <a:pt x="1248" y="3745382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1" name="任意多边形 127"/>
                <p:cNvSpPr/>
                <p:nvPr/>
              </p:nvSpPr>
              <p:spPr>
                <a:xfrm>
                  <a:off x="4622140" y="1542416"/>
                  <a:ext cx="329688" cy="2351285"/>
                </a:xfrm>
                <a:custGeom>
                  <a:avLst/>
                  <a:gdLst>
                    <a:gd name="connsiteX0" fmla="*/ 329184 w 329184"/>
                    <a:gd name="connsiteY0" fmla="*/ 0 h 2355494"/>
                    <a:gd name="connsiteX1" fmla="*/ 299924 w 329184"/>
                    <a:gd name="connsiteY1" fmla="*/ 102413 h 2355494"/>
                    <a:gd name="connsiteX2" fmla="*/ 277978 w 329184"/>
                    <a:gd name="connsiteY2" fmla="*/ 131674 h 2355494"/>
                    <a:gd name="connsiteX3" fmla="*/ 241402 w 329184"/>
                    <a:gd name="connsiteY3" fmla="*/ 219456 h 2355494"/>
                    <a:gd name="connsiteX4" fmla="*/ 212141 w 329184"/>
                    <a:gd name="connsiteY4" fmla="*/ 285293 h 2355494"/>
                    <a:gd name="connsiteX5" fmla="*/ 204826 w 329184"/>
                    <a:gd name="connsiteY5" fmla="*/ 307238 h 2355494"/>
                    <a:gd name="connsiteX6" fmla="*/ 190196 w 329184"/>
                    <a:gd name="connsiteY6" fmla="*/ 343814 h 2355494"/>
                    <a:gd name="connsiteX7" fmla="*/ 160935 w 329184"/>
                    <a:gd name="connsiteY7" fmla="*/ 431597 h 2355494"/>
                    <a:gd name="connsiteX8" fmla="*/ 146304 w 329184"/>
                    <a:gd name="connsiteY8" fmla="*/ 497434 h 2355494"/>
                    <a:gd name="connsiteX9" fmla="*/ 124359 w 329184"/>
                    <a:gd name="connsiteY9" fmla="*/ 519379 h 2355494"/>
                    <a:gd name="connsiteX10" fmla="*/ 87783 w 329184"/>
                    <a:gd name="connsiteY10" fmla="*/ 614477 h 2355494"/>
                    <a:gd name="connsiteX11" fmla="*/ 80468 w 329184"/>
                    <a:gd name="connsiteY11" fmla="*/ 658368 h 2355494"/>
                    <a:gd name="connsiteX12" fmla="*/ 65837 w 329184"/>
                    <a:gd name="connsiteY12" fmla="*/ 716890 h 2355494"/>
                    <a:gd name="connsiteX13" fmla="*/ 58522 w 329184"/>
                    <a:gd name="connsiteY13" fmla="*/ 1316736 h 2355494"/>
                    <a:gd name="connsiteX14" fmla="*/ 51207 w 329184"/>
                    <a:gd name="connsiteY14" fmla="*/ 1360627 h 2355494"/>
                    <a:gd name="connsiteX15" fmla="*/ 43892 w 329184"/>
                    <a:gd name="connsiteY15" fmla="*/ 1455725 h 2355494"/>
                    <a:gd name="connsiteX16" fmla="*/ 29261 w 329184"/>
                    <a:gd name="connsiteY16" fmla="*/ 1514246 h 2355494"/>
                    <a:gd name="connsiteX17" fmla="*/ 21946 w 329184"/>
                    <a:gd name="connsiteY17" fmla="*/ 1550822 h 2355494"/>
                    <a:gd name="connsiteX18" fmla="*/ 7316 w 329184"/>
                    <a:gd name="connsiteY18" fmla="*/ 1660550 h 2355494"/>
                    <a:gd name="connsiteX19" fmla="*/ 0 w 329184"/>
                    <a:gd name="connsiteY19" fmla="*/ 1719072 h 2355494"/>
                    <a:gd name="connsiteX20" fmla="*/ 7316 w 329184"/>
                    <a:gd name="connsiteY20" fmla="*/ 2318918 h 2355494"/>
                    <a:gd name="connsiteX21" fmla="*/ 14631 w 329184"/>
                    <a:gd name="connsiteY21" fmla="*/ 2340864 h 2355494"/>
                    <a:gd name="connsiteX22" fmla="*/ 14631 w 329184"/>
                    <a:gd name="connsiteY22" fmla="*/ 2355494 h 2355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29184" h="2355494">
                      <a:moveTo>
                        <a:pt x="329184" y="0"/>
                      </a:moveTo>
                      <a:cubicBezTo>
                        <a:pt x="324497" y="18750"/>
                        <a:pt x="310418" y="81425"/>
                        <a:pt x="299924" y="102413"/>
                      </a:cubicBezTo>
                      <a:cubicBezTo>
                        <a:pt x="294472" y="113318"/>
                        <a:pt x="285293" y="121920"/>
                        <a:pt x="277978" y="131674"/>
                      </a:cubicBezTo>
                      <a:cubicBezTo>
                        <a:pt x="266556" y="200208"/>
                        <a:pt x="280332" y="154572"/>
                        <a:pt x="241402" y="219456"/>
                      </a:cubicBezTo>
                      <a:cubicBezTo>
                        <a:pt x="230322" y="237923"/>
                        <a:pt x="219476" y="265733"/>
                        <a:pt x="212141" y="285293"/>
                      </a:cubicBezTo>
                      <a:cubicBezTo>
                        <a:pt x="209434" y="292513"/>
                        <a:pt x="207533" y="300018"/>
                        <a:pt x="204826" y="307238"/>
                      </a:cubicBezTo>
                      <a:cubicBezTo>
                        <a:pt x="200215" y="319533"/>
                        <a:pt x="193803" y="331188"/>
                        <a:pt x="190196" y="343814"/>
                      </a:cubicBezTo>
                      <a:cubicBezTo>
                        <a:pt x="165389" y="430636"/>
                        <a:pt x="191268" y="386095"/>
                        <a:pt x="160935" y="431597"/>
                      </a:cubicBezTo>
                      <a:cubicBezTo>
                        <a:pt x="160492" y="433812"/>
                        <a:pt x="149485" y="491868"/>
                        <a:pt x="146304" y="497434"/>
                      </a:cubicBezTo>
                      <a:cubicBezTo>
                        <a:pt x="141171" y="506416"/>
                        <a:pt x="131674" y="512064"/>
                        <a:pt x="124359" y="519379"/>
                      </a:cubicBezTo>
                      <a:cubicBezTo>
                        <a:pt x="106905" y="624104"/>
                        <a:pt x="133557" y="495463"/>
                        <a:pt x="87783" y="614477"/>
                      </a:cubicBezTo>
                      <a:cubicBezTo>
                        <a:pt x="82459" y="628321"/>
                        <a:pt x="83576" y="643865"/>
                        <a:pt x="80468" y="658368"/>
                      </a:cubicBezTo>
                      <a:cubicBezTo>
                        <a:pt x="76255" y="678029"/>
                        <a:pt x="65837" y="716890"/>
                        <a:pt x="65837" y="716890"/>
                      </a:cubicBezTo>
                      <a:cubicBezTo>
                        <a:pt x="63399" y="916839"/>
                        <a:pt x="63065" y="1116824"/>
                        <a:pt x="58522" y="1316736"/>
                      </a:cubicBezTo>
                      <a:cubicBezTo>
                        <a:pt x="58185" y="1331564"/>
                        <a:pt x="52760" y="1345876"/>
                        <a:pt x="51207" y="1360627"/>
                      </a:cubicBezTo>
                      <a:cubicBezTo>
                        <a:pt x="47879" y="1392245"/>
                        <a:pt x="48388" y="1424252"/>
                        <a:pt x="43892" y="1455725"/>
                      </a:cubicBezTo>
                      <a:cubicBezTo>
                        <a:pt x="41048" y="1475630"/>
                        <a:pt x="33782" y="1494654"/>
                        <a:pt x="29261" y="1514246"/>
                      </a:cubicBezTo>
                      <a:cubicBezTo>
                        <a:pt x="26465" y="1526361"/>
                        <a:pt x="24170" y="1538589"/>
                        <a:pt x="21946" y="1550822"/>
                      </a:cubicBezTo>
                      <a:cubicBezTo>
                        <a:pt x="11822" y="1606504"/>
                        <a:pt x="15047" y="1594844"/>
                        <a:pt x="7316" y="1660550"/>
                      </a:cubicBezTo>
                      <a:cubicBezTo>
                        <a:pt x="5019" y="1680075"/>
                        <a:pt x="2439" y="1699565"/>
                        <a:pt x="0" y="1719072"/>
                      </a:cubicBezTo>
                      <a:cubicBezTo>
                        <a:pt x="2439" y="1919021"/>
                        <a:pt x="2612" y="2119010"/>
                        <a:pt x="7316" y="2318918"/>
                      </a:cubicBezTo>
                      <a:cubicBezTo>
                        <a:pt x="7497" y="2326627"/>
                        <a:pt x="13119" y="2333303"/>
                        <a:pt x="14631" y="2340864"/>
                      </a:cubicBezTo>
                      <a:cubicBezTo>
                        <a:pt x="15587" y="2345646"/>
                        <a:pt x="14631" y="2350617"/>
                        <a:pt x="14631" y="235549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2" name="任意多边形 128"/>
                <p:cNvSpPr/>
                <p:nvPr/>
              </p:nvSpPr>
              <p:spPr>
                <a:xfrm>
                  <a:off x="4077438" y="1140338"/>
                  <a:ext cx="860055" cy="279706"/>
                </a:xfrm>
                <a:custGeom>
                  <a:avLst/>
                  <a:gdLst>
                    <a:gd name="connsiteX0" fmla="*/ 863194 w 863194"/>
                    <a:gd name="connsiteY0" fmla="*/ 0 h 285293"/>
                    <a:gd name="connsiteX1" fmla="*/ 738836 w 863194"/>
                    <a:gd name="connsiteY1" fmla="*/ 51206 h 285293"/>
                    <a:gd name="connsiteX2" fmla="*/ 709575 w 863194"/>
                    <a:gd name="connsiteY2" fmla="*/ 65837 h 285293"/>
                    <a:gd name="connsiteX3" fmla="*/ 672999 w 863194"/>
                    <a:gd name="connsiteY3" fmla="*/ 73152 h 285293"/>
                    <a:gd name="connsiteX4" fmla="*/ 607162 w 863194"/>
                    <a:gd name="connsiteY4" fmla="*/ 95098 h 285293"/>
                    <a:gd name="connsiteX5" fmla="*/ 475488 w 863194"/>
                    <a:gd name="connsiteY5" fmla="*/ 109728 h 285293"/>
                    <a:gd name="connsiteX6" fmla="*/ 431597 w 863194"/>
                    <a:gd name="connsiteY6" fmla="*/ 117043 h 285293"/>
                    <a:gd name="connsiteX7" fmla="*/ 358445 w 863194"/>
                    <a:gd name="connsiteY7" fmla="*/ 131674 h 285293"/>
                    <a:gd name="connsiteX8" fmla="*/ 241402 w 863194"/>
                    <a:gd name="connsiteY8" fmla="*/ 153619 h 285293"/>
                    <a:gd name="connsiteX9" fmla="*/ 204826 w 863194"/>
                    <a:gd name="connsiteY9" fmla="*/ 168250 h 285293"/>
                    <a:gd name="connsiteX10" fmla="*/ 153620 w 863194"/>
                    <a:gd name="connsiteY10" fmla="*/ 190195 h 285293"/>
                    <a:gd name="connsiteX11" fmla="*/ 95098 w 863194"/>
                    <a:gd name="connsiteY11" fmla="*/ 219456 h 285293"/>
                    <a:gd name="connsiteX12" fmla="*/ 73152 w 863194"/>
                    <a:gd name="connsiteY12" fmla="*/ 234086 h 285293"/>
                    <a:gd name="connsiteX13" fmla="*/ 21946 w 863194"/>
                    <a:gd name="connsiteY13" fmla="*/ 256032 h 285293"/>
                    <a:gd name="connsiteX14" fmla="*/ 0 w 863194"/>
                    <a:gd name="connsiteY14" fmla="*/ 285293 h 285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63194" h="285293">
                      <a:moveTo>
                        <a:pt x="863194" y="0"/>
                      </a:moveTo>
                      <a:cubicBezTo>
                        <a:pt x="794539" y="13731"/>
                        <a:pt x="837737" y="1755"/>
                        <a:pt x="738836" y="51206"/>
                      </a:cubicBezTo>
                      <a:cubicBezTo>
                        <a:pt x="729082" y="56083"/>
                        <a:pt x="720268" y="63698"/>
                        <a:pt x="709575" y="65837"/>
                      </a:cubicBezTo>
                      <a:cubicBezTo>
                        <a:pt x="697383" y="68275"/>
                        <a:pt x="684908" y="69579"/>
                        <a:pt x="672999" y="73152"/>
                      </a:cubicBezTo>
                      <a:cubicBezTo>
                        <a:pt x="608613" y="92467"/>
                        <a:pt x="663308" y="83868"/>
                        <a:pt x="607162" y="95098"/>
                      </a:cubicBezTo>
                      <a:cubicBezTo>
                        <a:pt x="555129" y="105505"/>
                        <a:pt x="536834" y="104616"/>
                        <a:pt x="475488" y="109728"/>
                      </a:cubicBezTo>
                      <a:cubicBezTo>
                        <a:pt x="460858" y="112166"/>
                        <a:pt x="446175" y="114310"/>
                        <a:pt x="431597" y="117043"/>
                      </a:cubicBezTo>
                      <a:cubicBezTo>
                        <a:pt x="407156" y="121626"/>
                        <a:pt x="382974" y="127586"/>
                        <a:pt x="358445" y="131674"/>
                      </a:cubicBezTo>
                      <a:cubicBezTo>
                        <a:pt x="314731" y="138960"/>
                        <a:pt x="283443" y="136802"/>
                        <a:pt x="241402" y="153619"/>
                      </a:cubicBezTo>
                      <a:cubicBezTo>
                        <a:pt x="229210" y="158496"/>
                        <a:pt x="216825" y="162917"/>
                        <a:pt x="204826" y="168250"/>
                      </a:cubicBezTo>
                      <a:cubicBezTo>
                        <a:pt x="150596" y="192352"/>
                        <a:pt x="198689" y="175172"/>
                        <a:pt x="153620" y="190195"/>
                      </a:cubicBezTo>
                      <a:cubicBezTo>
                        <a:pt x="102780" y="224089"/>
                        <a:pt x="166674" y="183669"/>
                        <a:pt x="95098" y="219456"/>
                      </a:cubicBezTo>
                      <a:cubicBezTo>
                        <a:pt x="87234" y="223388"/>
                        <a:pt x="80785" y="229724"/>
                        <a:pt x="73152" y="234086"/>
                      </a:cubicBezTo>
                      <a:cubicBezTo>
                        <a:pt x="47837" y="248552"/>
                        <a:pt x="46570" y="247824"/>
                        <a:pt x="21946" y="256032"/>
                      </a:cubicBezTo>
                      <a:cubicBezTo>
                        <a:pt x="5403" y="280847"/>
                        <a:pt x="13533" y="271762"/>
                        <a:pt x="0" y="28529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3" name="任意多边形 129"/>
                <p:cNvSpPr/>
                <p:nvPr/>
              </p:nvSpPr>
              <p:spPr>
                <a:xfrm>
                  <a:off x="3840925" y="1157820"/>
                  <a:ext cx="1125236" cy="786674"/>
                </a:xfrm>
                <a:custGeom>
                  <a:avLst/>
                  <a:gdLst>
                    <a:gd name="connsiteX0" fmla="*/ 1126541 w 1126541"/>
                    <a:gd name="connsiteY0" fmla="*/ 0 h 782726"/>
                    <a:gd name="connsiteX1" fmla="*/ 1089965 w 1126541"/>
                    <a:gd name="connsiteY1" fmla="*/ 43891 h 782726"/>
                    <a:gd name="connsiteX2" fmla="*/ 1068019 w 1126541"/>
                    <a:gd name="connsiteY2" fmla="*/ 51206 h 782726"/>
                    <a:gd name="connsiteX3" fmla="*/ 1009498 w 1126541"/>
                    <a:gd name="connsiteY3" fmla="*/ 87782 h 782726"/>
                    <a:gd name="connsiteX4" fmla="*/ 936346 w 1126541"/>
                    <a:gd name="connsiteY4" fmla="*/ 153619 h 782726"/>
                    <a:gd name="connsiteX5" fmla="*/ 877824 w 1126541"/>
                    <a:gd name="connsiteY5" fmla="*/ 182880 h 782726"/>
                    <a:gd name="connsiteX6" fmla="*/ 804672 w 1126541"/>
                    <a:gd name="connsiteY6" fmla="*/ 234086 h 782726"/>
                    <a:gd name="connsiteX7" fmla="*/ 775411 w 1126541"/>
                    <a:gd name="connsiteY7" fmla="*/ 241401 h 782726"/>
                    <a:gd name="connsiteX8" fmla="*/ 694944 w 1126541"/>
                    <a:gd name="connsiteY8" fmla="*/ 256032 h 782726"/>
                    <a:gd name="connsiteX9" fmla="*/ 636422 w 1126541"/>
                    <a:gd name="connsiteY9" fmla="*/ 270662 h 782726"/>
                    <a:gd name="connsiteX10" fmla="*/ 607162 w 1126541"/>
                    <a:gd name="connsiteY10" fmla="*/ 277977 h 782726"/>
                    <a:gd name="connsiteX11" fmla="*/ 570586 w 1126541"/>
                    <a:gd name="connsiteY11" fmla="*/ 292608 h 782726"/>
                    <a:gd name="connsiteX12" fmla="*/ 526694 w 1126541"/>
                    <a:gd name="connsiteY12" fmla="*/ 314553 h 782726"/>
                    <a:gd name="connsiteX13" fmla="*/ 453542 w 1126541"/>
                    <a:gd name="connsiteY13" fmla="*/ 358444 h 782726"/>
                    <a:gd name="connsiteX14" fmla="*/ 395021 w 1126541"/>
                    <a:gd name="connsiteY14" fmla="*/ 416966 h 782726"/>
                    <a:gd name="connsiteX15" fmla="*/ 365760 w 1126541"/>
                    <a:gd name="connsiteY15" fmla="*/ 446227 h 782726"/>
                    <a:gd name="connsiteX16" fmla="*/ 329184 w 1126541"/>
                    <a:gd name="connsiteY16" fmla="*/ 497433 h 782726"/>
                    <a:gd name="connsiteX17" fmla="*/ 307238 w 1126541"/>
                    <a:gd name="connsiteY17" fmla="*/ 534009 h 782726"/>
                    <a:gd name="connsiteX18" fmla="*/ 292608 w 1126541"/>
                    <a:gd name="connsiteY18" fmla="*/ 548640 h 782726"/>
                    <a:gd name="connsiteX19" fmla="*/ 263347 w 1126541"/>
                    <a:gd name="connsiteY19" fmla="*/ 585216 h 782726"/>
                    <a:gd name="connsiteX20" fmla="*/ 226771 w 1126541"/>
                    <a:gd name="connsiteY20" fmla="*/ 599846 h 782726"/>
                    <a:gd name="connsiteX21" fmla="*/ 168250 w 1126541"/>
                    <a:gd name="connsiteY21" fmla="*/ 629107 h 782726"/>
                    <a:gd name="connsiteX22" fmla="*/ 146304 w 1126541"/>
                    <a:gd name="connsiteY22" fmla="*/ 651052 h 782726"/>
                    <a:gd name="connsiteX23" fmla="*/ 124358 w 1126541"/>
                    <a:gd name="connsiteY23" fmla="*/ 665683 h 782726"/>
                    <a:gd name="connsiteX24" fmla="*/ 109728 w 1126541"/>
                    <a:gd name="connsiteY24" fmla="*/ 687628 h 782726"/>
                    <a:gd name="connsiteX25" fmla="*/ 73152 w 1126541"/>
                    <a:gd name="connsiteY25" fmla="*/ 716889 h 782726"/>
                    <a:gd name="connsiteX26" fmla="*/ 58522 w 1126541"/>
                    <a:gd name="connsiteY26" fmla="*/ 731520 h 782726"/>
                    <a:gd name="connsiteX27" fmla="*/ 29261 w 1126541"/>
                    <a:gd name="connsiteY27" fmla="*/ 753465 h 782726"/>
                    <a:gd name="connsiteX28" fmla="*/ 7315 w 1126541"/>
                    <a:gd name="connsiteY28" fmla="*/ 768096 h 782726"/>
                    <a:gd name="connsiteX29" fmla="*/ 0 w 1126541"/>
                    <a:gd name="connsiteY29" fmla="*/ 782726 h 78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26541" h="782726">
                      <a:moveTo>
                        <a:pt x="1126541" y="0"/>
                      </a:moveTo>
                      <a:cubicBezTo>
                        <a:pt x="1114349" y="14630"/>
                        <a:pt x="1104298" y="31350"/>
                        <a:pt x="1089965" y="43891"/>
                      </a:cubicBezTo>
                      <a:cubicBezTo>
                        <a:pt x="1084162" y="48969"/>
                        <a:pt x="1074435" y="46929"/>
                        <a:pt x="1068019" y="51206"/>
                      </a:cubicBezTo>
                      <a:cubicBezTo>
                        <a:pt x="997750" y="98053"/>
                        <a:pt x="1105232" y="49490"/>
                        <a:pt x="1009498" y="87782"/>
                      </a:cubicBezTo>
                      <a:cubicBezTo>
                        <a:pt x="987819" y="109461"/>
                        <a:pt x="961773" y="137273"/>
                        <a:pt x="936346" y="153619"/>
                      </a:cubicBezTo>
                      <a:cubicBezTo>
                        <a:pt x="918000" y="165413"/>
                        <a:pt x="896663" y="171891"/>
                        <a:pt x="877824" y="182880"/>
                      </a:cubicBezTo>
                      <a:cubicBezTo>
                        <a:pt x="822784" y="214986"/>
                        <a:pt x="875598" y="198623"/>
                        <a:pt x="804672" y="234086"/>
                      </a:cubicBezTo>
                      <a:cubicBezTo>
                        <a:pt x="795680" y="238582"/>
                        <a:pt x="785270" y="239429"/>
                        <a:pt x="775411" y="241401"/>
                      </a:cubicBezTo>
                      <a:cubicBezTo>
                        <a:pt x="719369" y="252609"/>
                        <a:pt x="745969" y="244257"/>
                        <a:pt x="694944" y="256032"/>
                      </a:cubicBezTo>
                      <a:cubicBezTo>
                        <a:pt x="675351" y="260553"/>
                        <a:pt x="655929" y="265785"/>
                        <a:pt x="636422" y="270662"/>
                      </a:cubicBezTo>
                      <a:cubicBezTo>
                        <a:pt x="626669" y="273100"/>
                        <a:pt x="616496" y="274243"/>
                        <a:pt x="607162" y="277977"/>
                      </a:cubicBezTo>
                      <a:cubicBezTo>
                        <a:pt x="594970" y="282854"/>
                        <a:pt x="582331" y="286736"/>
                        <a:pt x="570586" y="292608"/>
                      </a:cubicBezTo>
                      <a:cubicBezTo>
                        <a:pt x="513870" y="320966"/>
                        <a:pt x="581849" y="296169"/>
                        <a:pt x="526694" y="314553"/>
                      </a:cubicBezTo>
                      <a:cubicBezTo>
                        <a:pt x="473730" y="349863"/>
                        <a:pt x="498530" y="335951"/>
                        <a:pt x="453542" y="358444"/>
                      </a:cubicBezTo>
                      <a:lnTo>
                        <a:pt x="395021" y="416966"/>
                      </a:lnTo>
                      <a:cubicBezTo>
                        <a:pt x="385267" y="426720"/>
                        <a:pt x="373778" y="435003"/>
                        <a:pt x="365760" y="446227"/>
                      </a:cubicBezTo>
                      <a:cubicBezTo>
                        <a:pt x="353568" y="463296"/>
                        <a:pt x="340819" y="479980"/>
                        <a:pt x="329184" y="497433"/>
                      </a:cubicBezTo>
                      <a:cubicBezTo>
                        <a:pt x="321297" y="509263"/>
                        <a:pt x="315502" y="522439"/>
                        <a:pt x="307238" y="534009"/>
                      </a:cubicBezTo>
                      <a:cubicBezTo>
                        <a:pt x="303229" y="539621"/>
                        <a:pt x="296916" y="543254"/>
                        <a:pt x="292608" y="548640"/>
                      </a:cubicBezTo>
                      <a:cubicBezTo>
                        <a:pt x="284137" y="559230"/>
                        <a:pt x="276362" y="577779"/>
                        <a:pt x="263347" y="585216"/>
                      </a:cubicBezTo>
                      <a:cubicBezTo>
                        <a:pt x="251946" y="591731"/>
                        <a:pt x="238516" y="593974"/>
                        <a:pt x="226771" y="599846"/>
                      </a:cubicBezTo>
                      <a:cubicBezTo>
                        <a:pt x="157668" y="634398"/>
                        <a:pt x="217738" y="612611"/>
                        <a:pt x="168250" y="629107"/>
                      </a:cubicBezTo>
                      <a:cubicBezTo>
                        <a:pt x="160935" y="636422"/>
                        <a:pt x="154251" y="644429"/>
                        <a:pt x="146304" y="651052"/>
                      </a:cubicBezTo>
                      <a:cubicBezTo>
                        <a:pt x="139550" y="656680"/>
                        <a:pt x="130575" y="659466"/>
                        <a:pt x="124358" y="665683"/>
                      </a:cubicBezTo>
                      <a:cubicBezTo>
                        <a:pt x="118141" y="671900"/>
                        <a:pt x="115945" y="681411"/>
                        <a:pt x="109728" y="687628"/>
                      </a:cubicBezTo>
                      <a:cubicBezTo>
                        <a:pt x="98688" y="698668"/>
                        <a:pt x="85006" y="706728"/>
                        <a:pt x="73152" y="716889"/>
                      </a:cubicBezTo>
                      <a:cubicBezTo>
                        <a:pt x="67916" y="721377"/>
                        <a:pt x="63820" y="727105"/>
                        <a:pt x="58522" y="731520"/>
                      </a:cubicBezTo>
                      <a:cubicBezTo>
                        <a:pt x="49156" y="739325"/>
                        <a:pt x="39182" y="746379"/>
                        <a:pt x="29261" y="753465"/>
                      </a:cubicBezTo>
                      <a:cubicBezTo>
                        <a:pt x="22107" y="758575"/>
                        <a:pt x="13532" y="761879"/>
                        <a:pt x="7315" y="768096"/>
                      </a:cubicBezTo>
                      <a:cubicBezTo>
                        <a:pt x="3460" y="771951"/>
                        <a:pt x="2438" y="777849"/>
                        <a:pt x="0" y="78272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4" name="任意多边形 130"/>
                <p:cNvSpPr/>
                <p:nvPr/>
              </p:nvSpPr>
              <p:spPr>
                <a:xfrm>
                  <a:off x="5088005" y="1288935"/>
                  <a:ext cx="594869" cy="533188"/>
                </a:xfrm>
                <a:custGeom>
                  <a:avLst/>
                  <a:gdLst>
                    <a:gd name="connsiteX0" fmla="*/ 0 w 592531"/>
                    <a:gd name="connsiteY0" fmla="*/ 0 h 534010"/>
                    <a:gd name="connsiteX1" fmla="*/ 36576 w 592531"/>
                    <a:gd name="connsiteY1" fmla="*/ 36576 h 534010"/>
                    <a:gd name="connsiteX2" fmla="*/ 87783 w 592531"/>
                    <a:gd name="connsiteY2" fmla="*/ 102413 h 534010"/>
                    <a:gd name="connsiteX3" fmla="*/ 146304 w 592531"/>
                    <a:gd name="connsiteY3" fmla="*/ 197511 h 534010"/>
                    <a:gd name="connsiteX4" fmla="*/ 160935 w 592531"/>
                    <a:gd name="connsiteY4" fmla="*/ 212141 h 534010"/>
                    <a:gd name="connsiteX5" fmla="*/ 190195 w 592531"/>
                    <a:gd name="connsiteY5" fmla="*/ 256032 h 534010"/>
                    <a:gd name="connsiteX6" fmla="*/ 270663 w 592531"/>
                    <a:gd name="connsiteY6" fmla="*/ 329184 h 534010"/>
                    <a:gd name="connsiteX7" fmla="*/ 321869 w 592531"/>
                    <a:gd name="connsiteY7" fmla="*/ 365760 h 534010"/>
                    <a:gd name="connsiteX8" fmla="*/ 402336 w 592531"/>
                    <a:gd name="connsiteY8" fmla="*/ 387706 h 534010"/>
                    <a:gd name="connsiteX9" fmla="*/ 453543 w 592531"/>
                    <a:gd name="connsiteY9" fmla="*/ 431597 h 534010"/>
                    <a:gd name="connsiteX10" fmla="*/ 490119 w 592531"/>
                    <a:gd name="connsiteY10" fmla="*/ 453543 h 534010"/>
                    <a:gd name="connsiteX11" fmla="*/ 541325 w 592531"/>
                    <a:gd name="connsiteY11" fmla="*/ 482803 h 534010"/>
                    <a:gd name="connsiteX12" fmla="*/ 570586 w 592531"/>
                    <a:gd name="connsiteY12" fmla="*/ 512064 h 534010"/>
                    <a:gd name="connsiteX13" fmla="*/ 592531 w 592531"/>
                    <a:gd name="connsiteY13" fmla="*/ 526695 h 534010"/>
                    <a:gd name="connsiteX14" fmla="*/ 592531 w 592531"/>
                    <a:gd name="connsiteY14" fmla="*/ 534010 h 534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92531" h="534010">
                      <a:moveTo>
                        <a:pt x="0" y="0"/>
                      </a:moveTo>
                      <a:cubicBezTo>
                        <a:pt x="12192" y="12192"/>
                        <a:pt x="25658" y="23231"/>
                        <a:pt x="36576" y="36576"/>
                      </a:cubicBezTo>
                      <a:cubicBezTo>
                        <a:pt x="115325" y="132824"/>
                        <a:pt x="27663" y="42293"/>
                        <a:pt x="87783" y="102413"/>
                      </a:cubicBezTo>
                      <a:cubicBezTo>
                        <a:pt x="101422" y="143330"/>
                        <a:pt x="102597" y="153807"/>
                        <a:pt x="146304" y="197511"/>
                      </a:cubicBezTo>
                      <a:cubicBezTo>
                        <a:pt x="151181" y="202388"/>
                        <a:pt x="156797" y="206624"/>
                        <a:pt x="160935" y="212141"/>
                      </a:cubicBezTo>
                      <a:cubicBezTo>
                        <a:pt x="171485" y="226208"/>
                        <a:pt x="178752" y="242682"/>
                        <a:pt x="190195" y="256032"/>
                      </a:cubicBezTo>
                      <a:cubicBezTo>
                        <a:pt x="245924" y="321049"/>
                        <a:pt x="228634" y="299163"/>
                        <a:pt x="270663" y="329184"/>
                      </a:cubicBezTo>
                      <a:cubicBezTo>
                        <a:pt x="272529" y="330517"/>
                        <a:pt x="314605" y="363036"/>
                        <a:pt x="321869" y="365760"/>
                      </a:cubicBezTo>
                      <a:cubicBezTo>
                        <a:pt x="353281" y="377539"/>
                        <a:pt x="371811" y="367357"/>
                        <a:pt x="402336" y="387706"/>
                      </a:cubicBezTo>
                      <a:cubicBezTo>
                        <a:pt x="480968" y="440125"/>
                        <a:pt x="347136" y="348835"/>
                        <a:pt x="453543" y="431597"/>
                      </a:cubicBezTo>
                      <a:cubicBezTo>
                        <a:pt x="464766" y="440326"/>
                        <a:pt x="478062" y="446007"/>
                        <a:pt x="490119" y="453543"/>
                      </a:cubicBezTo>
                      <a:cubicBezTo>
                        <a:pt x="531473" y="479390"/>
                        <a:pt x="491380" y="457831"/>
                        <a:pt x="541325" y="482803"/>
                      </a:cubicBezTo>
                      <a:cubicBezTo>
                        <a:pt x="551079" y="492557"/>
                        <a:pt x="559109" y="504412"/>
                        <a:pt x="570586" y="512064"/>
                      </a:cubicBezTo>
                      <a:cubicBezTo>
                        <a:pt x="577901" y="516941"/>
                        <a:pt x="586314" y="520478"/>
                        <a:pt x="592531" y="526695"/>
                      </a:cubicBezTo>
                      <a:lnTo>
                        <a:pt x="592531" y="53401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5" name="任意多边形 131"/>
                <p:cNvSpPr/>
                <p:nvPr/>
              </p:nvSpPr>
              <p:spPr>
                <a:xfrm>
                  <a:off x="5059336" y="1603604"/>
                  <a:ext cx="566201" cy="786674"/>
                </a:xfrm>
                <a:custGeom>
                  <a:avLst/>
                  <a:gdLst>
                    <a:gd name="connsiteX0" fmla="*/ 0 w 563271"/>
                    <a:gd name="connsiteY0" fmla="*/ 0 h 782726"/>
                    <a:gd name="connsiteX1" fmla="*/ 14631 w 563271"/>
                    <a:gd name="connsiteY1" fmla="*/ 153619 h 782726"/>
                    <a:gd name="connsiteX2" fmla="*/ 29261 w 563271"/>
                    <a:gd name="connsiteY2" fmla="*/ 182880 h 782726"/>
                    <a:gd name="connsiteX3" fmla="*/ 36576 w 563271"/>
                    <a:gd name="connsiteY3" fmla="*/ 212141 h 782726"/>
                    <a:gd name="connsiteX4" fmla="*/ 51207 w 563271"/>
                    <a:gd name="connsiteY4" fmla="*/ 234086 h 782726"/>
                    <a:gd name="connsiteX5" fmla="*/ 65837 w 563271"/>
                    <a:gd name="connsiteY5" fmla="*/ 263347 h 782726"/>
                    <a:gd name="connsiteX6" fmla="*/ 87783 w 563271"/>
                    <a:gd name="connsiteY6" fmla="*/ 292608 h 782726"/>
                    <a:gd name="connsiteX7" fmla="*/ 102413 w 563271"/>
                    <a:gd name="connsiteY7" fmla="*/ 321869 h 782726"/>
                    <a:gd name="connsiteX8" fmla="*/ 146304 w 563271"/>
                    <a:gd name="connsiteY8" fmla="*/ 387705 h 782726"/>
                    <a:gd name="connsiteX9" fmla="*/ 160935 w 563271"/>
                    <a:gd name="connsiteY9" fmla="*/ 416966 h 782726"/>
                    <a:gd name="connsiteX10" fmla="*/ 190196 w 563271"/>
                    <a:gd name="connsiteY10" fmla="*/ 446227 h 782726"/>
                    <a:gd name="connsiteX11" fmla="*/ 241402 w 563271"/>
                    <a:gd name="connsiteY11" fmla="*/ 512064 h 782726"/>
                    <a:gd name="connsiteX12" fmla="*/ 299924 w 563271"/>
                    <a:gd name="connsiteY12" fmla="*/ 585216 h 782726"/>
                    <a:gd name="connsiteX13" fmla="*/ 329184 w 563271"/>
                    <a:gd name="connsiteY13" fmla="*/ 607161 h 782726"/>
                    <a:gd name="connsiteX14" fmla="*/ 365760 w 563271"/>
                    <a:gd name="connsiteY14" fmla="*/ 643737 h 782726"/>
                    <a:gd name="connsiteX15" fmla="*/ 438912 w 563271"/>
                    <a:gd name="connsiteY15" fmla="*/ 694944 h 782726"/>
                    <a:gd name="connsiteX16" fmla="*/ 453543 w 563271"/>
                    <a:gd name="connsiteY16" fmla="*/ 709574 h 782726"/>
                    <a:gd name="connsiteX17" fmla="*/ 519380 w 563271"/>
                    <a:gd name="connsiteY17" fmla="*/ 738835 h 782726"/>
                    <a:gd name="connsiteX18" fmla="*/ 555956 w 563271"/>
                    <a:gd name="connsiteY18" fmla="*/ 768096 h 782726"/>
                    <a:gd name="connsiteX19" fmla="*/ 563271 w 563271"/>
                    <a:gd name="connsiteY19" fmla="*/ 782726 h 78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3271" h="782726">
                      <a:moveTo>
                        <a:pt x="0" y="0"/>
                      </a:moveTo>
                      <a:cubicBezTo>
                        <a:pt x="4877" y="51206"/>
                        <a:pt x="6504" y="102827"/>
                        <a:pt x="14631" y="153619"/>
                      </a:cubicBezTo>
                      <a:cubicBezTo>
                        <a:pt x="16354" y="164387"/>
                        <a:pt x="25432" y="172669"/>
                        <a:pt x="29261" y="182880"/>
                      </a:cubicBezTo>
                      <a:cubicBezTo>
                        <a:pt x="32791" y="192294"/>
                        <a:pt x="32616" y="202900"/>
                        <a:pt x="36576" y="212141"/>
                      </a:cubicBezTo>
                      <a:cubicBezTo>
                        <a:pt x="40039" y="220222"/>
                        <a:pt x="46845" y="226453"/>
                        <a:pt x="51207" y="234086"/>
                      </a:cubicBezTo>
                      <a:cubicBezTo>
                        <a:pt x="56617" y="243554"/>
                        <a:pt x="60057" y="254100"/>
                        <a:pt x="65837" y="263347"/>
                      </a:cubicBezTo>
                      <a:cubicBezTo>
                        <a:pt x="72299" y="273686"/>
                        <a:pt x="81321" y="282269"/>
                        <a:pt x="87783" y="292608"/>
                      </a:cubicBezTo>
                      <a:cubicBezTo>
                        <a:pt x="93563" y="301855"/>
                        <a:pt x="96633" y="312622"/>
                        <a:pt x="102413" y="321869"/>
                      </a:cubicBezTo>
                      <a:cubicBezTo>
                        <a:pt x="157404" y="409854"/>
                        <a:pt x="89498" y="285454"/>
                        <a:pt x="146304" y="387705"/>
                      </a:cubicBezTo>
                      <a:cubicBezTo>
                        <a:pt x="151600" y="397238"/>
                        <a:pt x="154392" y="408242"/>
                        <a:pt x="160935" y="416966"/>
                      </a:cubicBezTo>
                      <a:cubicBezTo>
                        <a:pt x="169211" y="428001"/>
                        <a:pt x="181286" y="435697"/>
                        <a:pt x="190196" y="446227"/>
                      </a:cubicBezTo>
                      <a:cubicBezTo>
                        <a:pt x="208154" y="467451"/>
                        <a:pt x="225980" y="488931"/>
                        <a:pt x="241402" y="512064"/>
                      </a:cubicBezTo>
                      <a:cubicBezTo>
                        <a:pt x="267684" y="551487"/>
                        <a:pt x="266569" y="556030"/>
                        <a:pt x="299924" y="585216"/>
                      </a:cubicBezTo>
                      <a:cubicBezTo>
                        <a:pt x="309099" y="593244"/>
                        <a:pt x="320072" y="599061"/>
                        <a:pt x="329184" y="607161"/>
                      </a:cubicBezTo>
                      <a:cubicBezTo>
                        <a:pt x="342071" y="618616"/>
                        <a:pt x="352296" y="632966"/>
                        <a:pt x="365760" y="643737"/>
                      </a:cubicBezTo>
                      <a:cubicBezTo>
                        <a:pt x="389002" y="662331"/>
                        <a:pt x="417865" y="673898"/>
                        <a:pt x="438912" y="694944"/>
                      </a:cubicBezTo>
                      <a:cubicBezTo>
                        <a:pt x="443789" y="699821"/>
                        <a:pt x="447804" y="705748"/>
                        <a:pt x="453543" y="709574"/>
                      </a:cubicBezTo>
                      <a:cubicBezTo>
                        <a:pt x="476820" y="725092"/>
                        <a:pt x="494027" y="726159"/>
                        <a:pt x="519380" y="738835"/>
                      </a:cubicBezTo>
                      <a:cubicBezTo>
                        <a:pt x="530898" y="744594"/>
                        <a:pt x="547791" y="757210"/>
                        <a:pt x="555956" y="768096"/>
                      </a:cubicBezTo>
                      <a:cubicBezTo>
                        <a:pt x="559227" y="772458"/>
                        <a:pt x="560833" y="777849"/>
                        <a:pt x="563271" y="78272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" name="任意多边形 132"/>
                <p:cNvSpPr/>
                <p:nvPr/>
              </p:nvSpPr>
              <p:spPr>
                <a:xfrm>
                  <a:off x="5059336" y="1568641"/>
                  <a:ext cx="1032066" cy="909046"/>
                </a:xfrm>
                <a:custGeom>
                  <a:avLst/>
                  <a:gdLst>
                    <a:gd name="connsiteX0" fmla="*/ 0 w 1031444"/>
                    <a:gd name="connsiteY0" fmla="*/ 0 h 907085"/>
                    <a:gd name="connsiteX1" fmla="*/ 87783 w 1031444"/>
                    <a:gd name="connsiteY1" fmla="*/ 80467 h 907085"/>
                    <a:gd name="connsiteX2" fmla="*/ 109728 w 1031444"/>
                    <a:gd name="connsiteY2" fmla="*/ 102413 h 907085"/>
                    <a:gd name="connsiteX3" fmla="*/ 153620 w 1031444"/>
                    <a:gd name="connsiteY3" fmla="*/ 175565 h 907085"/>
                    <a:gd name="connsiteX4" fmla="*/ 182880 w 1031444"/>
                    <a:gd name="connsiteY4" fmla="*/ 226771 h 907085"/>
                    <a:gd name="connsiteX5" fmla="*/ 190196 w 1031444"/>
                    <a:gd name="connsiteY5" fmla="*/ 248717 h 907085"/>
                    <a:gd name="connsiteX6" fmla="*/ 234087 w 1031444"/>
                    <a:gd name="connsiteY6" fmla="*/ 307238 h 907085"/>
                    <a:gd name="connsiteX7" fmla="*/ 277978 w 1031444"/>
                    <a:gd name="connsiteY7" fmla="*/ 365760 h 907085"/>
                    <a:gd name="connsiteX8" fmla="*/ 314554 w 1031444"/>
                    <a:gd name="connsiteY8" fmla="*/ 416966 h 907085"/>
                    <a:gd name="connsiteX9" fmla="*/ 358445 w 1031444"/>
                    <a:gd name="connsiteY9" fmla="*/ 460857 h 907085"/>
                    <a:gd name="connsiteX10" fmla="*/ 387706 w 1031444"/>
                    <a:gd name="connsiteY10" fmla="*/ 490118 h 907085"/>
                    <a:gd name="connsiteX11" fmla="*/ 431597 w 1031444"/>
                    <a:gd name="connsiteY11" fmla="*/ 519379 h 907085"/>
                    <a:gd name="connsiteX12" fmla="*/ 482804 w 1031444"/>
                    <a:gd name="connsiteY12" fmla="*/ 555955 h 907085"/>
                    <a:gd name="connsiteX13" fmla="*/ 504749 w 1031444"/>
                    <a:gd name="connsiteY13" fmla="*/ 563270 h 907085"/>
                    <a:gd name="connsiteX14" fmla="*/ 541325 w 1031444"/>
                    <a:gd name="connsiteY14" fmla="*/ 585216 h 907085"/>
                    <a:gd name="connsiteX15" fmla="*/ 614477 w 1031444"/>
                    <a:gd name="connsiteY15" fmla="*/ 629107 h 907085"/>
                    <a:gd name="connsiteX16" fmla="*/ 643738 w 1031444"/>
                    <a:gd name="connsiteY16" fmla="*/ 636422 h 907085"/>
                    <a:gd name="connsiteX17" fmla="*/ 672999 w 1031444"/>
                    <a:gd name="connsiteY17" fmla="*/ 651053 h 907085"/>
                    <a:gd name="connsiteX18" fmla="*/ 753466 w 1031444"/>
                    <a:gd name="connsiteY18" fmla="*/ 672998 h 907085"/>
                    <a:gd name="connsiteX19" fmla="*/ 790042 w 1031444"/>
                    <a:gd name="connsiteY19" fmla="*/ 702259 h 907085"/>
                    <a:gd name="connsiteX20" fmla="*/ 811988 w 1031444"/>
                    <a:gd name="connsiteY20" fmla="*/ 709574 h 907085"/>
                    <a:gd name="connsiteX21" fmla="*/ 833933 w 1031444"/>
                    <a:gd name="connsiteY21" fmla="*/ 724205 h 907085"/>
                    <a:gd name="connsiteX22" fmla="*/ 841248 w 1031444"/>
                    <a:gd name="connsiteY22" fmla="*/ 746150 h 907085"/>
                    <a:gd name="connsiteX23" fmla="*/ 863194 w 1031444"/>
                    <a:gd name="connsiteY23" fmla="*/ 768096 h 907085"/>
                    <a:gd name="connsiteX24" fmla="*/ 899770 w 1031444"/>
                    <a:gd name="connsiteY24" fmla="*/ 797357 h 907085"/>
                    <a:gd name="connsiteX25" fmla="*/ 929031 w 1031444"/>
                    <a:gd name="connsiteY25" fmla="*/ 819302 h 907085"/>
                    <a:gd name="connsiteX26" fmla="*/ 943661 w 1031444"/>
                    <a:gd name="connsiteY26" fmla="*/ 833933 h 907085"/>
                    <a:gd name="connsiteX27" fmla="*/ 972922 w 1031444"/>
                    <a:gd name="connsiteY27" fmla="*/ 855878 h 907085"/>
                    <a:gd name="connsiteX28" fmla="*/ 994868 w 1031444"/>
                    <a:gd name="connsiteY28" fmla="*/ 877824 h 907085"/>
                    <a:gd name="connsiteX29" fmla="*/ 1031444 w 1031444"/>
                    <a:gd name="connsiteY29" fmla="*/ 907085 h 907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31444" h="907085">
                      <a:moveTo>
                        <a:pt x="0" y="0"/>
                      </a:moveTo>
                      <a:cubicBezTo>
                        <a:pt x="64290" y="55105"/>
                        <a:pt x="35317" y="28000"/>
                        <a:pt x="87783" y="80467"/>
                      </a:cubicBezTo>
                      <a:cubicBezTo>
                        <a:pt x="95098" y="87782"/>
                        <a:pt x="104595" y="93431"/>
                        <a:pt x="109728" y="102413"/>
                      </a:cubicBezTo>
                      <a:cubicBezTo>
                        <a:pt x="143351" y="161253"/>
                        <a:pt x="128084" y="137262"/>
                        <a:pt x="153620" y="175565"/>
                      </a:cubicBezTo>
                      <a:cubicBezTo>
                        <a:pt x="170392" y="225880"/>
                        <a:pt x="147452" y="164772"/>
                        <a:pt x="182880" y="226771"/>
                      </a:cubicBezTo>
                      <a:cubicBezTo>
                        <a:pt x="186706" y="233466"/>
                        <a:pt x="186451" y="241976"/>
                        <a:pt x="190196" y="248717"/>
                      </a:cubicBezTo>
                      <a:cubicBezTo>
                        <a:pt x="210877" y="285943"/>
                        <a:pt x="211888" y="285040"/>
                        <a:pt x="234087" y="307238"/>
                      </a:cubicBezTo>
                      <a:cubicBezTo>
                        <a:pt x="284110" y="407288"/>
                        <a:pt x="204039" y="254852"/>
                        <a:pt x="277978" y="365760"/>
                      </a:cubicBezTo>
                      <a:cubicBezTo>
                        <a:pt x="288155" y="381026"/>
                        <a:pt x="302887" y="404003"/>
                        <a:pt x="314554" y="416966"/>
                      </a:cubicBezTo>
                      <a:cubicBezTo>
                        <a:pt x="328395" y="432345"/>
                        <a:pt x="343815" y="446227"/>
                        <a:pt x="358445" y="460857"/>
                      </a:cubicBezTo>
                      <a:cubicBezTo>
                        <a:pt x="368199" y="470611"/>
                        <a:pt x="376229" y="482467"/>
                        <a:pt x="387706" y="490118"/>
                      </a:cubicBezTo>
                      <a:cubicBezTo>
                        <a:pt x="402336" y="499872"/>
                        <a:pt x="417530" y="508829"/>
                        <a:pt x="431597" y="519379"/>
                      </a:cubicBezTo>
                      <a:cubicBezTo>
                        <a:pt x="438229" y="524353"/>
                        <a:pt x="472103" y="550605"/>
                        <a:pt x="482804" y="555955"/>
                      </a:cubicBezTo>
                      <a:cubicBezTo>
                        <a:pt x="489701" y="559403"/>
                        <a:pt x="497434" y="560832"/>
                        <a:pt x="504749" y="563270"/>
                      </a:cubicBezTo>
                      <a:cubicBezTo>
                        <a:pt x="537574" y="596095"/>
                        <a:pt x="498592" y="561475"/>
                        <a:pt x="541325" y="585216"/>
                      </a:cubicBezTo>
                      <a:cubicBezTo>
                        <a:pt x="576666" y="604850"/>
                        <a:pt x="580418" y="616335"/>
                        <a:pt x="614477" y="629107"/>
                      </a:cubicBezTo>
                      <a:cubicBezTo>
                        <a:pt x="623891" y="632637"/>
                        <a:pt x="633984" y="633984"/>
                        <a:pt x="643738" y="636422"/>
                      </a:cubicBezTo>
                      <a:cubicBezTo>
                        <a:pt x="653492" y="641299"/>
                        <a:pt x="662976" y="646757"/>
                        <a:pt x="672999" y="651053"/>
                      </a:cubicBezTo>
                      <a:cubicBezTo>
                        <a:pt x="692142" y="659257"/>
                        <a:pt x="744516" y="670761"/>
                        <a:pt x="753466" y="672998"/>
                      </a:cubicBezTo>
                      <a:cubicBezTo>
                        <a:pt x="767075" y="686608"/>
                        <a:pt x="771583" y="693030"/>
                        <a:pt x="790042" y="702259"/>
                      </a:cubicBezTo>
                      <a:cubicBezTo>
                        <a:pt x="796939" y="705707"/>
                        <a:pt x="804673" y="707136"/>
                        <a:pt x="811988" y="709574"/>
                      </a:cubicBezTo>
                      <a:cubicBezTo>
                        <a:pt x="819303" y="714451"/>
                        <a:pt x="828441" y="717340"/>
                        <a:pt x="833933" y="724205"/>
                      </a:cubicBezTo>
                      <a:cubicBezTo>
                        <a:pt x="838750" y="730226"/>
                        <a:pt x="836971" y="739734"/>
                        <a:pt x="841248" y="746150"/>
                      </a:cubicBezTo>
                      <a:cubicBezTo>
                        <a:pt x="846987" y="754758"/>
                        <a:pt x="856571" y="760148"/>
                        <a:pt x="863194" y="768096"/>
                      </a:cubicBezTo>
                      <a:cubicBezTo>
                        <a:pt x="888647" y="798639"/>
                        <a:pt x="863743" y="785347"/>
                        <a:pt x="899770" y="797357"/>
                      </a:cubicBezTo>
                      <a:cubicBezTo>
                        <a:pt x="909524" y="804672"/>
                        <a:pt x="919665" y="811497"/>
                        <a:pt x="929031" y="819302"/>
                      </a:cubicBezTo>
                      <a:cubicBezTo>
                        <a:pt x="934329" y="823717"/>
                        <a:pt x="938363" y="829518"/>
                        <a:pt x="943661" y="833933"/>
                      </a:cubicBezTo>
                      <a:cubicBezTo>
                        <a:pt x="953027" y="841738"/>
                        <a:pt x="963665" y="847944"/>
                        <a:pt x="972922" y="855878"/>
                      </a:cubicBezTo>
                      <a:cubicBezTo>
                        <a:pt x="980777" y="862611"/>
                        <a:pt x="987013" y="871091"/>
                        <a:pt x="994868" y="877824"/>
                      </a:cubicBezTo>
                      <a:cubicBezTo>
                        <a:pt x="1050902" y="925854"/>
                        <a:pt x="1008714" y="884355"/>
                        <a:pt x="1031444" y="90708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任意多边形 133"/>
                <p:cNvSpPr/>
                <p:nvPr/>
              </p:nvSpPr>
              <p:spPr>
                <a:xfrm>
                  <a:off x="5016334" y="1996939"/>
                  <a:ext cx="716712" cy="3251587"/>
                </a:xfrm>
                <a:custGeom>
                  <a:avLst/>
                  <a:gdLst>
                    <a:gd name="connsiteX0" fmla="*/ 0 w 718535"/>
                    <a:gd name="connsiteY0" fmla="*/ 0 h 3255264"/>
                    <a:gd name="connsiteX1" fmla="*/ 7315 w 718535"/>
                    <a:gd name="connsiteY1" fmla="*/ 36576 h 3255264"/>
                    <a:gd name="connsiteX2" fmla="*/ 73152 w 718535"/>
                    <a:gd name="connsiteY2" fmla="*/ 87783 h 3255264"/>
                    <a:gd name="connsiteX3" fmla="*/ 87783 w 718535"/>
                    <a:gd name="connsiteY3" fmla="*/ 102413 h 3255264"/>
                    <a:gd name="connsiteX4" fmla="*/ 117043 w 718535"/>
                    <a:gd name="connsiteY4" fmla="*/ 124359 h 3255264"/>
                    <a:gd name="connsiteX5" fmla="*/ 138989 w 718535"/>
                    <a:gd name="connsiteY5" fmla="*/ 138989 h 3255264"/>
                    <a:gd name="connsiteX6" fmla="*/ 212141 w 718535"/>
                    <a:gd name="connsiteY6" fmla="*/ 226772 h 3255264"/>
                    <a:gd name="connsiteX7" fmla="*/ 248717 w 718535"/>
                    <a:gd name="connsiteY7" fmla="*/ 263348 h 3255264"/>
                    <a:gd name="connsiteX8" fmla="*/ 263347 w 718535"/>
                    <a:gd name="connsiteY8" fmla="*/ 285293 h 3255264"/>
                    <a:gd name="connsiteX9" fmla="*/ 314554 w 718535"/>
                    <a:gd name="connsiteY9" fmla="*/ 336500 h 3255264"/>
                    <a:gd name="connsiteX10" fmla="*/ 351130 w 718535"/>
                    <a:gd name="connsiteY10" fmla="*/ 395021 h 3255264"/>
                    <a:gd name="connsiteX11" fmla="*/ 387706 w 718535"/>
                    <a:gd name="connsiteY11" fmla="*/ 453543 h 3255264"/>
                    <a:gd name="connsiteX12" fmla="*/ 402336 w 718535"/>
                    <a:gd name="connsiteY12" fmla="*/ 519380 h 3255264"/>
                    <a:gd name="connsiteX13" fmla="*/ 409651 w 718535"/>
                    <a:gd name="connsiteY13" fmla="*/ 607162 h 3255264"/>
                    <a:gd name="connsiteX14" fmla="*/ 416967 w 718535"/>
                    <a:gd name="connsiteY14" fmla="*/ 629108 h 3255264"/>
                    <a:gd name="connsiteX15" fmla="*/ 424282 w 718535"/>
                    <a:gd name="connsiteY15" fmla="*/ 658368 h 3255264"/>
                    <a:gd name="connsiteX16" fmla="*/ 438912 w 718535"/>
                    <a:gd name="connsiteY16" fmla="*/ 833933 h 3255264"/>
                    <a:gd name="connsiteX17" fmla="*/ 453543 w 718535"/>
                    <a:gd name="connsiteY17" fmla="*/ 863194 h 3255264"/>
                    <a:gd name="connsiteX18" fmla="*/ 460858 w 718535"/>
                    <a:gd name="connsiteY18" fmla="*/ 914400 h 3255264"/>
                    <a:gd name="connsiteX19" fmla="*/ 468173 w 718535"/>
                    <a:gd name="connsiteY19" fmla="*/ 936346 h 3255264"/>
                    <a:gd name="connsiteX20" fmla="*/ 497434 w 718535"/>
                    <a:gd name="connsiteY20" fmla="*/ 1002183 h 3255264"/>
                    <a:gd name="connsiteX21" fmla="*/ 490119 w 718535"/>
                    <a:gd name="connsiteY21" fmla="*/ 1294791 h 3255264"/>
                    <a:gd name="connsiteX22" fmla="*/ 482803 w 718535"/>
                    <a:gd name="connsiteY22" fmla="*/ 1316736 h 3255264"/>
                    <a:gd name="connsiteX23" fmla="*/ 453543 w 718535"/>
                    <a:gd name="connsiteY23" fmla="*/ 1375258 h 3255264"/>
                    <a:gd name="connsiteX24" fmla="*/ 446227 w 718535"/>
                    <a:gd name="connsiteY24" fmla="*/ 1404519 h 3255264"/>
                    <a:gd name="connsiteX25" fmla="*/ 424282 w 718535"/>
                    <a:gd name="connsiteY25" fmla="*/ 1470356 h 3255264"/>
                    <a:gd name="connsiteX26" fmla="*/ 416967 w 718535"/>
                    <a:gd name="connsiteY26" fmla="*/ 1521562 h 3255264"/>
                    <a:gd name="connsiteX27" fmla="*/ 409651 w 718535"/>
                    <a:gd name="connsiteY27" fmla="*/ 1558138 h 3255264"/>
                    <a:gd name="connsiteX28" fmla="*/ 387706 w 718535"/>
                    <a:gd name="connsiteY28" fmla="*/ 1645920 h 3255264"/>
                    <a:gd name="connsiteX29" fmla="*/ 373075 w 718535"/>
                    <a:gd name="connsiteY29" fmla="*/ 1741018 h 3255264"/>
                    <a:gd name="connsiteX30" fmla="*/ 380391 w 718535"/>
                    <a:gd name="connsiteY30" fmla="*/ 2348180 h 3255264"/>
                    <a:gd name="connsiteX31" fmla="*/ 395021 w 718535"/>
                    <a:gd name="connsiteY31" fmla="*/ 2406701 h 3255264"/>
                    <a:gd name="connsiteX32" fmla="*/ 416967 w 718535"/>
                    <a:gd name="connsiteY32" fmla="*/ 2457908 h 3255264"/>
                    <a:gd name="connsiteX33" fmla="*/ 453543 w 718535"/>
                    <a:gd name="connsiteY33" fmla="*/ 2516429 h 3255264"/>
                    <a:gd name="connsiteX34" fmla="*/ 504749 w 718535"/>
                    <a:gd name="connsiteY34" fmla="*/ 2596896 h 3255264"/>
                    <a:gd name="connsiteX35" fmla="*/ 512064 w 718535"/>
                    <a:gd name="connsiteY35" fmla="*/ 2626157 h 3255264"/>
                    <a:gd name="connsiteX36" fmla="*/ 526695 w 718535"/>
                    <a:gd name="connsiteY36" fmla="*/ 2648103 h 3255264"/>
                    <a:gd name="connsiteX37" fmla="*/ 563271 w 718535"/>
                    <a:gd name="connsiteY37" fmla="*/ 2728570 h 3255264"/>
                    <a:gd name="connsiteX38" fmla="*/ 585216 w 718535"/>
                    <a:gd name="connsiteY38" fmla="*/ 2779776 h 3255264"/>
                    <a:gd name="connsiteX39" fmla="*/ 607162 w 718535"/>
                    <a:gd name="connsiteY39" fmla="*/ 2801722 h 3255264"/>
                    <a:gd name="connsiteX40" fmla="*/ 614477 w 718535"/>
                    <a:gd name="connsiteY40" fmla="*/ 2830983 h 3255264"/>
                    <a:gd name="connsiteX41" fmla="*/ 629107 w 718535"/>
                    <a:gd name="connsiteY41" fmla="*/ 2882189 h 3255264"/>
                    <a:gd name="connsiteX42" fmla="*/ 636423 w 718535"/>
                    <a:gd name="connsiteY42" fmla="*/ 2918765 h 3255264"/>
                    <a:gd name="connsiteX43" fmla="*/ 643738 w 718535"/>
                    <a:gd name="connsiteY43" fmla="*/ 2948026 h 3255264"/>
                    <a:gd name="connsiteX44" fmla="*/ 651053 w 718535"/>
                    <a:gd name="connsiteY44" fmla="*/ 2991917 h 3255264"/>
                    <a:gd name="connsiteX45" fmla="*/ 665683 w 718535"/>
                    <a:gd name="connsiteY45" fmla="*/ 3065069 h 3255264"/>
                    <a:gd name="connsiteX46" fmla="*/ 672999 w 718535"/>
                    <a:gd name="connsiteY46" fmla="*/ 3108960 h 3255264"/>
                    <a:gd name="connsiteX47" fmla="*/ 694944 w 718535"/>
                    <a:gd name="connsiteY47" fmla="*/ 3167482 h 3255264"/>
                    <a:gd name="connsiteX48" fmla="*/ 702259 w 718535"/>
                    <a:gd name="connsiteY48" fmla="*/ 3189428 h 3255264"/>
                    <a:gd name="connsiteX49" fmla="*/ 716890 w 718535"/>
                    <a:gd name="connsiteY49" fmla="*/ 3204058 h 3255264"/>
                    <a:gd name="connsiteX50" fmla="*/ 716890 w 718535"/>
                    <a:gd name="connsiteY50" fmla="*/ 3255264 h 325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718535" h="3255264">
                      <a:moveTo>
                        <a:pt x="0" y="0"/>
                      </a:moveTo>
                      <a:cubicBezTo>
                        <a:pt x="2438" y="12192"/>
                        <a:pt x="185" y="26390"/>
                        <a:pt x="7315" y="36576"/>
                      </a:cubicBezTo>
                      <a:cubicBezTo>
                        <a:pt x="27359" y="65211"/>
                        <a:pt x="49488" y="68852"/>
                        <a:pt x="73152" y="87783"/>
                      </a:cubicBezTo>
                      <a:cubicBezTo>
                        <a:pt x="78538" y="92091"/>
                        <a:pt x="82485" y="97998"/>
                        <a:pt x="87783" y="102413"/>
                      </a:cubicBezTo>
                      <a:cubicBezTo>
                        <a:pt x="97149" y="110218"/>
                        <a:pt x="107122" y="117273"/>
                        <a:pt x="117043" y="124359"/>
                      </a:cubicBezTo>
                      <a:cubicBezTo>
                        <a:pt x="124197" y="129469"/>
                        <a:pt x="132314" y="133267"/>
                        <a:pt x="138989" y="138989"/>
                      </a:cubicBezTo>
                      <a:cubicBezTo>
                        <a:pt x="207843" y="198006"/>
                        <a:pt x="120463" y="135094"/>
                        <a:pt x="212141" y="226772"/>
                      </a:cubicBezTo>
                      <a:cubicBezTo>
                        <a:pt x="224333" y="238964"/>
                        <a:pt x="237363" y="250372"/>
                        <a:pt x="248717" y="263348"/>
                      </a:cubicBezTo>
                      <a:cubicBezTo>
                        <a:pt x="254506" y="269964"/>
                        <a:pt x="257130" y="279076"/>
                        <a:pt x="263347" y="285293"/>
                      </a:cubicBezTo>
                      <a:cubicBezTo>
                        <a:pt x="321868" y="343814"/>
                        <a:pt x="265786" y="268225"/>
                        <a:pt x="314554" y="336500"/>
                      </a:cubicBezTo>
                      <a:cubicBezTo>
                        <a:pt x="325578" y="351934"/>
                        <a:pt x="343247" y="380569"/>
                        <a:pt x="351130" y="395021"/>
                      </a:cubicBezTo>
                      <a:cubicBezTo>
                        <a:pt x="381167" y="450088"/>
                        <a:pt x="359397" y="425234"/>
                        <a:pt x="387706" y="453543"/>
                      </a:cubicBezTo>
                      <a:cubicBezTo>
                        <a:pt x="392196" y="471503"/>
                        <a:pt x="400272" y="501838"/>
                        <a:pt x="402336" y="519380"/>
                      </a:cubicBezTo>
                      <a:cubicBezTo>
                        <a:pt x="405767" y="548541"/>
                        <a:pt x="405770" y="578058"/>
                        <a:pt x="409651" y="607162"/>
                      </a:cubicBezTo>
                      <a:cubicBezTo>
                        <a:pt x="410670" y="614805"/>
                        <a:pt x="414848" y="621694"/>
                        <a:pt x="416967" y="629108"/>
                      </a:cubicBezTo>
                      <a:cubicBezTo>
                        <a:pt x="419729" y="638775"/>
                        <a:pt x="421844" y="648615"/>
                        <a:pt x="424282" y="658368"/>
                      </a:cubicBezTo>
                      <a:cubicBezTo>
                        <a:pt x="424941" y="671554"/>
                        <a:pt x="421228" y="786777"/>
                        <a:pt x="438912" y="833933"/>
                      </a:cubicBezTo>
                      <a:cubicBezTo>
                        <a:pt x="442741" y="844144"/>
                        <a:pt x="448666" y="853440"/>
                        <a:pt x="453543" y="863194"/>
                      </a:cubicBezTo>
                      <a:cubicBezTo>
                        <a:pt x="455981" y="880263"/>
                        <a:pt x="457477" y="897493"/>
                        <a:pt x="460858" y="914400"/>
                      </a:cubicBezTo>
                      <a:cubicBezTo>
                        <a:pt x="462370" y="921961"/>
                        <a:pt x="465207" y="929228"/>
                        <a:pt x="468173" y="936346"/>
                      </a:cubicBezTo>
                      <a:cubicBezTo>
                        <a:pt x="477410" y="958514"/>
                        <a:pt x="487680" y="980237"/>
                        <a:pt x="497434" y="1002183"/>
                      </a:cubicBezTo>
                      <a:cubicBezTo>
                        <a:pt x="494996" y="1099719"/>
                        <a:pt x="494652" y="1197330"/>
                        <a:pt x="490119" y="1294791"/>
                      </a:cubicBezTo>
                      <a:cubicBezTo>
                        <a:pt x="489761" y="1302493"/>
                        <a:pt x="484476" y="1309209"/>
                        <a:pt x="482803" y="1316736"/>
                      </a:cubicBezTo>
                      <a:cubicBezTo>
                        <a:pt x="470614" y="1371586"/>
                        <a:pt x="489862" y="1351045"/>
                        <a:pt x="453543" y="1375258"/>
                      </a:cubicBezTo>
                      <a:cubicBezTo>
                        <a:pt x="451104" y="1385012"/>
                        <a:pt x="449184" y="1394910"/>
                        <a:pt x="446227" y="1404519"/>
                      </a:cubicBezTo>
                      <a:cubicBezTo>
                        <a:pt x="439424" y="1426629"/>
                        <a:pt x="429892" y="1447914"/>
                        <a:pt x="424282" y="1470356"/>
                      </a:cubicBezTo>
                      <a:cubicBezTo>
                        <a:pt x="420100" y="1487083"/>
                        <a:pt x="419802" y="1504555"/>
                        <a:pt x="416967" y="1521562"/>
                      </a:cubicBezTo>
                      <a:cubicBezTo>
                        <a:pt x="414923" y="1533826"/>
                        <a:pt x="411409" y="1545829"/>
                        <a:pt x="409651" y="1558138"/>
                      </a:cubicBezTo>
                      <a:cubicBezTo>
                        <a:pt x="398351" y="1637234"/>
                        <a:pt x="415784" y="1603803"/>
                        <a:pt x="387706" y="1645920"/>
                      </a:cubicBezTo>
                      <a:cubicBezTo>
                        <a:pt x="378873" y="1681255"/>
                        <a:pt x="373075" y="1698895"/>
                        <a:pt x="373075" y="1741018"/>
                      </a:cubicBezTo>
                      <a:cubicBezTo>
                        <a:pt x="373075" y="1943420"/>
                        <a:pt x="375792" y="2145830"/>
                        <a:pt x="380391" y="2348180"/>
                      </a:cubicBezTo>
                      <a:cubicBezTo>
                        <a:pt x="380942" y="2372418"/>
                        <a:pt x="388907" y="2385301"/>
                        <a:pt x="395021" y="2406701"/>
                      </a:cubicBezTo>
                      <a:cubicBezTo>
                        <a:pt x="406830" y="2448034"/>
                        <a:pt x="394693" y="2424498"/>
                        <a:pt x="416967" y="2457908"/>
                      </a:cubicBezTo>
                      <a:cubicBezTo>
                        <a:pt x="433006" y="2506026"/>
                        <a:pt x="411797" y="2450828"/>
                        <a:pt x="453543" y="2516429"/>
                      </a:cubicBezTo>
                      <a:cubicBezTo>
                        <a:pt x="521042" y="2622499"/>
                        <a:pt x="428452" y="2501526"/>
                        <a:pt x="504749" y="2596896"/>
                      </a:cubicBezTo>
                      <a:cubicBezTo>
                        <a:pt x="507187" y="2606650"/>
                        <a:pt x="508104" y="2616916"/>
                        <a:pt x="512064" y="2626157"/>
                      </a:cubicBezTo>
                      <a:cubicBezTo>
                        <a:pt x="515527" y="2634238"/>
                        <a:pt x="523608" y="2639871"/>
                        <a:pt x="526695" y="2648103"/>
                      </a:cubicBezTo>
                      <a:cubicBezTo>
                        <a:pt x="558987" y="2734213"/>
                        <a:pt x="496667" y="2628666"/>
                        <a:pt x="563271" y="2728570"/>
                      </a:cubicBezTo>
                      <a:cubicBezTo>
                        <a:pt x="569241" y="2746480"/>
                        <a:pt x="573916" y="2763957"/>
                        <a:pt x="585216" y="2779776"/>
                      </a:cubicBezTo>
                      <a:cubicBezTo>
                        <a:pt x="591229" y="2788194"/>
                        <a:pt x="599847" y="2794407"/>
                        <a:pt x="607162" y="2801722"/>
                      </a:cubicBezTo>
                      <a:cubicBezTo>
                        <a:pt x="609600" y="2811476"/>
                        <a:pt x="611832" y="2821283"/>
                        <a:pt x="614477" y="2830983"/>
                      </a:cubicBezTo>
                      <a:cubicBezTo>
                        <a:pt x="619148" y="2848109"/>
                        <a:pt x="624801" y="2864967"/>
                        <a:pt x="629107" y="2882189"/>
                      </a:cubicBezTo>
                      <a:cubicBezTo>
                        <a:pt x="632123" y="2894251"/>
                        <a:pt x="633726" y="2906628"/>
                        <a:pt x="636423" y="2918765"/>
                      </a:cubicBezTo>
                      <a:cubicBezTo>
                        <a:pt x="638604" y="2928579"/>
                        <a:pt x="641766" y="2938167"/>
                        <a:pt x="643738" y="2948026"/>
                      </a:cubicBezTo>
                      <a:cubicBezTo>
                        <a:pt x="646647" y="2962570"/>
                        <a:pt x="648320" y="2977339"/>
                        <a:pt x="651053" y="2991917"/>
                      </a:cubicBezTo>
                      <a:cubicBezTo>
                        <a:pt x="655636" y="3016358"/>
                        <a:pt x="661100" y="3040628"/>
                        <a:pt x="665683" y="3065069"/>
                      </a:cubicBezTo>
                      <a:cubicBezTo>
                        <a:pt x="668416" y="3079647"/>
                        <a:pt x="670090" y="3094416"/>
                        <a:pt x="672999" y="3108960"/>
                      </a:cubicBezTo>
                      <a:cubicBezTo>
                        <a:pt x="681429" y="3151110"/>
                        <a:pt x="677477" y="3126724"/>
                        <a:pt x="694944" y="3167482"/>
                      </a:cubicBezTo>
                      <a:cubicBezTo>
                        <a:pt x="697981" y="3174570"/>
                        <a:pt x="698292" y="3182816"/>
                        <a:pt x="702259" y="3189428"/>
                      </a:cubicBezTo>
                      <a:cubicBezTo>
                        <a:pt x="705807" y="3195342"/>
                        <a:pt x="715394" y="3197325"/>
                        <a:pt x="716890" y="3204058"/>
                      </a:cubicBezTo>
                      <a:cubicBezTo>
                        <a:pt x="720593" y="3220720"/>
                        <a:pt x="716890" y="3238195"/>
                        <a:pt x="716890" y="325526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8" name="任意多边形 134"/>
                <p:cNvSpPr/>
                <p:nvPr/>
              </p:nvSpPr>
              <p:spPr>
                <a:xfrm>
                  <a:off x="5066501" y="2163017"/>
                  <a:ext cx="164846" cy="122372"/>
                </a:xfrm>
                <a:custGeom>
                  <a:avLst/>
                  <a:gdLst>
                    <a:gd name="connsiteX0" fmla="*/ 0 w 160934"/>
                    <a:gd name="connsiteY0" fmla="*/ 0 h 124366"/>
                    <a:gd name="connsiteX1" fmla="*/ 109728 w 160934"/>
                    <a:gd name="connsiteY1" fmla="*/ 80467 h 124366"/>
                    <a:gd name="connsiteX2" fmla="*/ 160934 w 160934"/>
                    <a:gd name="connsiteY2" fmla="*/ 124358 h 12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934" h="124366">
                      <a:moveTo>
                        <a:pt x="0" y="0"/>
                      </a:moveTo>
                      <a:cubicBezTo>
                        <a:pt x="26451" y="18516"/>
                        <a:pt x="81117" y="54457"/>
                        <a:pt x="109728" y="80467"/>
                      </a:cubicBezTo>
                      <a:cubicBezTo>
                        <a:pt x="159905" y="126082"/>
                        <a:pt x="132391" y="124358"/>
                        <a:pt x="160934" y="12435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9" name="任意多边形 139"/>
                <p:cNvSpPr/>
                <p:nvPr/>
              </p:nvSpPr>
              <p:spPr>
                <a:xfrm>
                  <a:off x="5023499" y="2442724"/>
                  <a:ext cx="164846" cy="61183"/>
                </a:xfrm>
                <a:custGeom>
                  <a:avLst/>
                  <a:gdLst>
                    <a:gd name="connsiteX0" fmla="*/ 0 w 160935"/>
                    <a:gd name="connsiteY0" fmla="*/ 0 h 58524"/>
                    <a:gd name="connsiteX1" fmla="*/ 58522 w 160935"/>
                    <a:gd name="connsiteY1" fmla="*/ 21945 h 58524"/>
                    <a:gd name="connsiteX2" fmla="*/ 95098 w 160935"/>
                    <a:gd name="connsiteY2" fmla="*/ 43891 h 58524"/>
                    <a:gd name="connsiteX3" fmla="*/ 160935 w 160935"/>
                    <a:gd name="connsiteY3" fmla="*/ 58521 h 58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935" h="58524">
                      <a:moveTo>
                        <a:pt x="0" y="0"/>
                      </a:moveTo>
                      <a:cubicBezTo>
                        <a:pt x="19507" y="7315"/>
                        <a:pt x="39606" y="13215"/>
                        <a:pt x="58522" y="21945"/>
                      </a:cubicBezTo>
                      <a:cubicBezTo>
                        <a:pt x="71432" y="27903"/>
                        <a:pt x="81827" y="38787"/>
                        <a:pt x="95098" y="43891"/>
                      </a:cubicBezTo>
                      <a:cubicBezTo>
                        <a:pt x="134674" y="59112"/>
                        <a:pt x="136097" y="58521"/>
                        <a:pt x="160935" y="58521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0" name="任意多边形 140"/>
                <p:cNvSpPr/>
                <p:nvPr/>
              </p:nvSpPr>
              <p:spPr>
                <a:xfrm>
                  <a:off x="5059336" y="2635022"/>
                  <a:ext cx="164842" cy="209780"/>
                </a:xfrm>
                <a:custGeom>
                  <a:avLst/>
                  <a:gdLst>
                    <a:gd name="connsiteX0" fmla="*/ 0 w 160935"/>
                    <a:gd name="connsiteY0" fmla="*/ 0 h 212141"/>
                    <a:gd name="connsiteX1" fmla="*/ 14631 w 160935"/>
                    <a:gd name="connsiteY1" fmla="*/ 51206 h 212141"/>
                    <a:gd name="connsiteX2" fmla="*/ 87783 w 160935"/>
                    <a:gd name="connsiteY2" fmla="*/ 138989 h 212141"/>
                    <a:gd name="connsiteX3" fmla="*/ 117044 w 160935"/>
                    <a:gd name="connsiteY3" fmla="*/ 160934 h 212141"/>
                    <a:gd name="connsiteX4" fmla="*/ 131674 w 160935"/>
                    <a:gd name="connsiteY4" fmla="*/ 182880 h 212141"/>
                    <a:gd name="connsiteX5" fmla="*/ 160935 w 160935"/>
                    <a:gd name="connsiteY5" fmla="*/ 212141 h 21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935" h="212141">
                      <a:moveTo>
                        <a:pt x="0" y="0"/>
                      </a:moveTo>
                      <a:cubicBezTo>
                        <a:pt x="4877" y="17069"/>
                        <a:pt x="7192" y="35088"/>
                        <a:pt x="14631" y="51206"/>
                      </a:cubicBezTo>
                      <a:cubicBezTo>
                        <a:pt x="27751" y="79633"/>
                        <a:pt x="63955" y="121119"/>
                        <a:pt x="87783" y="138989"/>
                      </a:cubicBezTo>
                      <a:lnTo>
                        <a:pt x="117044" y="160934"/>
                      </a:lnTo>
                      <a:cubicBezTo>
                        <a:pt x="121921" y="168249"/>
                        <a:pt x="126046" y="176126"/>
                        <a:pt x="131674" y="182880"/>
                      </a:cubicBezTo>
                      <a:lnTo>
                        <a:pt x="160935" y="212141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1" name="任意多边形 142"/>
                <p:cNvSpPr/>
                <p:nvPr/>
              </p:nvSpPr>
              <p:spPr>
                <a:xfrm>
                  <a:off x="5023499" y="2215462"/>
                  <a:ext cx="888723" cy="1686977"/>
                </a:xfrm>
                <a:custGeom>
                  <a:avLst/>
                  <a:gdLst>
                    <a:gd name="connsiteX0" fmla="*/ 0 w 885140"/>
                    <a:gd name="connsiteY0" fmla="*/ 0 h 1690413"/>
                    <a:gd name="connsiteX1" fmla="*/ 95098 w 885140"/>
                    <a:gd name="connsiteY1" fmla="*/ 182880 h 1690413"/>
                    <a:gd name="connsiteX2" fmla="*/ 131674 w 885140"/>
                    <a:gd name="connsiteY2" fmla="*/ 212141 h 1690413"/>
                    <a:gd name="connsiteX3" fmla="*/ 146304 w 885140"/>
                    <a:gd name="connsiteY3" fmla="*/ 241402 h 1690413"/>
                    <a:gd name="connsiteX4" fmla="*/ 160935 w 885140"/>
                    <a:gd name="connsiteY4" fmla="*/ 256032 h 1690413"/>
                    <a:gd name="connsiteX5" fmla="*/ 168250 w 885140"/>
                    <a:gd name="connsiteY5" fmla="*/ 277978 h 1690413"/>
                    <a:gd name="connsiteX6" fmla="*/ 190196 w 885140"/>
                    <a:gd name="connsiteY6" fmla="*/ 292608 h 1690413"/>
                    <a:gd name="connsiteX7" fmla="*/ 219456 w 885140"/>
                    <a:gd name="connsiteY7" fmla="*/ 329184 h 1690413"/>
                    <a:gd name="connsiteX8" fmla="*/ 248717 w 885140"/>
                    <a:gd name="connsiteY8" fmla="*/ 358445 h 1690413"/>
                    <a:gd name="connsiteX9" fmla="*/ 336500 w 885140"/>
                    <a:gd name="connsiteY9" fmla="*/ 453543 h 1690413"/>
                    <a:gd name="connsiteX10" fmla="*/ 373076 w 885140"/>
                    <a:gd name="connsiteY10" fmla="*/ 482804 h 1690413"/>
                    <a:gd name="connsiteX11" fmla="*/ 395021 w 885140"/>
                    <a:gd name="connsiteY11" fmla="*/ 512064 h 1690413"/>
                    <a:gd name="connsiteX12" fmla="*/ 438912 w 885140"/>
                    <a:gd name="connsiteY12" fmla="*/ 555956 h 1690413"/>
                    <a:gd name="connsiteX13" fmla="*/ 460858 w 885140"/>
                    <a:gd name="connsiteY13" fmla="*/ 585216 h 1690413"/>
                    <a:gd name="connsiteX14" fmla="*/ 475488 w 885140"/>
                    <a:gd name="connsiteY14" fmla="*/ 607162 h 1690413"/>
                    <a:gd name="connsiteX15" fmla="*/ 497434 w 885140"/>
                    <a:gd name="connsiteY15" fmla="*/ 621792 h 1690413"/>
                    <a:gd name="connsiteX16" fmla="*/ 526695 w 885140"/>
                    <a:gd name="connsiteY16" fmla="*/ 672999 h 1690413"/>
                    <a:gd name="connsiteX17" fmla="*/ 548640 w 885140"/>
                    <a:gd name="connsiteY17" fmla="*/ 731520 h 1690413"/>
                    <a:gd name="connsiteX18" fmla="*/ 563271 w 885140"/>
                    <a:gd name="connsiteY18" fmla="*/ 760781 h 1690413"/>
                    <a:gd name="connsiteX19" fmla="*/ 577901 w 885140"/>
                    <a:gd name="connsiteY19" fmla="*/ 921716 h 1690413"/>
                    <a:gd name="connsiteX20" fmla="*/ 607162 w 885140"/>
                    <a:gd name="connsiteY20" fmla="*/ 1024128 h 1690413"/>
                    <a:gd name="connsiteX21" fmla="*/ 621792 w 885140"/>
                    <a:gd name="connsiteY21" fmla="*/ 1082650 h 1690413"/>
                    <a:gd name="connsiteX22" fmla="*/ 629108 w 885140"/>
                    <a:gd name="connsiteY22" fmla="*/ 1119226 h 1690413"/>
                    <a:gd name="connsiteX23" fmla="*/ 643738 w 885140"/>
                    <a:gd name="connsiteY23" fmla="*/ 1148487 h 1690413"/>
                    <a:gd name="connsiteX24" fmla="*/ 658368 w 885140"/>
                    <a:gd name="connsiteY24" fmla="*/ 1192378 h 1690413"/>
                    <a:gd name="connsiteX25" fmla="*/ 672999 w 885140"/>
                    <a:gd name="connsiteY25" fmla="*/ 1309421 h 1690413"/>
                    <a:gd name="connsiteX26" fmla="*/ 716890 w 885140"/>
                    <a:gd name="connsiteY26" fmla="*/ 1411834 h 1690413"/>
                    <a:gd name="connsiteX27" fmla="*/ 738836 w 885140"/>
                    <a:gd name="connsiteY27" fmla="*/ 1455725 h 1690413"/>
                    <a:gd name="connsiteX28" fmla="*/ 753466 w 885140"/>
                    <a:gd name="connsiteY28" fmla="*/ 1492301 h 1690413"/>
                    <a:gd name="connsiteX29" fmla="*/ 790042 w 885140"/>
                    <a:gd name="connsiteY29" fmla="*/ 1550823 h 1690413"/>
                    <a:gd name="connsiteX30" fmla="*/ 819303 w 885140"/>
                    <a:gd name="connsiteY30" fmla="*/ 1609344 h 1690413"/>
                    <a:gd name="connsiteX31" fmla="*/ 826618 w 885140"/>
                    <a:gd name="connsiteY31" fmla="*/ 1631290 h 1690413"/>
                    <a:gd name="connsiteX32" fmla="*/ 855879 w 885140"/>
                    <a:gd name="connsiteY32" fmla="*/ 1653236 h 1690413"/>
                    <a:gd name="connsiteX33" fmla="*/ 877824 w 885140"/>
                    <a:gd name="connsiteY33" fmla="*/ 1689812 h 1690413"/>
                    <a:gd name="connsiteX34" fmla="*/ 885140 w 885140"/>
                    <a:gd name="connsiteY34" fmla="*/ 1689812 h 1690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85140" h="1690413">
                      <a:moveTo>
                        <a:pt x="0" y="0"/>
                      </a:moveTo>
                      <a:cubicBezTo>
                        <a:pt x="30243" y="80648"/>
                        <a:pt x="31210" y="93437"/>
                        <a:pt x="95098" y="182880"/>
                      </a:cubicBezTo>
                      <a:cubicBezTo>
                        <a:pt x="104173" y="195585"/>
                        <a:pt x="119482" y="202387"/>
                        <a:pt x="131674" y="212141"/>
                      </a:cubicBezTo>
                      <a:cubicBezTo>
                        <a:pt x="136551" y="221895"/>
                        <a:pt x="140255" y="232329"/>
                        <a:pt x="146304" y="241402"/>
                      </a:cubicBezTo>
                      <a:cubicBezTo>
                        <a:pt x="150130" y="247141"/>
                        <a:pt x="157387" y="250118"/>
                        <a:pt x="160935" y="256032"/>
                      </a:cubicBezTo>
                      <a:cubicBezTo>
                        <a:pt x="164902" y="262644"/>
                        <a:pt x="163433" y="271957"/>
                        <a:pt x="168250" y="277978"/>
                      </a:cubicBezTo>
                      <a:cubicBezTo>
                        <a:pt x="173742" y="284843"/>
                        <a:pt x="183979" y="286391"/>
                        <a:pt x="190196" y="292608"/>
                      </a:cubicBezTo>
                      <a:cubicBezTo>
                        <a:pt x="201236" y="303648"/>
                        <a:pt x="209083" y="317514"/>
                        <a:pt x="219456" y="329184"/>
                      </a:cubicBezTo>
                      <a:cubicBezTo>
                        <a:pt x="228620" y="339494"/>
                        <a:pt x="239553" y="348135"/>
                        <a:pt x="248717" y="358445"/>
                      </a:cubicBezTo>
                      <a:cubicBezTo>
                        <a:pt x="279259" y="392805"/>
                        <a:pt x="295124" y="425959"/>
                        <a:pt x="336500" y="453543"/>
                      </a:cubicBezTo>
                      <a:cubicBezTo>
                        <a:pt x="354219" y="465356"/>
                        <a:pt x="360046" y="467168"/>
                        <a:pt x="373076" y="482804"/>
                      </a:cubicBezTo>
                      <a:cubicBezTo>
                        <a:pt x="380881" y="492170"/>
                        <a:pt x="386865" y="503002"/>
                        <a:pt x="395021" y="512064"/>
                      </a:cubicBezTo>
                      <a:cubicBezTo>
                        <a:pt x="408862" y="527443"/>
                        <a:pt x="426497" y="539404"/>
                        <a:pt x="438912" y="555956"/>
                      </a:cubicBezTo>
                      <a:cubicBezTo>
                        <a:pt x="446227" y="565709"/>
                        <a:pt x="453772" y="575295"/>
                        <a:pt x="460858" y="585216"/>
                      </a:cubicBezTo>
                      <a:cubicBezTo>
                        <a:pt x="465968" y="592370"/>
                        <a:pt x="469271" y="600945"/>
                        <a:pt x="475488" y="607162"/>
                      </a:cubicBezTo>
                      <a:cubicBezTo>
                        <a:pt x="481705" y="613379"/>
                        <a:pt x="490119" y="616915"/>
                        <a:pt x="497434" y="621792"/>
                      </a:cubicBezTo>
                      <a:cubicBezTo>
                        <a:pt x="511602" y="678466"/>
                        <a:pt x="493170" y="626063"/>
                        <a:pt x="526695" y="672999"/>
                      </a:cubicBezTo>
                      <a:cubicBezTo>
                        <a:pt x="548133" y="703013"/>
                        <a:pt x="536548" y="699277"/>
                        <a:pt x="548640" y="731520"/>
                      </a:cubicBezTo>
                      <a:cubicBezTo>
                        <a:pt x="552469" y="741731"/>
                        <a:pt x="558394" y="751027"/>
                        <a:pt x="563271" y="760781"/>
                      </a:cubicBezTo>
                      <a:cubicBezTo>
                        <a:pt x="568148" y="814426"/>
                        <a:pt x="567337" y="868896"/>
                        <a:pt x="577901" y="921716"/>
                      </a:cubicBezTo>
                      <a:cubicBezTo>
                        <a:pt x="593230" y="998364"/>
                        <a:pt x="574814" y="914145"/>
                        <a:pt x="607162" y="1024128"/>
                      </a:cubicBezTo>
                      <a:cubicBezTo>
                        <a:pt x="612836" y="1043419"/>
                        <a:pt x="617271" y="1063057"/>
                        <a:pt x="621792" y="1082650"/>
                      </a:cubicBezTo>
                      <a:cubicBezTo>
                        <a:pt x="624588" y="1094765"/>
                        <a:pt x="625176" y="1107431"/>
                        <a:pt x="629108" y="1119226"/>
                      </a:cubicBezTo>
                      <a:cubicBezTo>
                        <a:pt x="632556" y="1129571"/>
                        <a:pt x="639688" y="1138362"/>
                        <a:pt x="643738" y="1148487"/>
                      </a:cubicBezTo>
                      <a:cubicBezTo>
                        <a:pt x="649465" y="1162806"/>
                        <a:pt x="653491" y="1177748"/>
                        <a:pt x="658368" y="1192378"/>
                      </a:cubicBezTo>
                      <a:cubicBezTo>
                        <a:pt x="663245" y="1231392"/>
                        <a:pt x="655416" y="1274254"/>
                        <a:pt x="672999" y="1309421"/>
                      </a:cubicBezTo>
                      <a:cubicBezTo>
                        <a:pt x="726007" y="1415439"/>
                        <a:pt x="661504" y="1282601"/>
                        <a:pt x="716890" y="1411834"/>
                      </a:cubicBezTo>
                      <a:cubicBezTo>
                        <a:pt x="723334" y="1426869"/>
                        <a:pt x="732067" y="1440834"/>
                        <a:pt x="738836" y="1455725"/>
                      </a:cubicBezTo>
                      <a:cubicBezTo>
                        <a:pt x="744270" y="1467679"/>
                        <a:pt x="747241" y="1480739"/>
                        <a:pt x="753466" y="1492301"/>
                      </a:cubicBezTo>
                      <a:cubicBezTo>
                        <a:pt x="764372" y="1512555"/>
                        <a:pt x="779754" y="1530248"/>
                        <a:pt x="790042" y="1550823"/>
                      </a:cubicBezTo>
                      <a:cubicBezTo>
                        <a:pt x="799796" y="1570330"/>
                        <a:pt x="812406" y="1588654"/>
                        <a:pt x="819303" y="1609344"/>
                      </a:cubicBezTo>
                      <a:cubicBezTo>
                        <a:pt x="821741" y="1616659"/>
                        <a:pt x="821682" y="1625366"/>
                        <a:pt x="826618" y="1631290"/>
                      </a:cubicBezTo>
                      <a:cubicBezTo>
                        <a:pt x="834423" y="1640656"/>
                        <a:pt x="846125" y="1645921"/>
                        <a:pt x="855879" y="1653236"/>
                      </a:cubicBezTo>
                      <a:cubicBezTo>
                        <a:pt x="862167" y="1672100"/>
                        <a:pt x="860611" y="1678337"/>
                        <a:pt x="877824" y="1689812"/>
                      </a:cubicBezTo>
                      <a:cubicBezTo>
                        <a:pt x="879853" y="1691165"/>
                        <a:pt x="882701" y="1689812"/>
                        <a:pt x="885140" y="1689812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2" name="任意多边形 145"/>
                <p:cNvSpPr/>
                <p:nvPr/>
              </p:nvSpPr>
              <p:spPr>
                <a:xfrm>
                  <a:off x="5045002" y="2975911"/>
                  <a:ext cx="838551" cy="2176468"/>
                </a:xfrm>
                <a:custGeom>
                  <a:avLst/>
                  <a:gdLst>
                    <a:gd name="connsiteX0" fmla="*/ 0 w 835553"/>
                    <a:gd name="connsiteY0" fmla="*/ 0 h 2179930"/>
                    <a:gd name="connsiteX1" fmla="*/ 43891 w 835553"/>
                    <a:gd name="connsiteY1" fmla="*/ 14631 h 2179930"/>
                    <a:gd name="connsiteX2" fmla="*/ 58522 w 835553"/>
                    <a:gd name="connsiteY2" fmla="*/ 43891 h 2179930"/>
                    <a:gd name="connsiteX3" fmla="*/ 80467 w 835553"/>
                    <a:gd name="connsiteY3" fmla="*/ 73152 h 2179930"/>
                    <a:gd name="connsiteX4" fmla="*/ 95098 w 835553"/>
                    <a:gd name="connsiteY4" fmla="*/ 109728 h 2179930"/>
                    <a:gd name="connsiteX5" fmla="*/ 160934 w 835553"/>
                    <a:gd name="connsiteY5" fmla="*/ 212141 h 2179930"/>
                    <a:gd name="connsiteX6" fmla="*/ 190195 w 835553"/>
                    <a:gd name="connsiteY6" fmla="*/ 307239 h 2179930"/>
                    <a:gd name="connsiteX7" fmla="*/ 212141 w 835553"/>
                    <a:gd name="connsiteY7" fmla="*/ 329184 h 2179930"/>
                    <a:gd name="connsiteX8" fmla="*/ 248717 w 835553"/>
                    <a:gd name="connsiteY8" fmla="*/ 409651 h 2179930"/>
                    <a:gd name="connsiteX9" fmla="*/ 292608 w 835553"/>
                    <a:gd name="connsiteY9" fmla="*/ 460858 h 2179930"/>
                    <a:gd name="connsiteX10" fmla="*/ 307238 w 835553"/>
                    <a:gd name="connsiteY10" fmla="*/ 497434 h 2179930"/>
                    <a:gd name="connsiteX11" fmla="*/ 336499 w 835553"/>
                    <a:gd name="connsiteY11" fmla="*/ 921715 h 2179930"/>
                    <a:gd name="connsiteX12" fmla="*/ 351130 w 835553"/>
                    <a:gd name="connsiteY12" fmla="*/ 943661 h 2179930"/>
                    <a:gd name="connsiteX13" fmla="*/ 358445 w 835553"/>
                    <a:gd name="connsiteY13" fmla="*/ 972922 h 2179930"/>
                    <a:gd name="connsiteX14" fmla="*/ 380390 w 835553"/>
                    <a:gd name="connsiteY14" fmla="*/ 1016813 h 2179930"/>
                    <a:gd name="connsiteX15" fmla="*/ 387706 w 835553"/>
                    <a:gd name="connsiteY15" fmla="*/ 1046074 h 2179930"/>
                    <a:gd name="connsiteX16" fmla="*/ 424282 w 835553"/>
                    <a:gd name="connsiteY16" fmla="*/ 1097280 h 2179930"/>
                    <a:gd name="connsiteX17" fmla="*/ 453542 w 835553"/>
                    <a:gd name="connsiteY17" fmla="*/ 1148487 h 2179930"/>
                    <a:gd name="connsiteX18" fmla="*/ 468173 w 835553"/>
                    <a:gd name="connsiteY18" fmla="*/ 1185063 h 2179930"/>
                    <a:gd name="connsiteX19" fmla="*/ 482803 w 835553"/>
                    <a:gd name="connsiteY19" fmla="*/ 1228954 h 2179930"/>
                    <a:gd name="connsiteX20" fmla="*/ 497434 w 835553"/>
                    <a:gd name="connsiteY20" fmla="*/ 1280160 h 2179930"/>
                    <a:gd name="connsiteX21" fmla="*/ 504749 w 835553"/>
                    <a:gd name="connsiteY21" fmla="*/ 1338682 h 2179930"/>
                    <a:gd name="connsiteX22" fmla="*/ 541325 w 835553"/>
                    <a:gd name="connsiteY22" fmla="*/ 1433779 h 2179930"/>
                    <a:gd name="connsiteX23" fmla="*/ 548640 w 835553"/>
                    <a:gd name="connsiteY23" fmla="*/ 1470355 h 2179930"/>
                    <a:gd name="connsiteX24" fmla="*/ 599846 w 835553"/>
                    <a:gd name="connsiteY24" fmla="*/ 1558138 h 2179930"/>
                    <a:gd name="connsiteX25" fmla="*/ 658368 w 835553"/>
                    <a:gd name="connsiteY25" fmla="*/ 1653235 h 2179930"/>
                    <a:gd name="connsiteX26" fmla="*/ 665683 w 835553"/>
                    <a:gd name="connsiteY26" fmla="*/ 1675181 h 2179930"/>
                    <a:gd name="connsiteX27" fmla="*/ 687629 w 835553"/>
                    <a:gd name="connsiteY27" fmla="*/ 1697127 h 2179930"/>
                    <a:gd name="connsiteX28" fmla="*/ 702259 w 835553"/>
                    <a:gd name="connsiteY28" fmla="*/ 1733703 h 2179930"/>
                    <a:gd name="connsiteX29" fmla="*/ 738835 w 835553"/>
                    <a:gd name="connsiteY29" fmla="*/ 1792224 h 2179930"/>
                    <a:gd name="connsiteX30" fmla="*/ 746150 w 835553"/>
                    <a:gd name="connsiteY30" fmla="*/ 1814170 h 2179930"/>
                    <a:gd name="connsiteX31" fmla="*/ 760781 w 835553"/>
                    <a:gd name="connsiteY31" fmla="*/ 1872691 h 2179930"/>
                    <a:gd name="connsiteX32" fmla="*/ 775411 w 835553"/>
                    <a:gd name="connsiteY32" fmla="*/ 1887322 h 2179930"/>
                    <a:gd name="connsiteX33" fmla="*/ 819302 w 835553"/>
                    <a:gd name="connsiteY33" fmla="*/ 2004365 h 2179930"/>
                    <a:gd name="connsiteX34" fmla="*/ 833933 w 835553"/>
                    <a:gd name="connsiteY34" fmla="*/ 2048256 h 2179930"/>
                    <a:gd name="connsiteX35" fmla="*/ 833933 w 835553"/>
                    <a:gd name="connsiteY35" fmla="*/ 2179930 h 2179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835553" h="2179930">
                      <a:moveTo>
                        <a:pt x="0" y="0"/>
                      </a:moveTo>
                      <a:cubicBezTo>
                        <a:pt x="14630" y="4877"/>
                        <a:pt x="31554" y="5378"/>
                        <a:pt x="43891" y="14631"/>
                      </a:cubicBezTo>
                      <a:cubicBezTo>
                        <a:pt x="52615" y="21174"/>
                        <a:pt x="52742" y="34644"/>
                        <a:pt x="58522" y="43891"/>
                      </a:cubicBezTo>
                      <a:cubicBezTo>
                        <a:pt x="64984" y="54230"/>
                        <a:pt x="74546" y="62494"/>
                        <a:pt x="80467" y="73152"/>
                      </a:cubicBezTo>
                      <a:cubicBezTo>
                        <a:pt x="86844" y="84631"/>
                        <a:pt x="88216" y="98545"/>
                        <a:pt x="95098" y="109728"/>
                      </a:cubicBezTo>
                      <a:cubicBezTo>
                        <a:pt x="134735" y="174139"/>
                        <a:pt x="137521" y="151268"/>
                        <a:pt x="160934" y="212141"/>
                      </a:cubicBezTo>
                      <a:cubicBezTo>
                        <a:pt x="166068" y="225490"/>
                        <a:pt x="181883" y="292277"/>
                        <a:pt x="190195" y="307239"/>
                      </a:cubicBezTo>
                      <a:cubicBezTo>
                        <a:pt x="195219" y="316282"/>
                        <a:pt x="204826" y="321869"/>
                        <a:pt x="212141" y="329184"/>
                      </a:cubicBezTo>
                      <a:cubicBezTo>
                        <a:pt x="220571" y="354474"/>
                        <a:pt x="232361" y="393295"/>
                        <a:pt x="248717" y="409651"/>
                      </a:cubicBezTo>
                      <a:cubicBezTo>
                        <a:pt x="266717" y="427651"/>
                        <a:pt x="281467" y="438575"/>
                        <a:pt x="292608" y="460858"/>
                      </a:cubicBezTo>
                      <a:cubicBezTo>
                        <a:pt x="298480" y="472603"/>
                        <a:pt x="302361" y="485242"/>
                        <a:pt x="307238" y="497434"/>
                      </a:cubicBezTo>
                      <a:cubicBezTo>
                        <a:pt x="316992" y="638861"/>
                        <a:pt x="322622" y="780633"/>
                        <a:pt x="336499" y="921715"/>
                      </a:cubicBezTo>
                      <a:cubicBezTo>
                        <a:pt x="337360" y="930465"/>
                        <a:pt x="347667" y="935580"/>
                        <a:pt x="351130" y="943661"/>
                      </a:cubicBezTo>
                      <a:cubicBezTo>
                        <a:pt x="355090" y="952902"/>
                        <a:pt x="354711" y="963587"/>
                        <a:pt x="358445" y="972922"/>
                      </a:cubicBezTo>
                      <a:cubicBezTo>
                        <a:pt x="364520" y="988109"/>
                        <a:pt x="374315" y="1001626"/>
                        <a:pt x="380390" y="1016813"/>
                      </a:cubicBezTo>
                      <a:cubicBezTo>
                        <a:pt x="384124" y="1026148"/>
                        <a:pt x="383745" y="1036833"/>
                        <a:pt x="387706" y="1046074"/>
                      </a:cubicBezTo>
                      <a:cubicBezTo>
                        <a:pt x="391272" y="1054394"/>
                        <a:pt x="421784" y="1093949"/>
                        <a:pt x="424282" y="1097280"/>
                      </a:cubicBezTo>
                      <a:cubicBezTo>
                        <a:pt x="441987" y="1150396"/>
                        <a:pt x="416639" y="1082062"/>
                        <a:pt x="453542" y="1148487"/>
                      </a:cubicBezTo>
                      <a:cubicBezTo>
                        <a:pt x="459919" y="1159966"/>
                        <a:pt x="463685" y="1172722"/>
                        <a:pt x="468173" y="1185063"/>
                      </a:cubicBezTo>
                      <a:cubicBezTo>
                        <a:pt x="473443" y="1199556"/>
                        <a:pt x="479063" y="1213993"/>
                        <a:pt x="482803" y="1228954"/>
                      </a:cubicBezTo>
                      <a:cubicBezTo>
                        <a:pt x="491988" y="1265696"/>
                        <a:pt x="486938" y="1248677"/>
                        <a:pt x="497434" y="1280160"/>
                      </a:cubicBezTo>
                      <a:cubicBezTo>
                        <a:pt x="499872" y="1299667"/>
                        <a:pt x="499348" y="1319779"/>
                        <a:pt x="504749" y="1338682"/>
                      </a:cubicBezTo>
                      <a:cubicBezTo>
                        <a:pt x="514079" y="1371338"/>
                        <a:pt x="534665" y="1400476"/>
                        <a:pt x="541325" y="1433779"/>
                      </a:cubicBezTo>
                      <a:cubicBezTo>
                        <a:pt x="543763" y="1445971"/>
                        <a:pt x="544177" y="1458750"/>
                        <a:pt x="548640" y="1470355"/>
                      </a:cubicBezTo>
                      <a:cubicBezTo>
                        <a:pt x="576205" y="1542024"/>
                        <a:pt x="568812" y="1510176"/>
                        <a:pt x="599846" y="1558138"/>
                      </a:cubicBezTo>
                      <a:cubicBezTo>
                        <a:pt x="620066" y="1589387"/>
                        <a:pt x="646598" y="1617924"/>
                        <a:pt x="658368" y="1653235"/>
                      </a:cubicBezTo>
                      <a:cubicBezTo>
                        <a:pt x="660806" y="1660550"/>
                        <a:pt x="661406" y="1668765"/>
                        <a:pt x="665683" y="1675181"/>
                      </a:cubicBezTo>
                      <a:cubicBezTo>
                        <a:pt x="671422" y="1683789"/>
                        <a:pt x="680314" y="1689812"/>
                        <a:pt x="687629" y="1697127"/>
                      </a:cubicBezTo>
                      <a:cubicBezTo>
                        <a:pt x="692506" y="1709319"/>
                        <a:pt x="696034" y="1722141"/>
                        <a:pt x="702259" y="1733703"/>
                      </a:cubicBezTo>
                      <a:cubicBezTo>
                        <a:pt x="713165" y="1753957"/>
                        <a:pt x="738835" y="1792224"/>
                        <a:pt x="738835" y="1792224"/>
                      </a:cubicBezTo>
                      <a:cubicBezTo>
                        <a:pt x="741273" y="1799539"/>
                        <a:pt x="744280" y="1806689"/>
                        <a:pt x="746150" y="1814170"/>
                      </a:cubicBezTo>
                      <a:cubicBezTo>
                        <a:pt x="748397" y="1823158"/>
                        <a:pt x="753616" y="1860748"/>
                        <a:pt x="760781" y="1872691"/>
                      </a:cubicBezTo>
                      <a:cubicBezTo>
                        <a:pt x="764329" y="1878605"/>
                        <a:pt x="770534" y="1882445"/>
                        <a:pt x="775411" y="1887322"/>
                      </a:cubicBezTo>
                      <a:cubicBezTo>
                        <a:pt x="819065" y="1985542"/>
                        <a:pt x="792765" y="1918121"/>
                        <a:pt x="819302" y="2004365"/>
                      </a:cubicBezTo>
                      <a:cubicBezTo>
                        <a:pt x="823837" y="2019105"/>
                        <a:pt x="832652" y="2032887"/>
                        <a:pt x="833933" y="2048256"/>
                      </a:cubicBezTo>
                      <a:cubicBezTo>
                        <a:pt x="837578" y="2091996"/>
                        <a:pt x="833933" y="2136039"/>
                        <a:pt x="833933" y="2179930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3" name="任意多边形 146"/>
                <p:cNvSpPr/>
                <p:nvPr/>
              </p:nvSpPr>
              <p:spPr>
                <a:xfrm>
                  <a:off x="4994830" y="3229398"/>
                  <a:ext cx="250852" cy="882821"/>
                </a:xfrm>
                <a:custGeom>
                  <a:avLst/>
                  <a:gdLst>
                    <a:gd name="connsiteX0" fmla="*/ 0 w 248716"/>
                    <a:gd name="connsiteY0" fmla="*/ 0 h 885139"/>
                    <a:gd name="connsiteX1" fmla="*/ 21945 w 248716"/>
                    <a:gd name="connsiteY1" fmla="*/ 51207 h 885139"/>
                    <a:gd name="connsiteX2" fmla="*/ 58521 w 248716"/>
                    <a:gd name="connsiteY2" fmla="*/ 80467 h 885139"/>
                    <a:gd name="connsiteX3" fmla="*/ 95097 w 248716"/>
                    <a:gd name="connsiteY3" fmla="*/ 109728 h 885139"/>
                    <a:gd name="connsiteX4" fmla="*/ 117043 w 248716"/>
                    <a:gd name="connsiteY4" fmla="*/ 117043 h 885139"/>
                    <a:gd name="connsiteX5" fmla="*/ 168249 w 248716"/>
                    <a:gd name="connsiteY5" fmla="*/ 168250 h 885139"/>
                    <a:gd name="connsiteX6" fmla="*/ 190195 w 248716"/>
                    <a:gd name="connsiteY6" fmla="*/ 190195 h 885139"/>
                    <a:gd name="connsiteX7" fmla="*/ 204825 w 248716"/>
                    <a:gd name="connsiteY7" fmla="*/ 212141 h 885139"/>
                    <a:gd name="connsiteX8" fmla="*/ 219456 w 248716"/>
                    <a:gd name="connsiteY8" fmla="*/ 241402 h 885139"/>
                    <a:gd name="connsiteX9" fmla="*/ 248716 w 248716"/>
                    <a:gd name="connsiteY9" fmla="*/ 277978 h 885139"/>
                    <a:gd name="connsiteX10" fmla="*/ 241401 w 248716"/>
                    <a:gd name="connsiteY10" fmla="*/ 680314 h 885139"/>
                    <a:gd name="connsiteX11" fmla="*/ 212140 w 248716"/>
                    <a:gd name="connsiteY11" fmla="*/ 731520 h 885139"/>
                    <a:gd name="connsiteX12" fmla="*/ 182880 w 248716"/>
                    <a:gd name="connsiteY12" fmla="*/ 782727 h 885139"/>
                    <a:gd name="connsiteX13" fmla="*/ 175564 w 248716"/>
                    <a:gd name="connsiteY13" fmla="*/ 811987 h 885139"/>
                    <a:gd name="connsiteX14" fmla="*/ 153619 w 248716"/>
                    <a:gd name="connsiteY14" fmla="*/ 885139 h 88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8716" h="885139">
                      <a:moveTo>
                        <a:pt x="0" y="0"/>
                      </a:moveTo>
                      <a:cubicBezTo>
                        <a:pt x="7315" y="17069"/>
                        <a:pt x="11022" y="36188"/>
                        <a:pt x="21945" y="51207"/>
                      </a:cubicBezTo>
                      <a:cubicBezTo>
                        <a:pt x="31128" y="63834"/>
                        <a:pt x="46666" y="70306"/>
                        <a:pt x="58521" y="80467"/>
                      </a:cubicBezTo>
                      <a:cubicBezTo>
                        <a:pt x="77572" y="96797"/>
                        <a:pt x="69703" y="97031"/>
                        <a:pt x="95097" y="109728"/>
                      </a:cubicBezTo>
                      <a:cubicBezTo>
                        <a:pt x="101994" y="113176"/>
                        <a:pt x="109728" y="114605"/>
                        <a:pt x="117043" y="117043"/>
                      </a:cubicBezTo>
                      <a:lnTo>
                        <a:pt x="168249" y="168250"/>
                      </a:lnTo>
                      <a:cubicBezTo>
                        <a:pt x="175564" y="175565"/>
                        <a:pt x="184457" y="181587"/>
                        <a:pt x="190195" y="190195"/>
                      </a:cubicBezTo>
                      <a:cubicBezTo>
                        <a:pt x="195072" y="197510"/>
                        <a:pt x="200463" y="204508"/>
                        <a:pt x="204825" y="212141"/>
                      </a:cubicBezTo>
                      <a:cubicBezTo>
                        <a:pt x="210235" y="221609"/>
                        <a:pt x="213407" y="232328"/>
                        <a:pt x="219456" y="241402"/>
                      </a:cubicBezTo>
                      <a:cubicBezTo>
                        <a:pt x="228117" y="254393"/>
                        <a:pt x="238963" y="265786"/>
                        <a:pt x="248716" y="277978"/>
                      </a:cubicBezTo>
                      <a:cubicBezTo>
                        <a:pt x="246278" y="412090"/>
                        <a:pt x="252183" y="546614"/>
                        <a:pt x="241401" y="680314"/>
                      </a:cubicBezTo>
                      <a:cubicBezTo>
                        <a:pt x="239821" y="699909"/>
                        <a:pt x="221554" y="714262"/>
                        <a:pt x="212140" y="731520"/>
                      </a:cubicBezTo>
                      <a:cubicBezTo>
                        <a:pt x="184292" y="782575"/>
                        <a:pt x="211046" y="740477"/>
                        <a:pt x="182880" y="782727"/>
                      </a:cubicBezTo>
                      <a:cubicBezTo>
                        <a:pt x="180441" y="792480"/>
                        <a:pt x="178521" y="802378"/>
                        <a:pt x="175564" y="811987"/>
                      </a:cubicBezTo>
                      <a:cubicBezTo>
                        <a:pt x="152848" y="885813"/>
                        <a:pt x="153619" y="854093"/>
                        <a:pt x="153619" y="885139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" name="任意多边形 147"/>
                <p:cNvSpPr/>
                <p:nvPr/>
              </p:nvSpPr>
              <p:spPr>
                <a:xfrm>
                  <a:off x="5009164" y="3605251"/>
                  <a:ext cx="673710" cy="1389794"/>
                </a:xfrm>
                <a:custGeom>
                  <a:avLst/>
                  <a:gdLst>
                    <a:gd name="connsiteX0" fmla="*/ 0 w 672998"/>
                    <a:gd name="connsiteY0" fmla="*/ 0 h 1389888"/>
                    <a:gd name="connsiteX1" fmla="*/ 21946 w 672998"/>
                    <a:gd name="connsiteY1" fmla="*/ 51206 h 1389888"/>
                    <a:gd name="connsiteX2" fmla="*/ 58522 w 672998"/>
                    <a:gd name="connsiteY2" fmla="*/ 109728 h 1389888"/>
                    <a:gd name="connsiteX3" fmla="*/ 80467 w 672998"/>
                    <a:gd name="connsiteY3" fmla="*/ 197510 h 1389888"/>
                    <a:gd name="connsiteX4" fmla="*/ 95098 w 672998"/>
                    <a:gd name="connsiteY4" fmla="*/ 226771 h 1389888"/>
                    <a:gd name="connsiteX5" fmla="*/ 102413 w 672998"/>
                    <a:gd name="connsiteY5" fmla="*/ 270662 h 1389888"/>
                    <a:gd name="connsiteX6" fmla="*/ 109728 w 672998"/>
                    <a:gd name="connsiteY6" fmla="*/ 431596 h 1389888"/>
                    <a:gd name="connsiteX7" fmla="*/ 124358 w 672998"/>
                    <a:gd name="connsiteY7" fmla="*/ 497433 h 1389888"/>
                    <a:gd name="connsiteX8" fmla="*/ 131674 w 672998"/>
                    <a:gd name="connsiteY8" fmla="*/ 548640 h 1389888"/>
                    <a:gd name="connsiteX9" fmla="*/ 146304 w 672998"/>
                    <a:gd name="connsiteY9" fmla="*/ 599846 h 1389888"/>
                    <a:gd name="connsiteX10" fmla="*/ 160934 w 672998"/>
                    <a:gd name="connsiteY10" fmla="*/ 629107 h 1389888"/>
                    <a:gd name="connsiteX11" fmla="*/ 175565 w 672998"/>
                    <a:gd name="connsiteY11" fmla="*/ 665683 h 1389888"/>
                    <a:gd name="connsiteX12" fmla="*/ 241402 w 672998"/>
                    <a:gd name="connsiteY12" fmla="*/ 760780 h 1389888"/>
                    <a:gd name="connsiteX13" fmla="*/ 285293 w 672998"/>
                    <a:gd name="connsiteY13" fmla="*/ 811987 h 1389888"/>
                    <a:gd name="connsiteX14" fmla="*/ 307238 w 672998"/>
                    <a:gd name="connsiteY14" fmla="*/ 826617 h 1389888"/>
                    <a:gd name="connsiteX15" fmla="*/ 321869 w 672998"/>
                    <a:gd name="connsiteY15" fmla="*/ 855878 h 1389888"/>
                    <a:gd name="connsiteX16" fmla="*/ 351130 w 672998"/>
                    <a:gd name="connsiteY16" fmla="*/ 899769 h 1389888"/>
                    <a:gd name="connsiteX17" fmla="*/ 380390 w 672998"/>
                    <a:gd name="connsiteY17" fmla="*/ 958291 h 1389888"/>
                    <a:gd name="connsiteX18" fmla="*/ 424282 w 672998"/>
                    <a:gd name="connsiteY18" fmla="*/ 1009497 h 1389888"/>
                    <a:gd name="connsiteX19" fmla="*/ 438912 w 672998"/>
                    <a:gd name="connsiteY19" fmla="*/ 1038758 h 1389888"/>
                    <a:gd name="connsiteX20" fmla="*/ 453542 w 672998"/>
                    <a:gd name="connsiteY20" fmla="*/ 1060704 h 1389888"/>
                    <a:gd name="connsiteX21" fmla="*/ 468173 w 672998"/>
                    <a:gd name="connsiteY21" fmla="*/ 1097280 h 1389888"/>
                    <a:gd name="connsiteX22" fmla="*/ 490118 w 672998"/>
                    <a:gd name="connsiteY22" fmla="*/ 1133856 h 1389888"/>
                    <a:gd name="connsiteX23" fmla="*/ 504749 w 672998"/>
                    <a:gd name="connsiteY23" fmla="*/ 1163116 h 1389888"/>
                    <a:gd name="connsiteX24" fmla="*/ 534010 w 672998"/>
                    <a:gd name="connsiteY24" fmla="*/ 1192377 h 1389888"/>
                    <a:gd name="connsiteX25" fmla="*/ 570586 w 672998"/>
                    <a:gd name="connsiteY25" fmla="*/ 1236268 h 1389888"/>
                    <a:gd name="connsiteX26" fmla="*/ 585216 w 672998"/>
                    <a:gd name="connsiteY26" fmla="*/ 1265529 h 1389888"/>
                    <a:gd name="connsiteX27" fmla="*/ 636422 w 672998"/>
                    <a:gd name="connsiteY27" fmla="*/ 1309420 h 1389888"/>
                    <a:gd name="connsiteX28" fmla="*/ 665683 w 672998"/>
                    <a:gd name="connsiteY28" fmla="*/ 1367942 h 1389888"/>
                    <a:gd name="connsiteX29" fmla="*/ 672998 w 672998"/>
                    <a:gd name="connsiteY29" fmla="*/ 1389888 h 1389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72998" h="1389888">
                      <a:moveTo>
                        <a:pt x="0" y="0"/>
                      </a:moveTo>
                      <a:cubicBezTo>
                        <a:pt x="7315" y="17069"/>
                        <a:pt x="13641" y="34596"/>
                        <a:pt x="21946" y="51206"/>
                      </a:cubicBezTo>
                      <a:cubicBezTo>
                        <a:pt x="57099" y="121511"/>
                        <a:pt x="11617" y="6538"/>
                        <a:pt x="58522" y="109728"/>
                      </a:cubicBezTo>
                      <a:cubicBezTo>
                        <a:pt x="88304" y="175248"/>
                        <a:pt x="60555" y="131138"/>
                        <a:pt x="80467" y="197510"/>
                      </a:cubicBezTo>
                      <a:cubicBezTo>
                        <a:pt x="83601" y="207955"/>
                        <a:pt x="90221" y="217017"/>
                        <a:pt x="95098" y="226771"/>
                      </a:cubicBezTo>
                      <a:cubicBezTo>
                        <a:pt x="97536" y="241401"/>
                        <a:pt x="101356" y="255868"/>
                        <a:pt x="102413" y="270662"/>
                      </a:cubicBezTo>
                      <a:cubicBezTo>
                        <a:pt x="106239" y="324226"/>
                        <a:pt x="104556" y="378146"/>
                        <a:pt x="109728" y="431596"/>
                      </a:cubicBezTo>
                      <a:cubicBezTo>
                        <a:pt x="111893" y="453972"/>
                        <a:pt x="120215" y="475337"/>
                        <a:pt x="124358" y="497433"/>
                      </a:cubicBezTo>
                      <a:cubicBezTo>
                        <a:pt x="127536" y="514380"/>
                        <a:pt x="128589" y="531676"/>
                        <a:pt x="131674" y="548640"/>
                      </a:cubicBezTo>
                      <a:cubicBezTo>
                        <a:pt x="133628" y="559384"/>
                        <a:pt x="141357" y="588301"/>
                        <a:pt x="146304" y="599846"/>
                      </a:cubicBezTo>
                      <a:cubicBezTo>
                        <a:pt x="150599" y="609869"/>
                        <a:pt x="156505" y="619142"/>
                        <a:pt x="160934" y="629107"/>
                      </a:cubicBezTo>
                      <a:cubicBezTo>
                        <a:pt x="166267" y="641106"/>
                        <a:pt x="168718" y="654478"/>
                        <a:pt x="175565" y="665683"/>
                      </a:cubicBezTo>
                      <a:cubicBezTo>
                        <a:pt x="195669" y="698581"/>
                        <a:pt x="219168" y="729282"/>
                        <a:pt x="241402" y="760780"/>
                      </a:cubicBezTo>
                      <a:cubicBezTo>
                        <a:pt x="255242" y="780387"/>
                        <a:pt x="266870" y="796635"/>
                        <a:pt x="285293" y="811987"/>
                      </a:cubicBezTo>
                      <a:cubicBezTo>
                        <a:pt x="292047" y="817615"/>
                        <a:pt x="299923" y="821740"/>
                        <a:pt x="307238" y="826617"/>
                      </a:cubicBezTo>
                      <a:cubicBezTo>
                        <a:pt x="312115" y="836371"/>
                        <a:pt x="316258" y="846527"/>
                        <a:pt x="321869" y="855878"/>
                      </a:cubicBezTo>
                      <a:cubicBezTo>
                        <a:pt x="330916" y="870956"/>
                        <a:pt x="342591" y="884398"/>
                        <a:pt x="351130" y="899769"/>
                      </a:cubicBezTo>
                      <a:cubicBezTo>
                        <a:pt x="380093" y="951902"/>
                        <a:pt x="322852" y="884313"/>
                        <a:pt x="380390" y="958291"/>
                      </a:cubicBezTo>
                      <a:cubicBezTo>
                        <a:pt x="418871" y="1007767"/>
                        <a:pt x="400085" y="967153"/>
                        <a:pt x="424282" y="1009497"/>
                      </a:cubicBezTo>
                      <a:cubicBezTo>
                        <a:pt x="429692" y="1018965"/>
                        <a:pt x="433502" y="1029290"/>
                        <a:pt x="438912" y="1038758"/>
                      </a:cubicBezTo>
                      <a:cubicBezTo>
                        <a:pt x="443274" y="1046392"/>
                        <a:pt x="449610" y="1052840"/>
                        <a:pt x="453542" y="1060704"/>
                      </a:cubicBezTo>
                      <a:cubicBezTo>
                        <a:pt x="459414" y="1072449"/>
                        <a:pt x="462301" y="1085535"/>
                        <a:pt x="468173" y="1097280"/>
                      </a:cubicBezTo>
                      <a:cubicBezTo>
                        <a:pt x="474532" y="1109997"/>
                        <a:pt x="483213" y="1121427"/>
                        <a:pt x="490118" y="1133856"/>
                      </a:cubicBezTo>
                      <a:cubicBezTo>
                        <a:pt x="495414" y="1143388"/>
                        <a:pt x="498206" y="1154392"/>
                        <a:pt x="504749" y="1163116"/>
                      </a:cubicBezTo>
                      <a:cubicBezTo>
                        <a:pt x="513025" y="1174151"/>
                        <a:pt x="524927" y="1181996"/>
                        <a:pt x="534010" y="1192377"/>
                      </a:cubicBezTo>
                      <a:cubicBezTo>
                        <a:pt x="594855" y="1261915"/>
                        <a:pt x="527669" y="1193354"/>
                        <a:pt x="570586" y="1236268"/>
                      </a:cubicBezTo>
                      <a:cubicBezTo>
                        <a:pt x="575463" y="1246022"/>
                        <a:pt x="578673" y="1256805"/>
                        <a:pt x="585216" y="1265529"/>
                      </a:cubicBezTo>
                      <a:cubicBezTo>
                        <a:pt x="602954" y="1289180"/>
                        <a:pt x="614306" y="1294676"/>
                        <a:pt x="636422" y="1309420"/>
                      </a:cubicBezTo>
                      <a:cubicBezTo>
                        <a:pt x="656625" y="1339724"/>
                        <a:pt x="650344" y="1327038"/>
                        <a:pt x="665683" y="1367942"/>
                      </a:cubicBezTo>
                      <a:cubicBezTo>
                        <a:pt x="668390" y="1375162"/>
                        <a:pt x="672998" y="1389888"/>
                        <a:pt x="672998" y="138988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5" name="任意多边形 148"/>
                <p:cNvSpPr/>
                <p:nvPr/>
              </p:nvSpPr>
              <p:spPr>
                <a:xfrm>
                  <a:off x="4958997" y="3928664"/>
                  <a:ext cx="1110902" cy="2823284"/>
                </a:xfrm>
                <a:custGeom>
                  <a:avLst/>
                  <a:gdLst>
                    <a:gd name="connsiteX0" fmla="*/ 7315 w 1111910"/>
                    <a:gd name="connsiteY0" fmla="*/ 0 h 2823686"/>
                    <a:gd name="connsiteX1" fmla="*/ 0 w 1111910"/>
                    <a:gd name="connsiteY1" fmla="*/ 43892 h 2823686"/>
                    <a:gd name="connsiteX2" fmla="*/ 14630 w 1111910"/>
                    <a:gd name="connsiteY2" fmla="*/ 95098 h 2823686"/>
                    <a:gd name="connsiteX3" fmla="*/ 36576 w 1111910"/>
                    <a:gd name="connsiteY3" fmla="*/ 168250 h 2823686"/>
                    <a:gd name="connsiteX4" fmla="*/ 43891 w 1111910"/>
                    <a:gd name="connsiteY4" fmla="*/ 197511 h 2823686"/>
                    <a:gd name="connsiteX5" fmla="*/ 51206 w 1111910"/>
                    <a:gd name="connsiteY5" fmla="*/ 219456 h 2823686"/>
                    <a:gd name="connsiteX6" fmla="*/ 73152 w 1111910"/>
                    <a:gd name="connsiteY6" fmla="*/ 270663 h 2823686"/>
                    <a:gd name="connsiteX7" fmla="*/ 95097 w 1111910"/>
                    <a:gd name="connsiteY7" fmla="*/ 365760 h 2823686"/>
                    <a:gd name="connsiteX8" fmla="*/ 109728 w 1111910"/>
                    <a:gd name="connsiteY8" fmla="*/ 416967 h 2823686"/>
                    <a:gd name="connsiteX9" fmla="*/ 117043 w 1111910"/>
                    <a:gd name="connsiteY9" fmla="*/ 438912 h 2823686"/>
                    <a:gd name="connsiteX10" fmla="*/ 146304 w 1111910"/>
                    <a:gd name="connsiteY10" fmla="*/ 497434 h 2823686"/>
                    <a:gd name="connsiteX11" fmla="*/ 168249 w 1111910"/>
                    <a:gd name="connsiteY11" fmla="*/ 570586 h 2823686"/>
                    <a:gd name="connsiteX12" fmla="*/ 182880 w 1111910"/>
                    <a:gd name="connsiteY12" fmla="*/ 585216 h 2823686"/>
                    <a:gd name="connsiteX13" fmla="*/ 190195 w 1111910"/>
                    <a:gd name="connsiteY13" fmla="*/ 614477 h 2823686"/>
                    <a:gd name="connsiteX14" fmla="*/ 168249 w 1111910"/>
                    <a:gd name="connsiteY14" fmla="*/ 1119226 h 2823686"/>
                    <a:gd name="connsiteX15" fmla="*/ 153619 w 1111910"/>
                    <a:gd name="connsiteY15" fmla="*/ 1250900 h 2823686"/>
                    <a:gd name="connsiteX16" fmla="*/ 160934 w 1111910"/>
                    <a:gd name="connsiteY16" fmla="*/ 1638605 h 2823686"/>
                    <a:gd name="connsiteX17" fmla="*/ 226771 w 1111910"/>
                    <a:gd name="connsiteY17" fmla="*/ 1726388 h 2823686"/>
                    <a:gd name="connsiteX18" fmla="*/ 248716 w 1111910"/>
                    <a:gd name="connsiteY18" fmla="*/ 1762964 h 2823686"/>
                    <a:gd name="connsiteX19" fmla="*/ 277977 w 1111910"/>
                    <a:gd name="connsiteY19" fmla="*/ 1792224 h 2823686"/>
                    <a:gd name="connsiteX20" fmla="*/ 299923 w 1111910"/>
                    <a:gd name="connsiteY20" fmla="*/ 1828800 h 2823686"/>
                    <a:gd name="connsiteX21" fmla="*/ 329184 w 1111910"/>
                    <a:gd name="connsiteY21" fmla="*/ 1858061 h 2823686"/>
                    <a:gd name="connsiteX22" fmla="*/ 373075 w 1111910"/>
                    <a:gd name="connsiteY22" fmla="*/ 1923898 h 2823686"/>
                    <a:gd name="connsiteX23" fmla="*/ 409651 w 1111910"/>
                    <a:gd name="connsiteY23" fmla="*/ 1989735 h 2823686"/>
                    <a:gd name="connsiteX24" fmla="*/ 431596 w 1111910"/>
                    <a:gd name="connsiteY24" fmla="*/ 2055572 h 2823686"/>
                    <a:gd name="connsiteX25" fmla="*/ 453542 w 1111910"/>
                    <a:gd name="connsiteY25" fmla="*/ 2114093 h 2823686"/>
                    <a:gd name="connsiteX26" fmla="*/ 460857 w 1111910"/>
                    <a:gd name="connsiteY26" fmla="*/ 2136039 h 2823686"/>
                    <a:gd name="connsiteX27" fmla="*/ 490118 w 1111910"/>
                    <a:gd name="connsiteY27" fmla="*/ 2231136 h 2823686"/>
                    <a:gd name="connsiteX28" fmla="*/ 504748 w 1111910"/>
                    <a:gd name="connsiteY28" fmla="*/ 2318919 h 2823686"/>
                    <a:gd name="connsiteX29" fmla="*/ 585216 w 1111910"/>
                    <a:gd name="connsiteY29" fmla="*/ 2443277 h 2823686"/>
                    <a:gd name="connsiteX30" fmla="*/ 724204 w 1111910"/>
                    <a:gd name="connsiteY30" fmla="*/ 2567636 h 2823686"/>
                    <a:gd name="connsiteX31" fmla="*/ 848563 w 1111910"/>
                    <a:gd name="connsiteY31" fmla="*/ 2655418 h 2823686"/>
                    <a:gd name="connsiteX32" fmla="*/ 899769 w 1111910"/>
                    <a:gd name="connsiteY32" fmla="*/ 2706624 h 2823686"/>
                    <a:gd name="connsiteX33" fmla="*/ 958291 w 1111910"/>
                    <a:gd name="connsiteY33" fmla="*/ 2743200 h 2823686"/>
                    <a:gd name="connsiteX34" fmla="*/ 1002182 w 1111910"/>
                    <a:gd name="connsiteY34" fmla="*/ 2765146 h 2823686"/>
                    <a:gd name="connsiteX35" fmla="*/ 1038758 w 1111910"/>
                    <a:gd name="connsiteY35" fmla="*/ 2787092 h 2823686"/>
                    <a:gd name="connsiteX36" fmla="*/ 1075334 w 1111910"/>
                    <a:gd name="connsiteY36" fmla="*/ 2801722 h 2823686"/>
                    <a:gd name="connsiteX37" fmla="*/ 1111910 w 1111910"/>
                    <a:gd name="connsiteY37" fmla="*/ 2823668 h 2823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11910" h="2823686">
                      <a:moveTo>
                        <a:pt x="7315" y="0"/>
                      </a:moveTo>
                      <a:cubicBezTo>
                        <a:pt x="4877" y="14631"/>
                        <a:pt x="0" y="29060"/>
                        <a:pt x="0" y="43892"/>
                      </a:cubicBezTo>
                      <a:cubicBezTo>
                        <a:pt x="0" y="59821"/>
                        <a:pt x="11181" y="79577"/>
                        <a:pt x="14630" y="95098"/>
                      </a:cubicBezTo>
                      <a:cubicBezTo>
                        <a:pt x="29202" y="160674"/>
                        <a:pt x="11294" y="117688"/>
                        <a:pt x="36576" y="168250"/>
                      </a:cubicBezTo>
                      <a:cubicBezTo>
                        <a:pt x="39014" y="178004"/>
                        <a:pt x="41129" y="187844"/>
                        <a:pt x="43891" y="197511"/>
                      </a:cubicBezTo>
                      <a:cubicBezTo>
                        <a:pt x="46009" y="204925"/>
                        <a:pt x="49336" y="211976"/>
                        <a:pt x="51206" y="219456"/>
                      </a:cubicBezTo>
                      <a:cubicBezTo>
                        <a:pt x="62763" y="265685"/>
                        <a:pt x="48126" y="245637"/>
                        <a:pt x="73152" y="270663"/>
                      </a:cubicBezTo>
                      <a:cubicBezTo>
                        <a:pt x="78955" y="299679"/>
                        <a:pt x="86274" y="339289"/>
                        <a:pt x="95097" y="365760"/>
                      </a:cubicBezTo>
                      <a:cubicBezTo>
                        <a:pt x="112638" y="418385"/>
                        <a:pt x="91354" y="352661"/>
                        <a:pt x="109728" y="416967"/>
                      </a:cubicBezTo>
                      <a:cubicBezTo>
                        <a:pt x="111846" y="424381"/>
                        <a:pt x="115173" y="431432"/>
                        <a:pt x="117043" y="438912"/>
                      </a:cubicBezTo>
                      <a:cubicBezTo>
                        <a:pt x="129502" y="488747"/>
                        <a:pt x="112975" y="464105"/>
                        <a:pt x="146304" y="497434"/>
                      </a:cubicBezTo>
                      <a:cubicBezTo>
                        <a:pt x="151554" y="518434"/>
                        <a:pt x="159345" y="552777"/>
                        <a:pt x="168249" y="570586"/>
                      </a:cubicBezTo>
                      <a:cubicBezTo>
                        <a:pt x="171333" y="576755"/>
                        <a:pt x="178003" y="580339"/>
                        <a:pt x="182880" y="585216"/>
                      </a:cubicBezTo>
                      <a:cubicBezTo>
                        <a:pt x="185318" y="594970"/>
                        <a:pt x="188542" y="604560"/>
                        <a:pt x="190195" y="614477"/>
                      </a:cubicBezTo>
                      <a:cubicBezTo>
                        <a:pt x="218253" y="782830"/>
                        <a:pt x="181701" y="942113"/>
                        <a:pt x="168249" y="1119226"/>
                      </a:cubicBezTo>
                      <a:cubicBezTo>
                        <a:pt x="164905" y="1163261"/>
                        <a:pt x="153619" y="1250900"/>
                        <a:pt x="153619" y="1250900"/>
                      </a:cubicBezTo>
                      <a:cubicBezTo>
                        <a:pt x="156057" y="1380135"/>
                        <a:pt x="150019" y="1509809"/>
                        <a:pt x="160934" y="1638605"/>
                      </a:cubicBezTo>
                      <a:cubicBezTo>
                        <a:pt x="162153" y="1652986"/>
                        <a:pt x="220753" y="1718113"/>
                        <a:pt x="226771" y="1726388"/>
                      </a:cubicBezTo>
                      <a:cubicBezTo>
                        <a:pt x="235134" y="1737887"/>
                        <a:pt x="239987" y="1751741"/>
                        <a:pt x="248716" y="1762964"/>
                      </a:cubicBezTo>
                      <a:cubicBezTo>
                        <a:pt x="257184" y="1773852"/>
                        <a:pt x="269508" y="1781336"/>
                        <a:pt x="277977" y="1792224"/>
                      </a:cubicBezTo>
                      <a:cubicBezTo>
                        <a:pt x="286706" y="1803447"/>
                        <a:pt x="291194" y="1817577"/>
                        <a:pt x="299923" y="1828800"/>
                      </a:cubicBezTo>
                      <a:cubicBezTo>
                        <a:pt x="308392" y="1839688"/>
                        <a:pt x="320774" y="1847128"/>
                        <a:pt x="329184" y="1858061"/>
                      </a:cubicBezTo>
                      <a:cubicBezTo>
                        <a:pt x="345265" y="1878967"/>
                        <a:pt x="358445" y="1901952"/>
                        <a:pt x="373075" y="1923898"/>
                      </a:cubicBezTo>
                      <a:cubicBezTo>
                        <a:pt x="389822" y="1949018"/>
                        <a:pt x="396716" y="1957396"/>
                        <a:pt x="409651" y="1989735"/>
                      </a:cubicBezTo>
                      <a:cubicBezTo>
                        <a:pt x="418242" y="2011213"/>
                        <a:pt x="423473" y="2033912"/>
                        <a:pt x="431596" y="2055572"/>
                      </a:cubicBezTo>
                      <a:cubicBezTo>
                        <a:pt x="438911" y="2075079"/>
                        <a:pt x="446422" y="2094514"/>
                        <a:pt x="453542" y="2114093"/>
                      </a:cubicBezTo>
                      <a:cubicBezTo>
                        <a:pt x="456177" y="2121340"/>
                        <a:pt x="458828" y="2128600"/>
                        <a:pt x="460857" y="2136039"/>
                      </a:cubicBezTo>
                      <a:cubicBezTo>
                        <a:pt x="483762" y="2220022"/>
                        <a:pt x="464697" y="2167582"/>
                        <a:pt x="490118" y="2231136"/>
                      </a:cubicBezTo>
                      <a:cubicBezTo>
                        <a:pt x="494995" y="2260397"/>
                        <a:pt x="488633" y="2294014"/>
                        <a:pt x="504748" y="2318919"/>
                      </a:cubicBezTo>
                      <a:cubicBezTo>
                        <a:pt x="531571" y="2360372"/>
                        <a:pt x="550304" y="2408364"/>
                        <a:pt x="585216" y="2443277"/>
                      </a:cubicBezTo>
                      <a:cubicBezTo>
                        <a:pt x="705387" y="2563450"/>
                        <a:pt x="594364" y="2457273"/>
                        <a:pt x="724204" y="2567636"/>
                      </a:cubicBezTo>
                      <a:cubicBezTo>
                        <a:pt x="821475" y="2650316"/>
                        <a:pt x="761364" y="2618047"/>
                        <a:pt x="848563" y="2655418"/>
                      </a:cubicBezTo>
                      <a:cubicBezTo>
                        <a:pt x="865632" y="2672487"/>
                        <a:pt x="879684" y="2693234"/>
                        <a:pt x="899769" y="2706624"/>
                      </a:cubicBezTo>
                      <a:cubicBezTo>
                        <a:pt x="921274" y="2720961"/>
                        <a:pt x="934019" y="2729961"/>
                        <a:pt x="958291" y="2743200"/>
                      </a:cubicBezTo>
                      <a:cubicBezTo>
                        <a:pt x="972651" y="2751033"/>
                        <a:pt x="987822" y="2757313"/>
                        <a:pt x="1002182" y="2765146"/>
                      </a:cubicBezTo>
                      <a:cubicBezTo>
                        <a:pt x="1014664" y="2771955"/>
                        <a:pt x="1026041" y="2780733"/>
                        <a:pt x="1038758" y="2787092"/>
                      </a:cubicBezTo>
                      <a:cubicBezTo>
                        <a:pt x="1050503" y="2792964"/>
                        <a:pt x="1063855" y="2795345"/>
                        <a:pt x="1075334" y="2801722"/>
                      </a:cubicBezTo>
                      <a:cubicBezTo>
                        <a:pt x="1117470" y="2825131"/>
                        <a:pt x="1090218" y="2823668"/>
                        <a:pt x="1111910" y="282366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" name="任意多边形 149"/>
                <p:cNvSpPr/>
                <p:nvPr/>
              </p:nvSpPr>
              <p:spPr>
                <a:xfrm>
                  <a:off x="4407126" y="2617540"/>
                  <a:ext cx="501699" cy="209780"/>
                </a:xfrm>
                <a:custGeom>
                  <a:avLst/>
                  <a:gdLst>
                    <a:gd name="connsiteX0" fmla="*/ 497433 w 497433"/>
                    <a:gd name="connsiteY0" fmla="*/ 0 h 212141"/>
                    <a:gd name="connsiteX1" fmla="*/ 409651 w 497433"/>
                    <a:gd name="connsiteY1" fmla="*/ 51207 h 212141"/>
                    <a:gd name="connsiteX2" fmla="*/ 351129 w 497433"/>
                    <a:gd name="connsiteY2" fmla="*/ 73152 h 212141"/>
                    <a:gd name="connsiteX3" fmla="*/ 307238 w 497433"/>
                    <a:gd name="connsiteY3" fmla="*/ 95098 h 212141"/>
                    <a:gd name="connsiteX4" fmla="*/ 263347 w 497433"/>
                    <a:gd name="connsiteY4" fmla="*/ 124359 h 212141"/>
                    <a:gd name="connsiteX5" fmla="*/ 204825 w 497433"/>
                    <a:gd name="connsiteY5" fmla="*/ 146304 h 212141"/>
                    <a:gd name="connsiteX6" fmla="*/ 102412 w 497433"/>
                    <a:gd name="connsiteY6" fmla="*/ 182880 h 212141"/>
                    <a:gd name="connsiteX7" fmla="*/ 58521 w 497433"/>
                    <a:gd name="connsiteY7" fmla="*/ 197511 h 212141"/>
                    <a:gd name="connsiteX8" fmla="*/ 0 w 497433"/>
                    <a:gd name="connsiteY8" fmla="*/ 212141 h 212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7433" h="212141">
                      <a:moveTo>
                        <a:pt x="497433" y="0"/>
                      </a:moveTo>
                      <a:cubicBezTo>
                        <a:pt x="468172" y="17069"/>
                        <a:pt x="441104" y="38626"/>
                        <a:pt x="409651" y="51207"/>
                      </a:cubicBezTo>
                      <a:cubicBezTo>
                        <a:pt x="365915" y="68701"/>
                        <a:pt x="385532" y="61685"/>
                        <a:pt x="351129" y="73152"/>
                      </a:cubicBezTo>
                      <a:cubicBezTo>
                        <a:pt x="317060" y="107223"/>
                        <a:pt x="361164" y="68135"/>
                        <a:pt x="307238" y="95098"/>
                      </a:cubicBezTo>
                      <a:cubicBezTo>
                        <a:pt x="291511" y="102962"/>
                        <a:pt x="278784" y="115939"/>
                        <a:pt x="263347" y="124359"/>
                      </a:cubicBezTo>
                      <a:cubicBezTo>
                        <a:pt x="242608" y="135671"/>
                        <a:pt x="225724" y="138467"/>
                        <a:pt x="204825" y="146304"/>
                      </a:cubicBezTo>
                      <a:cubicBezTo>
                        <a:pt x="111907" y="181149"/>
                        <a:pt x="242124" y="136309"/>
                        <a:pt x="102412" y="182880"/>
                      </a:cubicBezTo>
                      <a:lnTo>
                        <a:pt x="58521" y="197511"/>
                      </a:lnTo>
                      <a:lnTo>
                        <a:pt x="0" y="212141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" name="任意多边形 150"/>
                <p:cNvSpPr/>
                <p:nvPr/>
              </p:nvSpPr>
              <p:spPr>
                <a:xfrm>
                  <a:off x="4435794" y="2731168"/>
                  <a:ext cx="516033" cy="786674"/>
                </a:xfrm>
                <a:custGeom>
                  <a:avLst/>
                  <a:gdLst>
                    <a:gd name="connsiteX0" fmla="*/ 519388 w 519388"/>
                    <a:gd name="connsiteY0" fmla="*/ 0 h 782726"/>
                    <a:gd name="connsiteX1" fmla="*/ 438921 w 519388"/>
                    <a:gd name="connsiteY1" fmla="*/ 58521 h 782726"/>
                    <a:gd name="connsiteX2" fmla="*/ 409660 w 519388"/>
                    <a:gd name="connsiteY2" fmla="*/ 80467 h 782726"/>
                    <a:gd name="connsiteX3" fmla="*/ 358454 w 519388"/>
                    <a:gd name="connsiteY3" fmla="*/ 109728 h 782726"/>
                    <a:gd name="connsiteX4" fmla="*/ 321878 w 519388"/>
                    <a:gd name="connsiteY4" fmla="*/ 146304 h 782726"/>
                    <a:gd name="connsiteX5" fmla="*/ 277987 w 519388"/>
                    <a:gd name="connsiteY5" fmla="*/ 182880 h 782726"/>
                    <a:gd name="connsiteX6" fmla="*/ 263356 w 519388"/>
                    <a:gd name="connsiteY6" fmla="*/ 212140 h 782726"/>
                    <a:gd name="connsiteX7" fmla="*/ 256041 w 519388"/>
                    <a:gd name="connsiteY7" fmla="*/ 277977 h 782726"/>
                    <a:gd name="connsiteX8" fmla="*/ 226780 w 519388"/>
                    <a:gd name="connsiteY8" fmla="*/ 336499 h 782726"/>
                    <a:gd name="connsiteX9" fmla="*/ 190204 w 519388"/>
                    <a:gd name="connsiteY9" fmla="*/ 365760 h 782726"/>
                    <a:gd name="connsiteX10" fmla="*/ 153628 w 519388"/>
                    <a:gd name="connsiteY10" fmla="*/ 424281 h 782726"/>
                    <a:gd name="connsiteX11" fmla="*/ 117052 w 519388"/>
                    <a:gd name="connsiteY11" fmla="*/ 460857 h 782726"/>
                    <a:gd name="connsiteX12" fmla="*/ 102422 w 519388"/>
                    <a:gd name="connsiteY12" fmla="*/ 475488 h 782726"/>
                    <a:gd name="connsiteX13" fmla="*/ 95107 w 519388"/>
                    <a:gd name="connsiteY13" fmla="*/ 497433 h 782726"/>
                    <a:gd name="connsiteX14" fmla="*/ 65846 w 519388"/>
                    <a:gd name="connsiteY14" fmla="*/ 541324 h 782726"/>
                    <a:gd name="connsiteX15" fmla="*/ 43900 w 519388"/>
                    <a:gd name="connsiteY15" fmla="*/ 643737 h 782726"/>
                    <a:gd name="connsiteX16" fmla="*/ 29270 w 519388"/>
                    <a:gd name="connsiteY16" fmla="*/ 687628 h 782726"/>
                    <a:gd name="connsiteX17" fmla="*/ 7324 w 519388"/>
                    <a:gd name="connsiteY17" fmla="*/ 746150 h 782726"/>
                    <a:gd name="connsiteX18" fmla="*/ 9 w 519388"/>
                    <a:gd name="connsiteY18" fmla="*/ 782726 h 78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19388" h="782726">
                      <a:moveTo>
                        <a:pt x="519388" y="0"/>
                      </a:moveTo>
                      <a:cubicBezTo>
                        <a:pt x="439498" y="31955"/>
                        <a:pt x="530077" y="-9847"/>
                        <a:pt x="438921" y="58521"/>
                      </a:cubicBezTo>
                      <a:cubicBezTo>
                        <a:pt x="429167" y="65836"/>
                        <a:pt x="419999" y="74005"/>
                        <a:pt x="409660" y="80467"/>
                      </a:cubicBezTo>
                      <a:cubicBezTo>
                        <a:pt x="386032" y="95235"/>
                        <a:pt x="378592" y="92107"/>
                        <a:pt x="358454" y="109728"/>
                      </a:cubicBezTo>
                      <a:cubicBezTo>
                        <a:pt x="345478" y="121082"/>
                        <a:pt x="334636" y="134706"/>
                        <a:pt x="321878" y="146304"/>
                      </a:cubicBezTo>
                      <a:cubicBezTo>
                        <a:pt x="307786" y="159115"/>
                        <a:pt x="292617" y="170688"/>
                        <a:pt x="277987" y="182880"/>
                      </a:cubicBezTo>
                      <a:cubicBezTo>
                        <a:pt x="273110" y="192633"/>
                        <a:pt x="265808" y="201515"/>
                        <a:pt x="263356" y="212140"/>
                      </a:cubicBezTo>
                      <a:cubicBezTo>
                        <a:pt x="258391" y="233655"/>
                        <a:pt x="259671" y="256197"/>
                        <a:pt x="256041" y="277977"/>
                      </a:cubicBezTo>
                      <a:cubicBezTo>
                        <a:pt x="253060" y="295866"/>
                        <a:pt x="236413" y="325662"/>
                        <a:pt x="226780" y="336499"/>
                      </a:cubicBezTo>
                      <a:cubicBezTo>
                        <a:pt x="216407" y="348169"/>
                        <a:pt x="202396" y="356006"/>
                        <a:pt x="190204" y="365760"/>
                      </a:cubicBezTo>
                      <a:cubicBezTo>
                        <a:pt x="188557" y="368506"/>
                        <a:pt x="160798" y="416087"/>
                        <a:pt x="153628" y="424281"/>
                      </a:cubicBezTo>
                      <a:cubicBezTo>
                        <a:pt x="142274" y="437257"/>
                        <a:pt x="129244" y="448665"/>
                        <a:pt x="117052" y="460857"/>
                      </a:cubicBezTo>
                      <a:lnTo>
                        <a:pt x="102422" y="475488"/>
                      </a:lnTo>
                      <a:cubicBezTo>
                        <a:pt x="99984" y="482803"/>
                        <a:pt x="99384" y="491017"/>
                        <a:pt x="95107" y="497433"/>
                      </a:cubicBezTo>
                      <a:cubicBezTo>
                        <a:pt x="64411" y="543476"/>
                        <a:pt x="78890" y="495668"/>
                        <a:pt x="65846" y="541324"/>
                      </a:cubicBezTo>
                      <a:cubicBezTo>
                        <a:pt x="52425" y="588299"/>
                        <a:pt x="60689" y="576583"/>
                        <a:pt x="43900" y="643737"/>
                      </a:cubicBezTo>
                      <a:cubicBezTo>
                        <a:pt x="40160" y="658698"/>
                        <a:pt x="34997" y="673309"/>
                        <a:pt x="29270" y="687628"/>
                      </a:cubicBezTo>
                      <a:cubicBezTo>
                        <a:pt x="21546" y="706938"/>
                        <a:pt x="13055" y="726091"/>
                        <a:pt x="7324" y="746150"/>
                      </a:cubicBezTo>
                      <a:cubicBezTo>
                        <a:pt x="-582" y="773821"/>
                        <a:pt x="9" y="766316"/>
                        <a:pt x="9" y="78272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" name="任意多边形 151"/>
                <p:cNvSpPr/>
                <p:nvPr/>
              </p:nvSpPr>
              <p:spPr>
                <a:xfrm>
                  <a:off x="4199281" y="2940948"/>
                  <a:ext cx="752546" cy="830381"/>
                </a:xfrm>
                <a:custGeom>
                  <a:avLst/>
                  <a:gdLst>
                    <a:gd name="connsiteX0" fmla="*/ 753465 w 753465"/>
                    <a:gd name="connsiteY0" fmla="*/ 0 h 826618"/>
                    <a:gd name="connsiteX1" fmla="*/ 658368 w 753465"/>
                    <a:gd name="connsiteY1" fmla="*/ 73152 h 826618"/>
                    <a:gd name="connsiteX2" fmla="*/ 614477 w 753465"/>
                    <a:gd name="connsiteY2" fmla="*/ 95098 h 826618"/>
                    <a:gd name="connsiteX3" fmla="*/ 548640 w 753465"/>
                    <a:gd name="connsiteY3" fmla="*/ 138989 h 826618"/>
                    <a:gd name="connsiteX4" fmla="*/ 497433 w 753465"/>
                    <a:gd name="connsiteY4" fmla="*/ 175565 h 826618"/>
                    <a:gd name="connsiteX5" fmla="*/ 490118 w 753465"/>
                    <a:gd name="connsiteY5" fmla="*/ 197511 h 826618"/>
                    <a:gd name="connsiteX6" fmla="*/ 475488 w 753465"/>
                    <a:gd name="connsiteY6" fmla="*/ 343815 h 826618"/>
                    <a:gd name="connsiteX7" fmla="*/ 438912 w 753465"/>
                    <a:gd name="connsiteY7" fmla="*/ 373076 h 826618"/>
                    <a:gd name="connsiteX8" fmla="*/ 329184 w 753465"/>
                    <a:gd name="connsiteY8" fmla="*/ 395021 h 826618"/>
                    <a:gd name="connsiteX9" fmla="*/ 285293 w 753465"/>
                    <a:gd name="connsiteY9" fmla="*/ 416967 h 826618"/>
                    <a:gd name="connsiteX10" fmla="*/ 226771 w 753465"/>
                    <a:gd name="connsiteY10" fmla="*/ 431597 h 826618"/>
                    <a:gd name="connsiteX11" fmla="*/ 182880 w 753465"/>
                    <a:gd name="connsiteY11" fmla="*/ 468173 h 826618"/>
                    <a:gd name="connsiteX12" fmla="*/ 168249 w 753465"/>
                    <a:gd name="connsiteY12" fmla="*/ 482804 h 826618"/>
                    <a:gd name="connsiteX13" fmla="*/ 138989 w 753465"/>
                    <a:gd name="connsiteY13" fmla="*/ 497434 h 826618"/>
                    <a:gd name="connsiteX14" fmla="*/ 109728 w 753465"/>
                    <a:gd name="connsiteY14" fmla="*/ 526695 h 826618"/>
                    <a:gd name="connsiteX15" fmla="*/ 95097 w 753465"/>
                    <a:gd name="connsiteY15" fmla="*/ 541325 h 826618"/>
                    <a:gd name="connsiteX16" fmla="*/ 73152 w 753465"/>
                    <a:gd name="connsiteY16" fmla="*/ 585216 h 826618"/>
                    <a:gd name="connsiteX17" fmla="*/ 36576 w 753465"/>
                    <a:gd name="connsiteY17" fmla="*/ 636423 h 826618"/>
                    <a:gd name="connsiteX18" fmla="*/ 7315 w 753465"/>
                    <a:gd name="connsiteY18" fmla="*/ 702260 h 826618"/>
                    <a:gd name="connsiteX19" fmla="*/ 0 w 753465"/>
                    <a:gd name="connsiteY19" fmla="*/ 826618 h 826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53465" h="826618">
                      <a:moveTo>
                        <a:pt x="753465" y="0"/>
                      </a:moveTo>
                      <a:cubicBezTo>
                        <a:pt x="651524" y="50972"/>
                        <a:pt x="774945" y="-16523"/>
                        <a:pt x="658368" y="73152"/>
                      </a:cubicBezTo>
                      <a:cubicBezTo>
                        <a:pt x="645403" y="83125"/>
                        <a:pt x="628503" y="86682"/>
                        <a:pt x="614477" y="95098"/>
                      </a:cubicBezTo>
                      <a:cubicBezTo>
                        <a:pt x="591860" y="108668"/>
                        <a:pt x="570586" y="124359"/>
                        <a:pt x="548640" y="138989"/>
                      </a:cubicBezTo>
                      <a:cubicBezTo>
                        <a:pt x="516556" y="160379"/>
                        <a:pt x="533720" y="148351"/>
                        <a:pt x="497433" y="175565"/>
                      </a:cubicBezTo>
                      <a:cubicBezTo>
                        <a:pt x="494995" y="182880"/>
                        <a:pt x="491115" y="189865"/>
                        <a:pt x="490118" y="197511"/>
                      </a:cubicBezTo>
                      <a:cubicBezTo>
                        <a:pt x="483779" y="246111"/>
                        <a:pt x="489211" y="296764"/>
                        <a:pt x="475488" y="343815"/>
                      </a:cubicBezTo>
                      <a:cubicBezTo>
                        <a:pt x="471116" y="358804"/>
                        <a:pt x="453263" y="366926"/>
                        <a:pt x="438912" y="373076"/>
                      </a:cubicBezTo>
                      <a:cubicBezTo>
                        <a:pt x="421876" y="380377"/>
                        <a:pt x="353500" y="390968"/>
                        <a:pt x="329184" y="395021"/>
                      </a:cubicBezTo>
                      <a:cubicBezTo>
                        <a:pt x="314554" y="402336"/>
                        <a:pt x="300697" y="411465"/>
                        <a:pt x="285293" y="416967"/>
                      </a:cubicBezTo>
                      <a:cubicBezTo>
                        <a:pt x="266357" y="423730"/>
                        <a:pt x="226771" y="431597"/>
                        <a:pt x="226771" y="431597"/>
                      </a:cubicBezTo>
                      <a:cubicBezTo>
                        <a:pt x="200106" y="471596"/>
                        <a:pt x="227429" y="438474"/>
                        <a:pt x="182880" y="468173"/>
                      </a:cubicBezTo>
                      <a:cubicBezTo>
                        <a:pt x="177141" y="471999"/>
                        <a:pt x="173988" y="478978"/>
                        <a:pt x="168249" y="482804"/>
                      </a:cubicBezTo>
                      <a:cubicBezTo>
                        <a:pt x="159176" y="488853"/>
                        <a:pt x="147713" y="490891"/>
                        <a:pt x="138989" y="497434"/>
                      </a:cubicBezTo>
                      <a:cubicBezTo>
                        <a:pt x="127954" y="505710"/>
                        <a:pt x="119482" y="516941"/>
                        <a:pt x="109728" y="526695"/>
                      </a:cubicBezTo>
                      <a:lnTo>
                        <a:pt x="95097" y="541325"/>
                      </a:lnTo>
                      <a:cubicBezTo>
                        <a:pt x="87782" y="555955"/>
                        <a:pt x="81568" y="571190"/>
                        <a:pt x="73152" y="585216"/>
                      </a:cubicBezTo>
                      <a:cubicBezTo>
                        <a:pt x="26018" y="663773"/>
                        <a:pt x="72328" y="573856"/>
                        <a:pt x="36576" y="636423"/>
                      </a:cubicBezTo>
                      <a:cubicBezTo>
                        <a:pt x="22904" y="660349"/>
                        <a:pt x="17768" y="676126"/>
                        <a:pt x="7315" y="702260"/>
                      </a:cubicBezTo>
                      <a:lnTo>
                        <a:pt x="0" y="826618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9" name="任意多边形 152"/>
                <p:cNvSpPr/>
                <p:nvPr/>
              </p:nvSpPr>
              <p:spPr>
                <a:xfrm>
                  <a:off x="4005767" y="3133246"/>
                  <a:ext cx="917392" cy="253487"/>
                </a:xfrm>
                <a:custGeom>
                  <a:avLst/>
                  <a:gdLst>
                    <a:gd name="connsiteX0" fmla="*/ 914934 w 914934"/>
                    <a:gd name="connsiteY0" fmla="*/ 0 h 256032"/>
                    <a:gd name="connsiteX1" fmla="*/ 790575 w 914934"/>
                    <a:gd name="connsiteY1" fmla="*/ 14630 h 256032"/>
                    <a:gd name="connsiteX2" fmla="*/ 739369 w 914934"/>
                    <a:gd name="connsiteY2" fmla="*/ 43891 h 256032"/>
                    <a:gd name="connsiteX3" fmla="*/ 578434 w 914934"/>
                    <a:gd name="connsiteY3" fmla="*/ 80467 h 256032"/>
                    <a:gd name="connsiteX4" fmla="*/ 527228 w 914934"/>
                    <a:gd name="connsiteY4" fmla="*/ 95097 h 256032"/>
                    <a:gd name="connsiteX5" fmla="*/ 139522 w 914934"/>
                    <a:gd name="connsiteY5" fmla="*/ 102412 h 256032"/>
                    <a:gd name="connsiteX6" fmla="*/ 95631 w 914934"/>
                    <a:gd name="connsiteY6" fmla="*/ 109728 h 256032"/>
                    <a:gd name="connsiteX7" fmla="*/ 59055 w 914934"/>
                    <a:gd name="connsiteY7" fmla="*/ 153619 h 256032"/>
                    <a:gd name="connsiteX8" fmla="*/ 37110 w 914934"/>
                    <a:gd name="connsiteY8" fmla="*/ 168249 h 256032"/>
                    <a:gd name="connsiteX9" fmla="*/ 534 w 914934"/>
                    <a:gd name="connsiteY9" fmla="*/ 234086 h 256032"/>
                    <a:gd name="connsiteX10" fmla="*/ 534 w 914934"/>
                    <a:gd name="connsiteY10" fmla="*/ 256032 h 256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4934" h="256032">
                      <a:moveTo>
                        <a:pt x="914934" y="0"/>
                      </a:moveTo>
                      <a:lnTo>
                        <a:pt x="790575" y="14630"/>
                      </a:lnTo>
                      <a:cubicBezTo>
                        <a:pt x="771925" y="20847"/>
                        <a:pt x="757380" y="36011"/>
                        <a:pt x="739369" y="43891"/>
                      </a:cubicBezTo>
                      <a:cubicBezTo>
                        <a:pt x="668797" y="74766"/>
                        <a:pt x="660775" y="63999"/>
                        <a:pt x="578434" y="80467"/>
                      </a:cubicBezTo>
                      <a:cubicBezTo>
                        <a:pt x="561027" y="83948"/>
                        <a:pt x="544958" y="94211"/>
                        <a:pt x="527228" y="95097"/>
                      </a:cubicBezTo>
                      <a:cubicBezTo>
                        <a:pt x="398131" y="101552"/>
                        <a:pt x="268757" y="99974"/>
                        <a:pt x="139522" y="102412"/>
                      </a:cubicBezTo>
                      <a:cubicBezTo>
                        <a:pt x="124892" y="104851"/>
                        <a:pt x="109185" y="103704"/>
                        <a:pt x="95631" y="109728"/>
                      </a:cubicBezTo>
                      <a:cubicBezTo>
                        <a:pt x="74061" y="119315"/>
                        <a:pt x="73822" y="138852"/>
                        <a:pt x="59055" y="153619"/>
                      </a:cubicBezTo>
                      <a:cubicBezTo>
                        <a:pt x="52838" y="159836"/>
                        <a:pt x="44425" y="163372"/>
                        <a:pt x="37110" y="168249"/>
                      </a:cubicBezTo>
                      <a:cubicBezTo>
                        <a:pt x="23144" y="189197"/>
                        <a:pt x="4826" y="208334"/>
                        <a:pt x="534" y="234086"/>
                      </a:cubicBezTo>
                      <a:cubicBezTo>
                        <a:pt x="-669" y="241302"/>
                        <a:pt x="534" y="248717"/>
                        <a:pt x="534" y="256032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0" name="任意多边形 153"/>
                <p:cNvSpPr/>
                <p:nvPr/>
              </p:nvSpPr>
              <p:spPr>
                <a:xfrm>
                  <a:off x="4278118" y="3404214"/>
                  <a:ext cx="602038" cy="1381050"/>
                </a:xfrm>
                <a:custGeom>
                  <a:avLst/>
                  <a:gdLst>
                    <a:gd name="connsiteX0" fmla="*/ 600674 w 600674"/>
                    <a:gd name="connsiteY0" fmla="*/ 0 h 1382573"/>
                    <a:gd name="connsiteX1" fmla="*/ 571414 w 600674"/>
                    <a:gd name="connsiteY1" fmla="*/ 36576 h 1382573"/>
                    <a:gd name="connsiteX2" fmla="*/ 534838 w 600674"/>
                    <a:gd name="connsiteY2" fmla="*/ 109728 h 1382573"/>
                    <a:gd name="connsiteX3" fmla="*/ 520207 w 600674"/>
                    <a:gd name="connsiteY3" fmla="*/ 138989 h 1382573"/>
                    <a:gd name="connsiteX4" fmla="*/ 490946 w 600674"/>
                    <a:gd name="connsiteY4" fmla="*/ 182880 h 1382573"/>
                    <a:gd name="connsiteX5" fmla="*/ 439740 w 600674"/>
                    <a:gd name="connsiteY5" fmla="*/ 226771 h 1382573"/>
                    <a:gd name="connsiteX6" fmla="*/ 395849 w 600674"/>
                    <a:gd name="connsiteY6" fmla="*/ 263347 h 1382573"/>
                    <a:gd name="connsiteX7" fmla="*/ 351958 w 600674"/>
                    <a:gd name="connsiteY7" fmla="*/ 277978 h 1382573"/>
                    <a:gd name="connsiteX8" fmla="*/ 337327 w 600674"/>
                    <a:gd name="connsiteY8" fmla="*/ 292608 h 1382573"/>
                    <a:gd name="connsiteX9" fmla="*/ 315382 w 600674"/>
                    <a:gd name="connsiteY9" fmla="*/ 299923 h 1382573"/>
                    <a:gd name="connsiteX10" fmla="*/ 278806 w 600674"/>
                    <a:gd name="connsiteY10" fmla="*/ 321869 h 1382573"/>
                    <a:gd name="connsiteX11" fmla="*/ 264175 w 600674"/>
                    <a:gd name="connsiteY11" fmla="*/ 336499 h 1382573"/>
                    <a:gd name="connsiteX12" fmla="*/ 220284 w 600674"/>
                    <a:gd name="connsiteY12" fmla="*/ 395021 h 1382573"/>
                    <a:gd name="connsiteX13" fmla="*/ 161762 w 600674"/>
                    <a:gd name="connsiteY13" fmla="*/ 460858 h 1382573"/>
                    <a:gd name="connsiteX14" fmla="*/ 117871 w 600674"/>
                    <a:gd name="connsiteY14" fmla="*/ 512064 h 1382573"/>
                    <a:gd name="connsiteX15" fmla="*/ 95926 w 600674"/>
                    <a:gd name="connsiteY15" fmla="*/ 577901 h 1382573"/>
                    <a:gd name="connsiteX16" fmla="*/ 81295 w 600674"/>
                    <a:gd name="connsiteY16" fmla="*/ 724205 h 1382573"/>
                    <a:gd name="connsiteX17" fmla="*/ 59350 w 600674"/>
                    <a:gd name="connsiteY17" fmla="*/ 833933 h 1382573"/>
                    <a:gd name="connsiteX18" fmla="*/ 44719 w 600674"/>
                    <a:gd name="connsiteY18" fmla="*/ 958291 h 1382573"/>
                    <a:gd name="connsiteX19" fmla="*/ 22774 w 600674"/>
                    <a:gd name="connsiteY19" fmla="*/ 1002182 h 1382573"/>
                    <a:gd name="connsiteX20" fmla="*/ 8143 w 600674"/>
                    <a:gd name="connsiteY20" fmla="*/ 1133856 h 1382573"/>
                    <a:gd name="connsiteX21" fmla="*/ 828 w 600674"/>
                    <a:gd name="connsiteY21" fmla="*/ 1192378 h 1382573"/>
                    <a:gd name="connsiteX22" fmla="*/ 828 w 600674"/>
                    <a:gd name="connsiteY22" fmla="*/ 1382573 h 1382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00674" h="1382573">
                      <a:moveTo>
                        <a:pt x="600674" y="0"/>
                      </a:moveTo>
                      <a:cubicBezTo>
                        <a:pt x="590921" y="12192"/>
                        <a:pt x="579447" y="23188"/>
                        <a:pt x="571414" y="36576"/>
                      </a:cubicBezTo>
                      <a:cubicBezTo>
                        <a:pt x="557388" y="59953"/>
                        <a:pt x="547030" y="85344"/>
                        <a:pt x="534838" y="109728"/>
                      </a:cubicBezTo>
                      <a:cubicBezTo>
                        <a:pt x="529961" y="119482"/>
                        <a:pt x="526256" y="129916"/>
                        <a:pt x="520207" y="138989"/>
                      </a:cubicBezTo>
                      <a:cubicBezTo>
                        <a:pt x="510453" y="153619"/>
                        <a:pt x="501288" y="168660"/>
                        <a:pt x="490946" y="182880"/>
                      </a:cubicBezTo>
                      <a:cubicBezTo>
                        <a:pt x="460957" y="224115"/>
                        <a:pt x="474479" y="215192"/>
                        <a:pt x="439740" y="226771"/>
                      </a:cubicBezTo>
                      <a:cubicBezTo>
                        <a:pt x="425110" y="238963"/>
                        <a:pt x="412299" y="253751"/>
                        <a:pt x="395849" y="263347"/>
                      </a:cubicBezTo>
                      <a:cubicBezTo>
                        <a:pt x="382528" y="271118"/>
                        <a:pt x="351958" y="277978"/>
                        <a:pt x="351958" y="277978"/>
                      </a:cubicBezTo>
                      <a:cubicBezTo>
                        <a:pt x="347081" y="282855"/>
                        <a:pt x="343241" y="289060"/>
                        <a:pt x="337327" y="292608"/>
                      </a:cubicBezTo>
                      <a:cubicBezTo>
                        <a:pt x="330715" y="296575"/>
                        <a:pt x="322279" y="296475"/>
                        <a:pt x="315382" y="299923"/>
                      </a:cubicBezTo>
                      <a:cubicBezTo>
                        <a:pt x="302665" y="306282"/>
                        <a:pt x="290376" y="313605"/>
                        <a:pt x="278806" y="321869"/>
                      </a:cubicBezTo>
                      <a:cubicBezTo>
                        <a:pt x="273194" y="325878"/>
                        <a:pt x="268663" y="331263"/>
                        <a:pt x="264175" y="336499"/>
                      </a:cubicBezTo>
                      <a:cubicBezTo>
                        <a:pt x="179304" y="435512"/>
                        <a:pt x="271795" y="328791"/>
                        <a:pt x="220284" y="395021"/>
                      </a:cubicBezTo>
                      <a:cubicBezTo>
                        <a:pt x="137813" y="501057"/>
                        <a:pt x="218508" y="396004"/>
                        <a:pt x="161762" y="460858"/>
                      </a:cubicBezTo>
                      <a:cubicBezTo>
                        <a:pt x="103028" y="527983"/>
                        <a:pt x="154659" y="475279"/>
                        <a:pt x="117871" y="512064"/>
                      </a:cubicBezTo>
                      <a:cubicBezTo>
                        <a:pt x="109106" y="533977"/>
                        <a:pt x="99076" y="554275"/>
                        <a:pt x="95926" y="577901"/>
                      </a:cubicBezTo>
                      <a:cubicBezTo>
                        <a:pt x="82636" y="677570"/>
                        <a:pt x="94843" y="633886"/>
                        <a:pt x="81295" y="724205"/>
                      </a:cubicBezTo>
                      <a:cubicBezTo>
                        <a:pt x="72054" y="785812"/>
                        <a:pt x="70626" y="788827"/>
                        <a:pt x="59350" y="833933"/>
                      </a:cubicBezTo>
                      <a:cubicBezTo>
                        <a:pt x="58832" y="839111"/>
                        <a:pt x="49509" y="942722"/>
                        <a:pt x="44719" y="958291"/>
                      </a:cubicBezTo>
                      <a:cubicBezTo>
                        <a:pt x="39909" y="973925"/>
                        <a:pt x="30089" y="987552"/>
                        <a:pt x="22774" y="1002182"/>
                      </a:cubicBezTo>
                      <a:cubicBezTo>
                        <a:pt x="8241" y="1103906"/>
                        <a:pt x="22343" y="998956"/>
                        <a:pt x="8143" y="1133856"/>
                      </a:cubicBezTo>
                      <a:cubicBezTo>
                        <a:pt x="6085" y="1153407"/>
                        <a:pt x="1406" y="1172727"/>
                        <a:pt x="828" y="1192378"/>
                      </a:cubicBezTo>
                      <a:cubicBezTo>
                        <a:pt x="-1036" y="1255749"/>
                        <a:pt x="828" y="1319175"/>
                        <a:pt x="828" y="138257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1" name="任意多边形 154"/>
                <p:cNvSpPr/>
                <p:nvPr/>
              </p:nvSpPr>
              <p:spPr>
                <a:xfrm>
                  <a:off x="4134775" y="4016072"/>
                  <a:ext cx="781219" cy="1503422"/>
                </a:xfrm>
                <a:custGeom>
                  <a:avLst/>
                  <a:gdLst>
                    <a:gd name="connsiteX0" fmla="*/ 783376 w 783376"/>
                    <a:gd name="connsiteY0" fmla="*/ 0 h 1506931"/>
                    <a:gd name="connsiteX1" fmla="*/ 732170 w 783376"/>
                    <a:gd name="connsiteY1" fmla="*/ 43891 h 1506931"/>
                    <a:gd name="connsiteX2" fmla="*/ 702909 w 783376"/>
                    <a:gd name="connsiteY2" fmla="*/ 87782 h 1506931"/>
                    <a:gd name="connsiteX3" fmla="*/ 666333 w 783376"/>
                    <a:gd name="connsiteY3" fmla="*/ 138989 h 1506931"/>
                    <a:gd name="connsiteX4" fmla="*/ 629757 w 783376"/>
                    <a:gd name="connsiteY4" fmla="*/ 182880 h 1506931"/>
                    <a:gd name="connsiteX5" fmla="*/ 571236 w 783376"/>
                    <a:gd name="connsiteY5" fmla="*/ 285293 h 1506931"/>
                    <a:gd name="connsiteX6" fmla="*/ 498084 w 783376"/>
                    <a:gd name="connsiteY6" fmla="*/ 358445 h 1506931"/>
                    <a:gd name="connsiteX7" fmla="*/ 476138 w 783376"/>
                    <a:gd name="connsiteY7" fmla="*/ 380390 h 1506931"/>
                    <a:gd name="connsiteX8" fmla="*/ 461508 w 783376"/>
                    <a:gd name="connsiteY8" fmla="*/ 416966 h 1506931"/>
                    <a:gd name="connsiteX9" fmla="*/ 359095 w 783376"/>
                    <a:gd name="connsiteY9" fmla="*/ 534009 h 1506931"/>
                    <a:gd name="connsiteX10" fmla="*/ 278628 w 783376"/>
                    <a:gd name="connsiteY10" fmla="*/ 599846 h 1506931"/>
                    <a:gd name="connsiteX11" fmla="*/ 198160 w 783376"/>
                    <a:gd name="connsiteY11" fmla="*/ 672998 h 1506931"/>
                    <a:gd name="connsiteX12" fmla="*/ 139639 w 783376"/>
                    <a:gd name="connsiteY12" fmla="*/ 753465 h 1506931"/>
                    <a:gd name="connsiteX13" fmla="*/ 125008 w 783376"/>
                    <a:gd name="connsiteY13" fmla="*/ 797357 h 1506931"/>
                    <a:gd name="connsiteX14" fmla="*/ 73802 w 783376"/>
                    <a:gd name="connsiteY14" fmla="*/ 848563 h 1506931"/>
                    <a:gd name="connsiteX15" fmla="*/ 66487 w 783376"/>
                    <a:gd name="connsiteY15" fmla="*/ 892454 h 1506931"/>
                    <a:gd name="connsiteX16" fmla="*/ 44541 w 783376"/>
                    <a:gd name="connsiteY16" fmla="*/ 914400 h 1506931"/>
                    <a:gd name="connsiteX17" fmla="*/ 15280 w 783376"/>
                    <a:gd name="connsiteY17" fmla="*/ 958291 h 1506931"/>
                    <a:gd name="connsiteX18" fmla="*/ 22596 w 783376"/>
                    <a:gd name="connsiteY18" fmla="*/ 1272845 h 1506931"/>
                    <a:gd name="connsiteX19" fmla="*/ 73802 w 783376"/>
                    <a:gd name="connsiteY19" fmla="*/ 1404518 h 1506931"/>
                    <a:gd name="connsiteX20" fmla="*/ 81117 w 783376"/>
                    <a:gd name="connsiteY20" fmla="*/ 1463040 h 1506931"/>
                    <a:gd name="connsiteX21" fmla="*/ 103063 w 783376"/>
                    <a:gd name="connsiteY21" fmla="*/ 1492301 h 1506931"/>
                    <a:gd name="connsiteX22" fmla="*/ 110378 w 783376"/>
                    <a:gd name="connsiteY22" fmla="*/ 1506931 h 1506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83376" h="1506931">
                      <a:moveTo>
                        <a:pt x="783376" y="0"/>
                      </a:moveTo>
                      <a:cubicBezTo>
                        <a:pt x="766307" y="14630"/>
                        <a:pt x="747361" y="27319"/>
                        <a:pt x="732170" y="43891"/>
                      </a:cubicBezTo>
                      <a:cubicBezTo>
                        <a:pt x="720288" y="56853"/>
                        <a:pt x="712918" y="73325"/>
                        <a:pt x="702909" y="87782"/>
                      </a:cubicBezTo>
                      <a:cubicBezTo>
                        <a:pt x="690969" y="105028"/>
                        <a:pt x="679762" y="122875"/>
                        <a:pt x="666333" y="138989"/>
                      </a:cubicBezTo>
                      <a:cubicBezTo>
                        <a:pt x="654141" y="153619"/>
                        <a:pt x="640136" y="166912"/>
                        <a:pt x="629757" y="182880"/>
                      </a:cubicBezTo>
                      <a:cubicBezTo>
                        <a:pt x="608329" y="215846"/>
                        <a:pt x="599038" y="257491"/>
                        <a:pt x="571236" y="285293"/>
                      </a:cubicBezTo>
                      <a:lnTo>
                        <a:pt x="498084" y="358445"/>
                      </a:lnTo>
                      <a:lnTo>
                        <a:pt x="476138" y="380390"/>
                      </a:lnTo>
                      <a:cubicBezTo>
                        <a:pt x="471261" y="392582"/>
                        <a:pt x="468792" y="406040"/>
                        <a:pt x="461508" y="416966"/>
                      </a:cubicBezTo>
                      <a:cubicBezTo>
                        <a:pt x="442810" y="445013"/>
                        <a:pt x="390116" y="508628"/>
                        <a:pt x="359095" y="534009"/>
                      </a:cubicBezTo>
                      <a:lnTo>
                        <a:pt x="278628" y="599846"/>
                      </a:lnTo>
                      <a:cubicBezTo>
                        <a:pt x="245592" y="626688"/>
                        <a:pt x="226991" y="638401"/>
                        <a:pt x="198160" y="672998"/>
                      </a:cubicBezTo>
                      <a:cubicBezTo>
                        <a:pt x="175157" y="700602"/>
                        <a:pt x="154454" y="720872"/>
                        <a:pt x="139639" y="753465"/>
                      </a:cubicBezTo>
                      <a:cubicBezTo>
                        <a:pt x="133257" y="767505"/>
                        <a:pt x="133786" y="784677"/>
                        <a:pt x="125008" y="797357"/>
                      </a:cubicBezTo>
                      <a:cubicBezTo>
                        <a:pt x="111268" y="817204"/>
                        <a:pt x="73802" y="848563"/>
                        <a:pt x="73802" y="848563"/>
                      </a:cubicBezTo>
                      <a:cubicBezTo>
                        <a:pt x="71364" y="863193"/>
                        <a:pt x="72511" y="878900"/>
                        <a:pt x="66487" y="892454"/>
                      </a:cubicBezTo>
                      <a:cubicBezTo>
                        <a:pt x="62285" y="901908"/>
                        <a:pt x="50280" y="905792"/>
                        <a:pt x="44541" y="914400"/>
                      </a:cubicBezTo>
                      <a:cubicBezTo>
                        <a:pt x="2193" y="977921"/>
                        <a:pt x="85292" y="888279"/>
                        <a:pt x="15280" y="958291"/>
                      </a:cubicBezTo>
                      <a:cubicBezTo>
                        <a:pt x="-8866" y="1079026"/>
                        <a:pt x="-2877" y="1033396"/>
                        <a:pt x="22596" y="1272845"/>
                      </a:cubicBezTo>
                      <a:cubicBezTo>
                        <a:pt x="25695" y="1301973"/>
                        <a:pt x="62596" y="1379305"/>
                        <a:pt x="73802" y="1404518"/>
                      </a:cubicBezTo>
                      <a:cubicBezTo>
                        <a:pt x="76240" y="1424025"/>
                        <a:pt x="74900" y="1444390"/>
                        <a:pt x="81117" y="1463040"/>
                      </a:cubicBezTo>
                      <a:cubicBezTo>
                        <a:pt x="84972" y="1474606"/>
                        <a:pt x="96300" y="1482157"/>
                        <a:pt x="103063" y="1492301"/>
                      </a:cubicBezTo>
                      <a:cubicBezTo>
                        <a:pt x="106087" y="1496838"/>
                        <a:pt x="107940" y="1502054"/>
                        <a:pt x="110378" y="1506931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2" name="任意多边形 155"/>
                <p:cNvSpPr/>
                <p:nvPr/>
              </p:nvSpPr>
              <p:spPr>
                <a:xfrm>
                  <a:off x="3719082" y="4558003"/>
                  <a:ext cx="1204077" cy="1381050"/>
                </a:xfrm>
                <a:custGeom>
                  <a:avLst/>
                  <a:gdLst>
                    <a:gd name="connsiteX0" fmla="*/ 1200521 w 1200521"/>
                    <a:gd name="connsiteY0" fmla="*/ 0 h 1382572"/>
                    <a:gd name="connsiteX1" fmla="*/ 1171260 w 1200521"/>
                    <a:gd name="connsiteY1" fmla="*/ 80467 h 1382572"/>
                    <a:gd name="connsiteX2" fmla="*/ 1149314 w 1200521"/>
                    <a:gd name="connsiteY2" fmla="*/ 95097 h 1382572"/>
                    <a:gd name="connsiteX3" fmla="*/ 1090793 w 1200521"/>
                    <a:gd name="connsiteY3" fmla="*/ 109728 h 1382572"/>
                    <a:gd name="connsiteX4" fmla="*/ 746978 w 1200521"/>
                    <a:gd name="connsiteY4" fmla="*/ 131673 h 1382572"/>
                    <a:gd name="connsiteX5" fmla="*/ 681141 w 1200521"/>
                    <a:gd name="connsiteY5" fmla="*/ 138988 h 1382572"/>
                    <a:gd name="connsiteX6" fmla="*/ 534837 w 1200521"/>
                    <a:gd name="connsiteY6" fmla="*/ 146304 h 1382572"/>
                    <a:gd name="connsiteX7" fmla="*/ 498261 w 1200521"/>
                    <a:gd name="connsiteY7" fmla="*/ 160934 h 1382572"/>
                    <a:gd name="connsiteX8" fmla="*/ 410479 w 1200521"/>
                    <a:gd name="connsiteY8" fmla="*/ 212140 h 1382572"/>
                    <a:gd name="connsiteX9" fmla="*/ 366588 w 1200521"/>
                    <a:gd name="connsiteY9" fmla="*/ 256032 h 1382572"/>
                    <a:gd name="connsiteX10" fmla="*/ 337327 w 1200521"/>
                    <a:gd name="connsiteY10" fmla="*/ 270662 h 1382572"/>
                    <a:gd name="connsiteX11" fmla="*/ 315381 w 1200521"/>
                    <a:gd name="connsiteY11" fmla="*/ 285292 h 1382572"/>
                    <a:gd name="connsiteX12" fmla="*/ 300751 w 1200521"/>
                    <a:gd name="connsiteY12" fmla="*/ 321868 h 1382572"/>
                    <a:gd name="connsiteX13" fmla="*/ 271490 w 1200521"/>
                    <a:gd name="connsiteY13" fmla="*/ 358444 h 1382572"/>
                    <a:gd name="connsiteX14" fmla="*/ 256860 w 1200521"/>
                    <a:gd name="connsiteY14" fmla="*/ 387705 h 1382572"/>
                    <a:gd name="connsiteX15" fmla="*/ 205653 w 1200521"/>
                    <a:gd name="connsiteY15" fmla="*/ 460857 h 1382572"/>
                    <a:gd name="connsiteX16" fmla="*/ 161762 w 1200521"/>
                    <a:gd name="connsiteY16" fmla="*/ 526694 h 1382572"/>
                    <a:gd name="connsiteX17" fmla="*/ 147132 w 1200521"/>
                    <a:gd name="connsiteY17" fmla="*/ 563270 h 1382572"/>
                    <a:gd name="connsiteX18" fmla="*/ 132501 w 1200521"/>
                    <a:gd name="connsiteY18" fmla="*/ 585216 h 1382572"/>
                    <a:gd name="connsiteX19" fmla="*/ 125186 w 1200521"/>
                    <a:gd name="connsiteY19" fmla="*/ 614476 h 1382572"/>
                    <a:gd name="connsiteX20" fmla="*/ 110556 w 1200521"/>
                    <a:gd name="connsiteY20" fmla="*/ 643737 h 1382572"/>
                    <a:gd name="connsiteX21" fmla="*/ 81295 w 1200521"/>
                    <a:gd name="connsiteY21" fmla="*/ 716889 h 1382572"/>
                    <a:gd name="connsiteX22" fmla="*/ 73980 w 1200521"/>
                    <a:gd name="connsiteY22" fmla="*/ 746150 h 1382572"/>
                    <a:gd name="connsiteX23" fmla="*/ 52034 w 1200521"/>
                    <a:gd name="connsiteY23" fmla="*/ 768096 h 1382572"/>
                    <a:gd name="connsiteX24" fmla="*/ 44719 w 1200521"/>
                    <a:gd name="connsiteY24" fmla="*/ 811987 h 1382572"/>
                    <a:gd name="connsiteX25" fmla="*/ 37404 w 1200521"/>
                    <a:gd name="connsiteY25" fmla="*/ 863193 h 1382572"/>
                    <a:gd name="connsiteX26" fmla="*/ 15458 w 1200521"/>
                    <a:gd name="connsiteY26" fmla="*/ 914400 h 1382572"/>
                    <a:gd name="connsiteX27" fmla="*/ 8143 w 1200521"/>
                    <a:gd name="connsiteY27" fmla="*/ 1133856 h 1382572"/>
                    <a:gd name="connsiteX28" fmla="*/ 828 w 1200521"/>
                    <a:gd name="connsiteY28" fmla="*/ 1192377 h 1382572"/>
                    <a:gd name="connsiteX29" fmla="*/ 828 w 1200521"/>
                    <a:gd name="connsiteY29" fmla="*/ 1382572 h 1382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00521" h="1382572">
                      <a:moveTo>
                        <a:pt x="1200521" y="0"/>
                      </a:moveTo>
                      <a:cubicBezTo>
                        <a:pt x="1195675" y="16960"/>
                        <a:pt x="1185977" y="62806"/>
                        <a:pt x="1171260" y="80467"/>
                      </a:cubicBezTo>
                      <a:cubicBezTo>
                        <a:pt x="1165632" y="87221"/>
                        <a:pt x="1157178" y="91165"/>
                        <a:pt x="1149314" y="95097"/>
                      </a:cubicBezTo>
                      <a:cubicBezTo>
                        <a:pt x="1136829" y="101339"/>
                        <a:pt x="1100655" y="108969"/>
                        <a:pt x="1090793" y="109728"/>
                      </a:cubicBezTo>
                      <a:cubicBezTo>
                        <a:pt x="976293" y="118536"/>
                        <a:pt x="861524" y="123491"/>
                        <a:pt x="746978" y="131673"/>
                      </a:cubicBezTo>
                      <a:cubicBezTo>
                        <a:pt x="724953" y="133246"/>
                        <a:pt x="703169" y="137469"/>
                        <a:pt x="681141" y="138988"/>
                      </a:cubicBezTo>
                      <a:cubicBezTo>
                        <a:pt x="632428" y="142348"/>
                        <a:pt x="583605" y="143865"/>
                        <a:pt x="534837" y="146304"/>
                      </a:cubicBezTo>
                      <a:cubicBezTo>
                        <a:pt x="522645" y="151181"/>
                        <a:pt x="509662" y="154419"/>
                        <a:pt x="498261" y="160934"/>
                      </a:cubicBezTo>
                      <a:cubicBezTo>
                        <a:pt x="397108" y="218736"/>
                        <a:pt x="465896" y="193668"/>
                        <a:pt x="410479" y="212140"/>
                      </a:cubicBezTo>
                      <a:cubicBezTo>
                        <a:pt x="395849" y="226771"/>
                        <a:pt x="382745" y="243107"/>
                        <a:pt x="366588" y="256032"/>
                      </a:cubicBezTo>
                      <a:cubicBezTo>
                        <a:pt x="358073" y="262844"/>
                        <a:pt x="346795" y="265252"/>
                        <a:pt x="337327" y="270662"/>
                      </a:cubicBezTo>
                      <a:cubicBezTo>
                        <a:pt x="329693" y="275024"/>
                        <a:pt x="322696" y="280415"/>
                        <a:pt x="315381" y="285292"/>
                      </a:cubicBezTo>
                      <a:cubicBezTo>
                        <a:pt x="310504" y="297484"/>
                        <a:pt x="306623" y="310123"/>
                        <a:pt x="300751" y="321868"/>
                      </a:cubicBezTo>
                      <a:cubicBezTo>
                        <a:pt x="291522" y="340327"/>
                        <a:pt x="285100" y="344835"/>
                        <a:pt x="271490" y="358444"/>
                      </a:cubicBezTo>
                      <a:cubicBezTo>
                        <a:pt x="266613" y="368198"/>
                        <a:pt x="262757" y="378532"/>
                        <a:pt x="256860" y="387705"/>
                      </a:cubicBezTo>
                      <a:cubicBezTo>
                        <a:pt x="240765" y="412742"/>
                        <a:pt x="218964" y="434235"/>
                        <a:pt x="205653" y="460857"/>
                      </a:cubicBezTo>
                      <a:cubicBezTo>
                        <a:pt x="184041" y="504083"/>
                        <a:pt x="197835" y="481603"/>
                        <a:pt x="161762" y="526694"/>
                      </a:cubicBezTo>
                      <a:cubicBezTo>
                        <a:pt x="156885" y="538886"/>
                        <a:pt x="153004" y="551525"/>
                        <a:pt x="147132" y="563270"/>
                      </a:cubicBezTo>
                      <a:cubicBezTo>
                        <a:pt x="143200" y="571134"/>
                        <a:pt x="135964" y="577135"/>
                        <a:pt x="132501" y="585216"/>
                      </a:cubicBezTo>
                      <a:cubicBezTo>
                        <a:pt x="128541" y="594457"/>
                        <a:pt x="128716" y="605063"/>
                        <a:pt x="125186" y="614476"/>
                      </a:cubicBezTo>
                      <a:cubicBezTo>
                        <a:pt x="121357" y="624687"/>
                        <a:pt x="114852" y="633714"/>
                        <a:pt x="110556" y="643737"/>
                      </a:cubicBezTo>
                      <a:cubicBezTo>
                        <a:pt x="100211" y="667876"/>
                        <a:pt x="87664" y="691411"/>
                        <a:pt x="81295" y="716889"/>
                      </a:cubicBezTo>
                      <a:cubicBezTo>
                        <a:pt x="78857" y="726643"/>
                        <a:pt x="78968" y="737421"/>
                        <a:pt x="73980" y="746150"/>
                      </a:cubicBezTo>
                      <a:cubicBezTo>
                        <a:pt x="68847" y="755132"/>
                        <a:pt x="59349" y="760781"/>
                        <a:pt x="52034" y="768096"/>
                      </a:cubicBezTo>
                      <a:cubicBezTo>
                        <a:pt x="49596" y="782726"/>
                        <a:pt x="46974" y="797327"/>
                        <a:pt x="44719" y="811987"/>
                      </a:cubicBezTo>
                      <a:cubicBezTo>
                        <a:pt x="42097" y="829028"/>
                        <a:pt x="42141" y="846614"/>
                        <a:pt x="37404" y="863193"/>
                      </a:cubicBezTo>
                      <a:cubicBezTo>
                        <a:pt x="32302" y="881049"/>
                        <a:pt x="22773" y="897331"/>
                        <a:pt x="15458" y="914400"/>
                      </a:cubicBezTo>
                      <a:cubicBezTo>
                        <a:pt x="13020" y="987552"/>
                        <a:pt x="11990" y="1060765"/>
                        <a:pt x="8143" y="1133856"/>
                      </a:cubicBezTo>
                      <a:cubicBezTo>
                        <a:pt x="7110" y="1153488"/>
                        <a:pt x="1406" y="1172727"/>
                        <a:pt x="828" y="1192377"/>
                      </a:cubicBezTo>
                      <a:cubicBezTo>
                        <a:pt x="-1036" y="1255748"/>
                        <a:pt x="828" y="1319174"/>
                        <a:pt x="828" y="1382572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任意多边形 156"/>
                <p:cNvSpPr/>
                <p:nvPr/>
              </p:nvSpPr>
              <p:spPr>
                <a:xfrm>
                  <a:off x="4242284" y="4767783"/>
                  <a:ext cx="695209" cy="1643275"/>
                </a:xfrm>
                <a:custGeom>
                  <a:avLst/>
                  <a:gdLst>
                    <a:gd name="connsiteX0" fmla="*/ 695020 w 695020"/>
                    <a:gd name="connsiteY0" fmla="*/ 0 h 1638605"/>
                    <a:gd name="connsiteX1" fmla="*/ 680390 w 695020"/>
                    <a:gd name="connsiteY1" fmla="*/ 73152 h 1638605"/>
                    <a:gd name="connsiteX2" fmla="*/ 636498 w 695020"/>
                    <a:gd name="connsiteY2" fmla="*/ 131674 h 1638605"/>
                    <a:gd name="connsiteX3" fmla="*/ 614553 w 695020"/>
                    <a:gd name="connsiteY3" fmla="*/ 160935 h 1638605"/>
                    <a:gd name="connsiteX4" fmla="*/ 599922 w 695020"/>
                    <a:gd name="connsiteY4" fmla="*/ 182880 h 1638605"/>
                    <a:gd name="connsiteX5" fmla="*/ 577977 w 695020"/>
                    <a:gd name="connsiteY5" fmla="*/ 204826 h 1638605"/>
                    <a:gd name="connsiteX6" fmla="*/ 541401 w 695020"/>
                    <a:gd name="connsiteY6" fmla="*/ 248717 h 1638605"/>
                    <a:gd name="connsiteX7" fmla="*/ 519455 w 695020"/>
                    <a:gd name="connsiteY7" fmla="*/ 270663 h 1638605"/>
                    <a:gd name="connsiteX8" fmla="*/ 475564 w 695020"/>
                    <a:gd name="connsiteY8" fmla="*/ 336500 h 1638605"/>
                    <a:gd name="connsiteX9" fmla="*/ 438988 w 695020"/>
                    <a:gd name="connsiteY9" fmla="*/ 380391 h 1638605"/>
                    <a:gd name="connsiteX10" fmla="*/ 417042 w 695020"/>
                    <a:gd name="connsiteY10" fmla="*/ 424282 h 1638605"/>
                    <a:gd name="connsiteX11" fmla="*/ 409727 w 695020"/>
                    <a:gd name="connsiteY11" fmla="*/ 446228 h 1638605"/>
                    <a:gd name="connsiteX12" fmla="*/ 395097 w 695020"/>
                    <a:gd name="connsiteY12" fmla="*/ 468173 h 1638605"/>
                    <a:gd name="connsiteX13" fmla="*/ 380466 w 695020"/>
                    <a:gd name="connsiteY13" fmla="*/ 497434 h 1638605"/>
                    <a:gd name="connsiteX14" fmla="*/ 373151 w 695020"/>
                    <a:gd name="connsiteY14" fmla="*/ 534010 h 1638605"/>
                    <a:gd name="connsiteX15" fmla="*/ 343890 w 695020"/>
                    <a:gd name="connsiteY15" fmla="*/ 570586 h 1638605"/>
                    <a:gd name="connsiteX16" fmla="*/ 336575 w 695020"/>
                    <a:gd name="connsiteY16" fmla="*/ 651053 h 1638605"/>
                    <a:gd name="connsiteX17" fmla="*/ 329260 w 695020"/>
                    <a:gd name="connsiteY17" fmla="*/ 687629 h 1638605"/>
                    <a:gd name="connsiteX18" fmla="*/ 314630 w 695020"/>
                    <a:gd name="connsiteY18" fmla="*/ 716890 h 1638605"/>
                    <a:gd name="connsiteX19" fmla="*/ 299999 w 695020"/>
                    <a:gd name="connsiteY19" fmla="*/ 760781 h 1638605"/>
                    <a:gd name="connsiteX20" fmla="*/ 292684 w 695020"/>
                    <a:gd name="connsiteY20" fmla="*/ 833933 h 1638605"/>
                    <a:gd name="connsiteX21" fmla="*/ 278054 w 695020"/>
                    <a:gd name="connsiteY21" fmla="*/ 870509 h 1638605"/>
                    <a:gd name="connsiteX22" fmla="*/ 270738 w 695020"/>
                    <a:gd name="connsiteY22" fmla="*/ 907085 h 1638605"/>
                    <a:gd name="connsiteX23" fmla="*/ 263423 w 695020"/>
                    <a:gd name="connsiteY23" fmla="*/ 958292 h 1638605"/>
                    <a:gd name="connsiteX24" fmla="*/ 234162 w 695020"/>
                    <a:gd name="connsiteY24" fmla="*/ 1002183 h 1638605"/>
                    <a:gd name="connsiteX25" fmla="*/ 219532 w 695020"/>
                    <a:gd name="connsiteY25" fmla="*/ 1053389 h 1638605"/>
                    <a:gd name="connsiteX26" fmla="*/ 204902 w 695020"/>
                    <a:gd name="connsiteY26" fmla="*/ 1075335 h 1638605"/>
                    <a:gd name="connsiteX27" fmla="*/ 168326 w 695020"/>
                    <a:gd name="connsiteY27" fmla="*/ 1133856 h 1638605"/>
                    <a:gd name="connsiteX28" fmla="*/ 124434 w 695020"/>
                    <a:gd name="connsiteY28" fmla="*/ 1228954 h 1638605"/>
                    <a:gd name="connsiteX29" fmla="*/ 109804 w 695020"/>
                    <a:gd name="connsiteY29" fmla="*/ 1324052 h 1638605"/>
                    <a:gd name="connsiteX30" fmla="*/ 65913 w 695020"/>
                    <a:gd name="connsiteY30" fmla="*/ 1397204 h 1638605"/>
                    <a:gd name="connsiteX31" fmla="*/ 43967 w 695020"/>
                    <a:gd name="connsiteY31" fmla="*/ 1463040 h 1638605"/>
                    <a:gd name="connsiteX32" fmla="*/ 36652 w 695020"/>
                    <a:gd name="connsiteY32" fmla="*/ 1484986 h 1638605"/>
                    <a:gd name="connsiteX33" fmla="*/ 22022 w 695020"/>
                    <a:gd name="connsiteY33" fmla="*/ 1514247 h 1638605"/>
                    <a:gd name="connsiteX34" fmla="*/ 14706 w 695020"/>
                    <a:gd name="connsiteY34" fmla="*/ 1565453 h 1638605"/>
                    <a:gd name="connsiteX35" fmla="*/ 76 w 695020"/>
                    <a:gd name="connsiteY35" fmla="*/ 1638605 h 1638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95020" h="1638605">
                      <a:moveTo>
                        <a:pt x="695020" y="0"/>
                      </a:moveTo>
                      <a:cubicBezTo>
                        <a:pt x="690143" y="24384"/>
                        <a:pt x="689121" y="49868"/>
                        <a:pt x="680390" y="73152"/>
                      </a:cubicBezTo>
                      <a:cubicBezTo>
                        <a:pt x="664210" y="116300"/>
                        <a:pt x="656932" y="107153"/>
                        <a:pt x="636498" y="131674"/>
                      </a:cubicBezTo>
                      <a:cubicBezTo>
                        <a:pt x="628693" y="141040"/>
                        <a:pt x="621639" y="151014"/>
                        <a:pt x="614553" y="160935"/>
                      </a:cubicBezTo>
                      <a:cubicBezTo>
                        <a:pt x="609443" y="168089"/>
                        <a:pt x="605550" y="176126"/>
                        <a:pt x="599922" y="182880"/>
                      </a:cubicBezTo>
                      <a:cubicBezTo>
                        <a:pt x="593299" y="190827"/>
                        <a:pt x="584850" y="197094"/>
                        <a:pt x="577977" y="204826"/>
                      </a:cubicBezTo>
                      <a:cubicBezTo>
                        <a:pt x="565325" y="219060"/>
                        <a:pt x="554053" y="234483"/>
                        <a:pt x="541401" y="248717"/>
                      </a:cubicBezTo>
                      <a:cubicBezTo>
                        <a:pt x="534528" y="256449"/>
                        <a:pt x="525662" y="262387"/>
                        <a:pt x="519455" y="270663"/>
                      </a:cubicBezTo>
                      <a:cubicBezTo>
                        <a:pt x="503630" y="291763"/>
                        <a:pt x="494215" y="317850"/>
                        <a:pt x="475564" y="336500"/>
                      </a:cubicBezTo>
                      <a:cubicBezTo>
                        <a:pt x="456386" y="355677"/>
                        <a:pt x="451720" y="357473"/>
                        <a:pt x="438988" y="380391"/>
                      </a:cubicBezTo>
                      <a:cubicBezTo>
                        <a:pt x="431044" y="394690"/>
                        <a:pt x="423685" y="409335"/>
                        <a:pt x="417042" y="424282"/>
                      </a:cubicBezTo>
                      <a:cubicBezTo>
                        <a:pt x="413910" y="431328"/>
                        <a:pt x="413175" y="439331"/>
                        <a:pt x="409727" y="446228"/>
                      </a:cubicBezTo>
                      <a:cubicBezTo>
                        <a:pt x="405795" y="454091"/>
                        <a:pt x="399459" y="460540"/>
                        <a:pt x="395097" y="468173"/>
                      </a:cubicBezTo>
                      <a:cubicBezTo>
                        <a:pt x="389687" y="477641"/>
                        <a:pt x="385343" y="487680"/>
                        <a:pt x="380466" y="497434"/>
                      </a:cubicBezTo>
                      <a:cubicBezTo>
                        <a:pt x="378028" y="509626"/>
                        <a:pt x="378711" y="522889"/>
                        <a:pt x="373151" y="534010"/>
                      </a:cubicBezTo>
                      <a:cubicBezTo>
                        <a:pt x="366168" y="547975"/>
                        <a:pt x="348547" y="555683"/>
                        <a:pt x="343890" y="570586"/>
                      </a:cubicBezTo>
                      <a:cubicBezTo>
                        <a:pt x="335857" y="596293"/>
                        <a:pt x="339916" y="624328"/>
                        <a:pt x="336575" y="651053"/>
                      </a:cubicBezTo>
                      <a:cubicBezTo>
                        <a:pt x="335033" y="663390"/>
                        <a:pt x="333192" y="675834"/>
                        <a:pt x="329260" y="687629"/>
                      </a:cubicBezTo>
                      <a:cubicBezTo>
                        <a:pt x="325812" y="697974"/>
                        <a:pt x="318680" y="706765"/>
                        <a:pt x="314630" y="716890"/>
                      </a:cubicBezTo>
                      <a:cubicBezTo>
                        <a:pt x="308902" y="731209"/>
                        <a:pt x="299999" y="760781"/>
                        <a:pt x="299999" y="760781"/>
                      </a:cubicBezTo>
                      <a:cubicBezTo>
                        <a:pt x="297561" y="785165"/>
                        <a:pt x="297490" y="809903"/>
                        <a:pt x="292684" y="833933"/>
                      </a:cubicBezTo>
                      <a:cubicBezTo>
                        <a:pt x="290109" y="846809"/>
                        <a:pt x="281827" y="857932"/>
                        <a:pt x="278054" y="870509"/>
                      </a:cubicBezTo>
                      <a:cubicBezTo>
                        <a:pt x="274481" y="882418"/>
                        <a:pt x="272782" y="894821"/>
                        <a:pt x="270738" y="907085"/>
                      </a:cubicBezTo>
                      <a:cubicBezTo>
                        <a:pt x="267903" y="924093"/>
                        <a:pt x="269613" y="942199"/>
                        <a:pt x="263423" y="958292"/>
                      </a:cubicBezTo>
                      <a:cubicBezTo>
                        <a:pt x="257111" y="974704"/>
                        <a:pt x="234162" y="1002183"/>
                        <a:pt x="234162" y="1002183"/>
                      </a:cubicBezTo>
                      <a:cubicBezTo>
                        <a:pt x="231818" y="1011559"/>
                        <a:pt x="224780" y="1042894"/>
                        <a:pt x="219532" y="1053389"/>
                      </a:cubicBezTo>
                      <a:cubicBezTo>
                        <a:pt x="215600" y="1061253"/>
                        <a:pt x="209622" y="1067918"/>
                        <a:pt x="204902" y="1075335"/>
                      </a:cubicBezTo>
                      <a:cubicBezTo>
                        <a:pt x="192552" y="1094742"/>
                        <a:pt x="178614" y="1113281"/>
                        <a:pt x="168326" y="1133856"/>
                      </a:cubicBezTo>
                      <a:cubicBezTo>
                        <a:pt x="128301" y="1213905"/>
                        <a:pt x="140372" y="1181145"/>
                        <a:pt x="124434" y="1228954"/>
                      </a:cubicBezTo>
                      <a:cubicBezTo>
                        <a:pt x="123871" y="1232898"/>
                        <a:pt x="112341" y="1316441"/>
                        <a:pt x="109804" y="1324052"/>
                      </a:cubicBezTo>
                      <a:cubicBezTo>
                        <a:pt x="98846" y="1356927"/>
                        <a:pt x="85418" y="1371196"/>
                        <a:pt x="65913" y="1397204"/>
                      </a:cubicBezTo>
                      <a:lnTo>
                        <a:pt x="43967" y="1463040"/>
                      </a:lnTo>
                      <a:cubicBezTo>
                        <a:pt x="41529" y="1470355"/>
                        <a:pt x="40100" y="1478089"/>
                        <a:pt x="36652" y="1484986"/>
                      </a:cubicBezTo>
                      <a:lnTo>
                        <a:pt x="22022" y="1514247"/>
                      </a:lnTo>
                      <a:cubicBezTo>
                        <a:pt x="19583" y="1531316"/>
                        <a:pt x="18319" y="1548594"/>
                        <a:pt x="14706" y="1565453"/>
                      </a:cubicBezTo>
                      <a:cubicBezTo>
                        <a:pt x="-1934" y="1643103"/>
                        <a:pt x="76" y="1590910"/>
                        <a:pt x="76" y="163860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4" name="任意多边形 157"/>
                <p:cNvSpPr/>
                <p:nvPr/>
              </p:nvSpPr>
              <p:spPr>
                <a:xfrm>
                  <a:off x="4844323" y="5362159"/>
                  <a:ext cx="193510" cy="253481"/>
                </a:xfrm>
                <a:custGeom>
                  <a:avLst/>
                  <a:gdLst>
                    <a:gd name="connsiteX0" fmla="*/ 0 w 197511"/>
                    <a:gd name="connsiteY0" fmla="*/ 0 h 248716"/>
                    <a:gd name="connsiteX1" fmla="*/ 43892 w 197511"/>
                    <a:gd name="connsiteY1" fmla="*/ 21945 h 248716"/>
                    <a:gd name="connsiteX2" fmla="*/ 58522 w 197511"/>
                    <a:gd name="connsiteY2" fmla="*/ 51206 h 248716"/>
                    <a:gd name="connsiteX3" fmla="*/ 87783 w 197511"/>
                    <a:gd name="connsiteY3" fmla="*/ 80467 h 248716"/>
                    <a:gd name="connsiteX4" fmla="*/ 153620 w 197511"/>
                    <a:gd name="connsiteY4" fmla="*/ 168249 h 248716"/>
                    <a:gd name="connsiteX5" fmla="*/ 182880 w 197511"/>
                    <a:gd name="connsiteY5" fmla="*/ 204825 h 248716"/>
                    <a:gd name="connsiteX6" fmla="*/ 197511 w 197511"/>
                    <a:gd name="connsiteY6" fmla="*/ 248716 h 248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511" h="248716">
                      <a:moveTo>
                        <a:pt x="0" y="0"/>
                      </a:moveTo>
                      <a:cubicBezTo>
                        <a:pt x="14631" y="7315"/>
                        <a:pt x="31582" y="11174"/>
                        <a:pt x="43892" y="21945"/>
                      </a:cubicBezTo>
                      <a:cubicBezTo>
                        <a:pt x="52099" y="29126"/>
                        <a:pt x="51979" y="42482"/>
                        <a:pt x="58522" y="51206"/>
                      </a:cubicBezTo>
                      <a:cubicBezTo>
                        <a:pt x="66798" y="62241"/>
                        <a:pt x="79085" y="69761"/>
                        <a:pt x="87783" y="80467"/>
                      </a:cubicBezTo>
                      <a:cubicBezTo>
                        <a:pt x="110848" y="108854"/>
                        <a:pt x="127758" y="142385"/>
                        <a:pt x="153620" y="168249"/>
                      </a:cubicBezTo>
                      <a:cubicBezTo>
                        <a:pt x="165779" y="180409"/>
                        <a:pt x="175498" y="188216"/>
                        <a:pt x="182880" y="204825"/>
                      </a:cubicBezTo>
                      <a:cubicBezTo>
                        <a:pt x="189143" y="218918"/>
                        <a:pt x="197511" y="248716"/>
                        <a:pt x="197511" y="24871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5" name="任意多边形 158"/>
                <p:cNvSpPr/>
                <p:nvPr/>
              </p:nvSpPr>
              <p:spPr>
                <a:xfrm>
                  <a:off x="4894490" y="5790457"/>
                  <a:ext cx="179180" cy="498230"/>
                </a:xfrm>
                <a:custGeom>
                  <a:avLst/>
                  <a:gdLst>
                    <a:gd name="connsiteX0" fmla="*/ 0 w 182880"/>
                    <a:gd name="connsiteY0" fmla="*/ 0 h 504749"/>
                    <a:gd name="connsiteX1" fmla="*/ 7315 w 182880"/>
                    <a:gd name="connsiteY1" fmla="*/ 87783 h 504749"/>
                    <a:gd name="connsiteX2" fmla="*/ 29261 w 182880"/>
                    <a:gd name="connsiteY2" fmla="*/ 168250 h 504749"/>
                    <a:gd name="connsiteX3" fmla="*/ 43891 w 182880"/>
                    <a:gd name="connsiteY3" fmla="*/ 226771 h 504749"/>
                    <a:gd name="connsiteX4" fmla="*/ 51206 w 182880"/>
                    <a:gd name="connsiteY4" fmla="*/ 256032 h 504749"/>
                    <a:gd name="connsiteX5" fmla="*/ 58521 w 182880"/>
                    <a:gd name="connsiteY5" fmla="*/ 285293 h 504749"/>
                    <a:gd name="connsiteX6" fmla="*/ 73152 w 182880"/>
                    <a:gd name="connsiteY6" fmla="*/ 299923 h 504749"/>
                    <a:gd name="connsiteX7" fmla="*/ 87782 w 182880"/>
                    <a:gd name="connsiteY7" fmla="*/ 351130 h 504749"/>
                    <a:gd name="connsiteX8" fmla="*/ 109728 w 182880"/>
                    <a:gd name="connsiteY8" fmla="*/ 373075 h 504749"/>
                    <a:gd name="connsiteX9" fmla="*/ 146304 w 182880"/>
                    <a:gd name="connsiteY9" fmla="*/ 431597 h 504749"/>
                    <a:gd name="connsiteX10" fmla="*/ 160934 w 182880"/>
                    <a:gd name="connsiteY10" fmla="*/ 468173 h 504749"/>
                    <a:gd name="connsiteX11" fmla="*/ 168249 w 182880"/>
                    <a:gd name="connsiteY11" fmla="*/ 490119 h 504749"/>
                    <a:gd name="connsiteX12" fmla="*/ 182880 w 182880"/>
                    <a:gd name="connsiteY12" fmla="*/ 504749 h 504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2880" h="504749">
                      <a:moveTo>
                        <a:pt x="0" y="0"/>
                      </a:moveTo>
                      <a:cubicBezTo>
                        <a:pt x="2438" y="29261"/>
                        <a:pt x="3884" y="58622"/>
                        <a:pt x="7315" y="87783"/>
                      </a:cubicBezTo>
                      <a:cubicBezTo>
                        <a:pt x="11914" y="126874"/>
                        <a:pt x="17818" y="128202"/>
                        <a:pt x="29261" y="168250"/>
                      </a:cubicBezTo>
                      <a:cubicBezTo>
                        <a:pt x="34785" y="187584"/>
                        <a:pt x="39014" y="207264"/>
                        <a:pt x="43891" y="226771"/>
                      </a:cubicBezTo>
                      <a:lnTo>
                        <a:pt x="51206" y="256032"/>
                      </a:lnTo>
                      <a:cubicBezTo>
                        <a:pt x="53644" y="265786"/>
                        <a:pt x="51412" y="278184"/>
                        <a:pt x="58521" y="285293"/>
                      </a:cubicBezTo>
                      <a:lnTo>
                        <a:pt x="73152" y="299923"/>
                      </a:lnTo>
                      <a:cubicBezTo>
                        <a:pt x="74127" y="303824"/>
                        <a:pt x="83585" y="344834"/>
                        <a:pt x="87782" y="351130"/>
                      </a:cubicBezTo>
                      <a:cubicBezTo>
                        <a:pt x="93521" y="359738"/>
                        <a:pt x="102413" y="365760"/>
                        <a:pt x="109728" y="373075"/>
                      </a:cubicBezTo>
                      <a:cubicBezTo>
                        <a:pt x="127138" y="425308"/>
                        <a:pt x="111526" y="408413"/>
                        <a:pt x="146304" y="431597"/>
                      </a:cubicBezTo>
                      <a:cubicBezTo>
                        <a:pt x="151181" y="443789"/>
                        <a:pt x="156323" y="455878"/>
                        <a:pt x="160934" y="468173"/>
                      </a:cubicBezTo>
                      <a:cubicBezTo>
                        <a:pt x="163641" y="475393"/>
                        <a:pt x="164282" y="483507"/>
                        <a:pt x="168249" y="490119"/>
                      </a:cubicBezTo>
                      <a:cubicBezTo>
                        <a:pt x="171797" y="496033"/>
                        <a:pt x="182880" y="504749"/>
                        <a:pt x="182880" y="504749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6" name="任意多边形 159"/>
                <p:cNvSpPr/>
                <p:nvPr/>
              </p:nvSpPr>
              <p:spPr>
                <a:xfrm>
                  <a:off x="4528969" y="5650604"/>
                  <a:ext cx="265181" cy="865345"/>
                </a:xfrm>
                <a:custGeom>
                  <a:avLst/>
                  <a:gdLst>
                    <a:gd name="connsiteX0" fmla="*/ 263347 w 263347"/>
                    <a:gd name="connsiteY0" fmla="*/ 0 h 870509"/>
                    <a:gd name="connsiteX1" fmla="*/ 241401 w 263347"/>
                    <a:gd name="connsiteY1" fmla="*/ 124359 h 870509"/>
                    <a:gd name="connsiteX2" fmla="*/ 226771 w 263347"/>
                    <a:gd name="connsiteY2" fmla="*/ 146304 h 870509"/>
                    <a:gd name="connsiteX3" fmla="*/ 197510 w 263347"/>
                    <a:gd name="connsiteY3" fmla="*/ 175565 h 870509"/>
                    <a:gd name="connsiteX4" fmla="*/ 160934 w 263347"/>
                    <a:gd name="connsiteY4" fmla="*/ 226772 h 870509"/>
                    <a:gd name="connsiteX5" fmla="*/ 117043 w 263347"/>
                    <a:gd name="connsiteY5" fmla="*/ 285293 h 870509"/>
                    <a:gd name="connsiteX6" fmla="*/ 95097 w 263347"/>
                    <a:gd name="connsiteY6" fmla="*/ 329184 h 870509"/>
                    <a:gd name="connsiteX7" fmla="*/ 80467 w 263347"/>
                    <a:gd name="connsiteY7" fmla="*/ 351130 h 870509"/>
                    <a:gd name="connsiteX8" fmla="*/ 65837 w 263347"/>
                    <a:gd name="connsiteY8" fmla="*/ 402336 h 870509"/>
                    <a:gd name="connsiteX9" fmla="*/ 43891 w 263347"/>
                    <a:gd name="connsiteY9" fmla="*/ 438912 h 870509"/>
                    <a:gd name="connsiteX10" fmla="*/ 36576 w 263347"/>
                    <a:gd name="connsiteY10" fmla="*/ 482804 h 870509"/>
                    <a:gd name="connsiteX11" fmla="*/ 29261 w 263347"/>
                    <a:gd name="connsiteY11" fmla="*/ 519380 h 870509"/>
                    <a:gd name="connsiteX12" fmla="*/ 21945 w 263347"/>
                    <a:gd name="connsiteY12" fmla="*/ 753466 h 870509"/>
                    <a:gd name="connsiteX13" fmla="*/ 7315 w 263347"/>
                    <a:gd name="connsiteY13" fmla="*/ 848564 h 870509"/>
                    <a:gd name="connsiteX14" fmla="*/ 0 w 263347"/>
                    <a:gd name="connsiteY14" fmla="*/ 870509 h 870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3347" h="870509">
                      <a:moveTo>
                        <a:pt x="263347" y="0"/>
                      </a:moveTo>
                      <a:cubicBezTo>
                        <a:pt x="257796" y="66613"/>
                        <a:pt x="265661" y="75840"/>
                        <a:pt x="241401" y="124359"/>
                      </a:cubicBezTo>
                      <a:cubicBezTo>
                        <a:pt x="237469" y="132222"/>
                        <a:pt x="232492" y="139629"/>
                        <a:pt x="226771" y="146304"/>
                      </a:cubicBezTo>
                      <a:cubicBezTo>
                        <a:pt x="217794" y="156777"/>
                        <a:pt x="197510" y="175565"/>
                        <a:pt x="197510" y="175565"/>
                      </a:cubicBezTo>
                      <a:cubicBezTo>
                        <a:pt x="183677" y="217065"/>
                        <a:pt x="199504" y="180488"/>
                        <a:pt x="160934" y="226772"/>
                      </a:cubicBezTo>
                      <a:cubicBezTo>
                        <a:pt x="145324" y="245504"/>
                        <a:pt x="130568" y="265004"/>
                        <a:pt x="117043" y="285293"/>
                      </a:cubicBezTo>
                      <a:cubicBezTo>
                        <a:pt x="75115" y="348188"/>
                        <a:pt x="125384" y="268612"/>
                        <a:pt x="95097" y="329184"/>
                      </a:cubicBezTo>
                      <a:cubicBezTo>
                        <a:pt x="91165" y="337048"/>
                        <a:pt x="85344" y="343815"/>
                        <a:pt x="80467" y="351130"/>
                      </a:cubicBezTo>
                      <a:cubicBezTo>
                        <a:pt x="78123" y="360505"/>
                        <a:pt x="71084" y="391841"/>
                        <a:pt x="65837" y="402336"/>
                      </a:cubicBezTo>
                      <a:cubicBezTo>
                        <a:pt x="59478" y="415053"/>
                        <a:pt x="51206" y="426720"/>
                        <a:pt x="43891" y="438912"/>
                      </a:cubicBezTo>
                      <a:cubicBezTo>
                        <a:pt x="41453" y="453543"/>
                        <a:pt x="39229" y="468211"/>
                        <a:pt x="36576" y="482804"/>
                      </a:cubicBezTo>
                      <a:cubicBezTo>
                        <a:pt x="34352" y="495037"/>
                        <a:pt x="29932" y="506965"/>
                        <a:pt x="29261" y="519380"/>
                      </a:cubicBezTo>
                      <a:cubicBezTo>
                        <a:pt x="25047" y="597333"/>
                        <a:pt x="25943" y="675502"/>
                        <a:pt x="21945" y="753466"/>
                      </a:cubicBezTo>
                      <a:cubicBezTo>
                        <a:pt x="21556" y="761049"/>
                        <a:pt x="9702" y="837823"/>
                        <a:pt x="7315" y="848564"/>
                      </a:cubicBezTo>
                      <a:cubicBezTo>
                        <a:pt x="5642" y="856091"/>
                        <a:pt x="0" y="870509"/>
                        <a:pt x="0" y="870509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7" name="任意多边形 160"/>
                <p:cNvSpPr/>
                <p:nvPr/>
              </p:nvSpPr>
              <p:spPr>
                <a:xfrm>
                  <a:off x="5016334" y="4444370"/>
                  <a:ext cx="1290082" cy="2272615"/>
                </a:xfrm>
                <a:custGeom>
                  <a:avLst/>
                  <a:gdLst>
                    <a:gd name="connsiteX0" fmla="*/ 0 w 1287475"/>
                    <a:gd name="connsiteY0" fmla="*/ 0 h 2275028"/>
                    <a:gd name="connsiteX1" fmla="*/ 43891 w 1287475"/>
                    <a:gd name="connsiteY1" fmla="*/ 21946 h 2275028"/>
                    <a:gd name="connsiteX2" fmla="*/ 109728 w 1287475"/>
                    <a:gd name="connsiteY2" fmla="*/ 124359 h 2275028"/>
                    <a:gd name="connsiteX3" fmla="*/ 138989 w 1287475"/>
                    <a:gd name="connsiteY3" fmla="*/ 160935 h 2275028"/>
                    <a:gd name="connsiteX4" fmla="*/ 160935 w 1287475"/>
                    <a:gd name="connsiteY4" fmla="*/ 212141 h 2275028"/>
                    <a:gd name="connsiteX5" fmla="*/ 204826 w 1287475"/>
                    <a:gd name="connsiteY5" fmla="*/ 299924 h 2275028"/>
                    <a:gd name="connsiteX6" fmla="*/ 212141 w 1287475"/>
                    <a:gd name="connsiteY6" fmla="*/ 329184 h 2275028"/>
                    <a:gd name="connsiteX7" fmla="*/ 241402 w 1287475"/>
                    <a:gd name="connsiteY7" fmla="*/ 387706 h 2275028"/>
                    <a:gd name="connsiteX8" fmla="*/ 277978 w 1287475"/>
                    <a:gd name="connsiteY8" fmla="*/ 482804 h 2275028"/>
                    <a:gd name="connsiteX9" fmla="*/ 299923 w 1287475"/>
                    <a:gd name="connsiteY9" fmla="*/ 563271 h 2275028"/>
                    <a:gd name="connsiteX10" fmla="*/ 321869 w 1287475"/>
                    <a:gd name="connsiteY10" fmla="*/ 614477 h 2275028"/>
                    <a:gd name="connsiteX11" fmla="*/ 336499 w 1287475"/>
                    <a:gd name="connsiteY11" fmla="*/ 658368 h 2275028"/>
                    <a:gd name="connsiteX12" fmla="*/ 343815 w 1287475"/>
                    <a:gd name="connsiteY12" fmla="*/ 716890 h 2275028"/>
                    <a:gd name="connsiteX13" fmla="*/ 358445 w 1287475"/>
                    <a:gd name="connsiteY13" fmla="*/ 738836 h 2275028"/>
                    <a:gd name="connsiteX14" fmla="*/ 365760 w 1287475"/>
                    <a:gd name="connsiteY14" fmla="*/ 760781 h 2275028"/>
                    <a:gd name="connsiteX15" fmla="*/ 373075 w 1287475"/>
                    <a:gd name="connsiteY15" fmla="*/ 797357 h 2275028"/>
                    <a:gd name="connsiteX16" fmla="*/ 395021 w 1287475"/>
                    <a:gd name="connsiteY16" fmla="*/ 855879 h 2275028"/>
                    <a:gd name="connsiteX17" fmla="*/ 416967 w 1287475"/>
                    <a:gd name="connsiteY17" fmla="*/ 929031 h 2275028"/>
                    <a:gd name="connsiteX18" fmla="*/ 438912 w 1287475"/>
                    <a:gd name="connsiteY18" fmla="*/ 972922 h 2275028"/>
                    <a:gd name="connsiteX19" fmla="*/ 482803 w 1287475"/>
                    <a:gd name="connsiteY19" fmla="*/ 1046074 h 2275028"/>
                    <a:gd name="connsiteX20" fmla="*/ 490119 w 1287475"/>
                    <a:gd name="connsiteY20" fmla="*/ 1075335 h 2275028"/>
                    <a:gd name="connsiteX21" fmla="*/ 519379 w 1287475"/>
                    <a:gd name="connsiteY21" fmla="*/ 1119226 h 2275028"/>
                    <a:gd name="connsiteX22" fmla="*/ 534010 w 1287475"/>
                    <a:gd name="connsiteY22" fmla="*/ 1163117 h 2275028"/>
                    <a:gd name="connsiteX23" fmla="*/ 555955 w 1287475"/>
                    <a:gd name="connsiteY23" fmla="*/ 1192378 h 2275028"/>
                    <a:gd name="connsiteX24" fmla="*/ 570586 w 1287475"/>
                    <a:gd name="connsiteY24" fmla="*/ 1214324 h 2275028"/>
                    <a:gd name="connsiteX25" fmla="*/ 577901 w 1287475"/>
                    <a:gd name="connsiteY25" fmla="*/ 1236269 h 2275028"/>
                    <a:gd name="connsiteX26" fmla="*/ 607162 w 1287475"/>
                    <a:gd name="connsiteY26" fmla="*/ 1280160 h 2275028"/>
                    <a:gd name="connsiteX27" fmla="*/ 614477 w 1287475"/>
                    <a:gd name="connsiteY27" fmla="*/ 1302106 h 2275028"/>
                    <a:gd name="connsiteX28" fmla="*/ 629107 w 1287475"/>
                    <a:gd name="connsiteY28" fmla="*/ 1324052 h 2275028"/>
                    <a:gd name="connsiteX29" fmla="*/ 643738 w 1287475"/>
                    <a:gd name="connsiteY29" fmla="*/ 1353312 h 2275028"/>
                    <a:gd name="connsiteX30" fmla="*/ 665683 w 1287475"/>
                    <a:gd name="connsiteY30" fmla="*/ 1411834 h 2275028"/>
                    <a:gd name="connsiteX31" fmla="*/ 680314 w 1287475"/>
                    <a:gd name="connsiteY31" fmla="*/ 1448410 h 2275028"/>
                    <a:gd name="connsiteX32" fmla="*/ 702259 w 1287475"/>
                    <a:gd name="connsiteY32" fmla="*/ 1514247 h 2275028"/>
                    <a:gd name="connsiteX33" fmla="*/ 716890 w 1287475"/>
                    <a:gd name="connsiteY33" fmla="*/ 1580084 h 2275028"/>
                    <a:gd name="connsiteX34" fmla="*/ 731520 w 1287475"/>
                    <a:gd name="connsiteY34" fmla="*/ 1623975 h 2275028"/>
                    <a:gd name="connsiteX35" fmla="*/ 782727 w 1287475"/>
                    <a:gd name="connsiteY35" fmla="*/ 1697127 h 2275028"/>
                    <a:gd name="connsiteX36" fmla="*/ 833933 w 1287475"/>
                    <a:gd name="connsiteY36" fmla="*/ 1770279 h 2275028"/>
                    <a:gd name="connsiteX37" fmla="*/ 877824 w 1287475"/>
                    <a:gd name="connsiteY37" fmla="*/ 1821485 h 2275028"/>
                    <a:gd name="connsiteX38" fmla="*/ 907085 w 1287475"/>
                    <a:gd name="connsiteY38" fmla="*/ 1843431 h 2275028"/>
                    <a:gd name="connsiteX39" fmla="*/ 943661 w 1287475"/>
                    <a:gd name="connsiteY39" fmla="*/ 1872692 h 2275028"/>
                    <a:gd name="connsiteX40" fmla="*/ 972922 w 1287475"/>
                    <a:gd name="connsiteY40" fmla="*/ 1916583 h 2275028"/>
                    <a:gd name="connsiteX41" fmla="*/ 987552 w 1287475"/>
                    <a:gd name="connsiteY41" fmla="*/ 1938528 h 2275028"/>
                    <a:gd name="connsiteX42" fmla="*/ 1038759 w 1287475"/>
                    <a:gd name="connsiteY42" fmla="*/ 1982420 h 2275028"/>
                    <a:gd name="connsiteX43" fmla="*/ 1053389 w 1287475"/>
                    <a:gd name="connsiteY43" fmla="*/ 2004365 h 2275028"/>
                    <a:gd name="connsiteX44" fmla="*/ 1075335 w 1287475"/>
                    <a:gd name="connsiteY44" fmla="*/ 2018996 h 2275028"/>
                    <a:gd name="connsiteX45" fmla="*/ 1111911 w 1287475"/>
                    <a:gd name="connsiteY45" fmla="*/ 2048256 h 2275028"/>
                    <a:gd name="connsiteX46" fmla="*/ 1163117 w 1287475"/>
                    <a:gd name="connsiteY46" fmla="*/ 2099463 h 2275028"/>
                    <a:gd name="connsiteX47" fmla="*/ 1199693 w 1287475"/>
                    <a:gd name="connsiteY47" fmla="*/ 2136039 h 2275028"/>
                    <a:gd name="connsiteX48" fmla="*/ 1243584 w 1287475"/>
                    <a:gd name="connsiteY48" fmla="*/ 2194560 h 2275028"/>
                    <a:gd name="connsiteX49" fmla="*/ 1250899 w 1287475"/>
                    <a:gd name="connsiteY49" fmla="*/ 2223821 h 2275028"/>
                    <a:gd name="connsiteX50" fmla="*/ 1265530 w 1287475"/>
                    <a:gd name="connsiteY50" fmla="*/ 2238452 h 2275028"/>
                    <a:gd name="connsiteX51" fmla="*/ 1287475 w 1287475"/>
                    <a:gd name="connsiteY51" fmla="*/ 2275028 h 2275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1287475" h="2275028">
                      <a:moveTo>
                        <a:pt x="0" y="0"/>
                      </a:moveTo>
                      <a:cubicBezTo>
                        <a:pt x="14630" y="7315"/>
                        <a:pt x="31872" y="10851"/>
                        <a:pt x="43891" y="21946"/>
                      </a:cubicBezTo>
                      <a:cubicBezTo>
                        <a:pt x="133474" y="104639"/>
                        <a:pt x="70455" y="58904"/>
                        <a:pt x="109728" y="124359"/>
                      </a:cubicBezTo>
                      <a:cubicBezTo>
                        <a:pt x="117761" y="137747"/>
                        <a:pt x="131122" y="147449"/>
                        <a:pt x="138989" y="160935"/>
                      </a:cubicBezTo>
                      <a:cubicBezTo>
                        <a:pt x="148346" y="176976"/>
                        <a:pt x="152985" y="195358"/>
                        <a:pt x="160935" y="212141"/>
                      </a:cubicBezTo>
                      <a:cubicBezTo>
                        <a:pt x="174940" y="241707"/>
                        <a:pt x="196892" y="268186"/>
                        <a:pt x="204826" y="299924"/>
                      </a:cubicBezTo>
                      <a:cubicBezTo>
                        <a:pt x="207264" y="309677"/>
                        <a:pt x="208274" y="319904"/>
                        <a:pt x="212141" y="329184"/>
                      </a:cubicBezTo>
                      <a:cubicBezTo>
                        <a:pt x="220529" y="349316"/>
                        <a:pt x="234505" y="367015"/>
                        <a:pt x="241402" y="387706"/>
                      </a:cubicBezTo>
                      <a:cubicBezTo>
                        <a:pt x="266795" y="463888"/>
                        <a:pt x="253001" y="432853"/>
                        <a:pt x="277978" y="482804"/>
                      </a:cubicBezTo>
                      <a:cubicBezTo>
                        <a:pt x="283852" y="506299"/>
                        <a:pt x="292678" y="542986"/>
                        <a:pt x="299923" y="563271"/>
                      </a:cubicBezTo>
                      <a:cubicBezTo>
                        <a:pt x="306169" y="580759"/>
                        <a:pt x="315203" y="597145"/>
                        <a:pt x="321869" y="614477"/>
                      </a:cubicBezTo>
                      <a:cubicBezTo>
                        <a:pt x="327405" y="628871"/>
                        <a:pt x="331622" y="643738"/>
                        <a:pt x="336499" y="658368"/>
                      </a:cubicBezTo>
                      <a:cubicBezTo>
                        <a:pt x="338938" y="677875"/>
                        <a:pt x="338642" y="697924"/>
                        <a:pt x="343815" y="716890"/>
                      </a:cubicBezTo>
                      <a:cubicBezTo>
                        <a:pt x="346128" y="725372"/>
                        <a:pt x="354513" y="730972"/>
                        <a:pt x="358445" y="738836"/>
                      </a:cubicBezTo>
                      <a:cubicBezTo>
                        <a:pt x="361893" y="745733"/>
                        <a:pt x="363890" y="753301"/>
                        <a:pt x="365760" y="760781"/>
                      </a:cubicBezTo>
                      <a:cubicBezTo>
                        <a:pt x="368776" y="772843"/>
                        <a:pt x="370059" y="785295"/>
                        <a:pt x="373075" y="797357"/>
                      </a:cubicBezTo>
                      <a:cubicBezTo>
                        <a:pt x="378209" y="817891"/>
                        <a:pt x="388315" y="835761"/>
                        <a:pt x="395021" y="855879"/>
                      </a:cubicBezTo>
                      <a:cubicBezTo>
                        <a:pt x="412893" y="909496"/>
                        <a:pt x="388701" y="861192"/>
                        <a:pt x="416967" y="929031"/>
                      </a:cubicBezTo>
                      <a:cubicBezTo>
                        <a:pt x="423258" y="944130"/>
                        <a:pt x="431597" y="958292"/>
                        <a:pt x="438912" y="972922"/>
                      </a:cubicBezTo>
                      <a:cubicBezTo>
                        <a:pt x="455387" y="1038823"/>
                        <a:pt x="431189" y="960053"/>
                        <a:pt x="482803" y="1046074"/>
                      </a:cubicBezTo>
                      <a:cubicBezTo>
                        <a:pt x="487976" y="1054695"/>
                        <a:pt x="485623" y="1066343"/>
                        <a:pt x="490119" y="1075335"/>
                      </a:cubicBezTo>
                      <a:cubicBezTo>
                        <a:pt x="497983" y="1091062"/>
                        <a:pt x="511515" y="1103499"/>
                        <a:pt x="519379" y="1119226"/>
                      </a:cubicBezTo>
                      <a:cubicBezTo>
                        <a:pt x="526276" y="1133020"/>
                        <a:pt x="527113" y="1149323"/>
                        <a:pt x="534010" y="1163117"/>
                      </a:cubicBezTo>
                      <a:cubicBezTo>
                        <a:pt x="539462" y="1174022"/>
                        <a:pt x="548869" y="1182457"/>
                        <a:pt x="555955" y="1192378"/>
                      </a:cubicBezTo>
                      <a:cubicBezTo>
                        <a:pt x="561065" y="1199532"/>
                        <a:pt x="565709" y="1207009"/>
                        <a:pt x="570586" y="1214324"/>
                      </a:cubicBezTo>
                      <a:cubicBezTo>
                        <a:pt x="573024" y="1221639"/>
                        <a:pt x="573934" y="1229657"/>
                        <a:pt x="577901" y="1236269"/>
                      </a:cubicBezTo>
                      <a:cubicBezTo>
                        <a:pt x="616980" y="1301403"/>
                        <a:pt x="562980" y="1177072"/>
                        <a:pt x="607162" y="1280160"/>
                      </a:cubicBezTo>
                      <a:cubicBezTo>
                        <a:pt x="610200" y="1287248"/>
                        <a:pt x="611029" y="1295209"/>
                        <a:pt x="614477" y="1302106"/>
                      </a:cubicBezTo>
                      <a:cubicBezTo>
                        <a:pt x="618409" y="1309970"/>
                        <a:pt x="624745" y="1316419"/>
                        <a:pt x="629107" y="1324052"/>
                      </a:cubicBezTo>
                      <a:cubicBezTo>
                        <a:pt x="634517" y="1333520"/>
                        <a:pt x="639309" y="1343347"/>
                        <a:pt x="643738" y="1353312"/>
                      </a:cubicBezTo>
                      <a:cubicBezTo>
                        <a:pt x="666361" y="1404212"/>
                        <a:pt x="651204" y="1373223"/>
                        <a:pt x="665683" y="1411834"/>
                      </a:cubicBezTo>
                      <a:cubicBezTo>
                        <a:pt x="670294" y="1424129"/>
                        <a:pt x="675897" y="1436044"/>
                        <a:pt x="680314" y="1448410"/>
                      </a:cubicBezTo>
                      <a:cubicBezTo>
                        <a:pt x="688094" y="1470195"/>
                        <a:pt x="697722" y="1491564"/>
                        <a:pt x="702259" y="1514247"/>
                      </a:cubicBezTo>
                      <a:cubicBezTo>
                        <a:pt x="706434" y="1535122"/>
                        <a:pt x="710694" y="1559429"/>
                        <a:pt x="716890" y="1580084"/>
                      </a:cubicBezTo>
                      <a:cubicBezTo>
                        <a:pt x="721321" y="1594855"/>
                        <a:pt x="724623" y="1610181"/>
                        <a:pt x="731520" y="1623975"/>
                      </a:cubicBezTo>
                      <a:cubicBezTo>
                        <a:pt x="755658" y="1672251"/>
                        <a:pt x="756655" y="1671055"/>
                        <a:pt x="782727" y="1697127"/>
                      </a:cubicBezTo>
                      <a:cubicBezTo>
                        <a:pt x="818909" y="1769492"/>
                        <a:pt x="786302" y="1715844"/>
                        <a:pt x="833933" y="1770279"/>
                      </a:cubicBezTo>
                      <a:cubicBezTo>
                        <a:pt x="862842" y="1803318"/>
                        <a:pt x="846616" y="1794735"/>
                        <a:pt x="877824" y="1821485"/>
                      </a:cubicBezTo>
                      <a:cubicBezTo>
                        <a:pt x="887081" y="1829420"/>
                        <a:pt x="897164" y="1836345"/>
                        <a:pt x="907085" y="1843431"/>
                      </a:cubicBezTo>
                      <a:cubicBezTo>
                        <a:pt x="922594" y="1854509"/>
                        <a:pt x="932366" y="1857632"/>
                        <a:pt x="943661" y="1872692"/>
                      </a:cubicBezTo>
                      <a:cubicBezTo>
                        <a:pt x="954211" y="1886759"/>
                        <a:pt x="963168" y="1901953"/>
                        <a:pt x="972922" y="1916583"/>
                      </a:cubicBezTo>
                      <a:cubicBezTo>
                        <a:pt x="977799" y="1923898"/>
                        <a:pt x="980519" y="1933253"/>
                        <a:pt x="987552" y="1938528"/>
                      </a:cubicBezTo>
                      <a:cubicBezTo>
                        <a:pt x="1009079" y="1954673"/>
                        <a:pt x="1021777" y="1962042"/>
                        <a:pt x="1038759" y="1982420"/>
                      </a:cubicBezTo>
                      <a:cubicBezTo>
                        <a:pt x="1044387" y="1989174"/>
                        <a:pt x="1047172" y="1998148"/>
                        <a:pt x="1053389" y="2004365"/>
                      </a:cubicBezTo>
                      <a:cubicBezTo>
                        <a:pt x="1059606" y="2010582"/>
                        <a:pt x="1068301" y="2013721"/>
                        <a:pt x="1075335" y="2018996"/>
                      </a:cubicBezTo>
                      <a:cubicBezTo>
                        <a:pt x="1087826" y="2028364"/>
                        <a:pt x="1100402" y="2037706"/>
                        <a:pt x="1111911" y="2048256"/>
                      </a:cubicBezTo>
                      <a:cubicBezTo>
                        <a:pt x="1129705" y="2064567"/>
                        <a:pt x="1146048" y="2082394"/>
                        <a:pt x="1163117" y="2099463"/>
                      </a:cubicBezTo>
                      <a:cubicBezTo>
                        <a:pt x="1175309" y="2111655"/>
                        <a:pt x="1190129" y="2121693"/>
                        <a:pt x="1199693" y="2136039"/>
                      </a:cubicBezTo>
                      <a:cubicBezTo>
                        <a:pt x="1222984" y="2170975"/>
                        <a:pt x="1208831" y="2151119"/>
                        <a:pt x="1243584" y="2194560"/>
                      </a:cubicBezTo>
                      <a:cubicBezTo>
                        <a:pt x="1246022" y="2204314"/>
                        <a:pt x="1246403" y="2214829"/>
                        <a:pt x="1250899" y="2223821"/>
                      </a:cubicBezTo>
                      <a:cubicBezTo>
                        <a:pt x="1253983" y="2229990"/>
                        <a:pt x="1261221" y="2233066"/>
                        <a:pt x="1265530" y="2238452"/>
                      </a:cubicBezTo>
                      <a:cubicBezTo>
                        <a:pt x="1277301" y="2253165"/>
                        <a:pt x="1279878" y="2259832"/>
                        <a:pt x="1287475" y="227502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8" name="任意多边形 161"/>
                <p:cNvSpPr/>
                <p:nvPr/>
              </p:nvSpPr>
              <p:spPr>
                <a:xfrm>
                  <a:off x="4371292" y="563443"/>
                  <a:ext cx="680875" cy="568156"/>
                </a:xfrm>
                <a:custGeom>
                  <a:avLst/>
                  <a:gdLst>
                    <a:gd name="connsiteX0" fmla="*/ 277977 w 680313"/>
                    <a:gd name="connsiteY0" fmla="*/ 351130 h 570586"/>
                    <a:gd name="connsiteX1" fmla="*/ 321868 w 680313"/>
                    <a:gd name="connsiteY1" fmla="*/ 314554 h 570586"/>
                    <a:gd name="connsiteX2" fmla="*/ 336499 w 680313"/>
                    <a:gd name="connsiteY2" fmla="*/ 299923 h 570586"/>
                    <a:gd name="connsiteX3" fmla="*/ 402336 w 680313"/>
                    <a:gd name="connsiteY3" fmla="*/ 256032 h 570586"/>
                    <a:gd name="connsiteX4" fmla="*/ 424281 w 680313"/>
                    <a:gd name="connsiteY4" fmla="*/ 241402 h 570586"/>
                    <a:gd name="connsiteX5" fmla="*/ 453542 w 680313"/>
                    <a:gd name="connsiteY5" fmla="*/ 226771 h 570586"/>
                    <a:gd name="connsiteX6" fmla="*/ 497433 w 680313"/>
                    <a:gd name="connsiteY6" fmla="*/ 197511 h 570586"/>
                    <a:gd name="connsiteX7" fmla="*/ 526694 w 680313"/>
                    <a:gd name="connsiteY7" fmla="*/ 153619 h 570586"/>
                    <a:gd name="connsiteX8" fmla="*/ 541324 w 680313"/>
                    <a:gd name="connsiteY8" fmla="*/ 131674 h 570586"/>
                    <a:gd name="connsiteX9" fmla="*/ 555955 w 680313"/>
                    <a:gd name="connsiteY9" fmla="*/ 117043 h 570586"/>
                    <a:gd name="connsiteX10" fmla="*/ 570585 w 680313"/>
                    <a:gd name="connsiteY10" fmla="*/ 95098 h 570586"/>
                    <a:gd name="connsiteX11" fmla="*/ 607161 w 680313"/>
                    <a:gd name="connsiteY11" fmla="*/ 58522 h 570586"/>
                    <a:gd name="connsiteX12" fmla="*/ 636422 w 680313"/>
                    <a:gd name="connsiteY12" fmla="*/ 7315 h 570586"/>
                    <a:gd name="connsiteX13" fmla="*/ 607161 w 680313"/>
                    <a:gd name="connsiteY13" fmla="*/ 0 h 570586"/>
                    <a:gd name="connsiteX14" fmla="*/ 629107 w 680313"/>
                    <a:gd name="connsiteY14" fmla="*/ 7315 h 570586"/>
                    <a:gd name="connsiteX15" fmla="*/ 636422 w 680313"/>
                    <a:gd name="connsiteY15" fmla="*/ 29261 h 570586"/>
                    <a:gd name="connsiteX16" fmla="*/ 658368 w 680313"/>
                    <a:gd name="connsiteY16" fmla="*/ 51207 h 570586"/>
                    <a:gd name="connsiteX17" fmla="*/ 672998 w 680313"/>
                    <a:gd name="connsiteY17" fmla="*/ 73152 h 570586"/>
                    <a:gd name="connsiteX18" fmla="*/ 680313 w 680313"/>
                    <a:gd name="connsiteY18" fmla="*/ 95098 h 570586"/>
                    <a:gd name="connsiteX19" fmla="*/ 672998 w 680313"/>
                    <a:gd name="connsiteY19" fmla="*/ 175565 h 570586"/>
                    <a:gd name="connsiteX20" fmla="*/ 665683 w 680313"/>
                    <a:gd name="connsiteY20" fmla="*/ 197511 h 570586"/>
                    <a:gd name="connsiteX21" fmla="*/ 629107 w 680313"/>
                    <a:gd name="connsiteY21" fmla="*/ 234087 h 570586"/>
                    <a:gd name="connsiteX22" fmla="*/ 607161 w 680313"/>
                    <a:gd name="connsiteY22" fmla="*/ 241402 h 570586"/>
                    <a:gd name="connsiteX23" fmla="*/ 577900 w 680313"/>
                    <a:gd name="connsiteY23" fmla="*/ 263347 h 570586"/>
                    <a:gd name="connsiteX24" fmla="*/ 555955 w 680313"/>
                    <a:gd name="connsiteY24" fmla="*/ 270663 h 570586"/>
                    <a:gd name="connsiteX25" fmla="*/ 541324 w 680313"/>
                    <a:gd name="connsiteY25" fmla="*/ 285293 h 570586"/>
                    <a:gd name="connsiteX26" fmla="*/ 519379 w 680313"/>
                    <a:gd name="connsiteY26" fmla="*/ 299923 h 570586"/>
                    <a:gd name="connsiteX27" fmla="*/ 504748 w 680313"/>
                    <a:gd name="connsiteY27" fmla="*/ 314554 h 570586"/>
                    <a:gd name="connsiteX28" fmla="*/ 482803 w 680313"/>
                    <a:gd name="connsiteY28" fmla="*/ 329184 h 570586"/>
                    <a:gd name="connsiteX29" fmla="*/ 468172 w 680313"/>
                    <a:gd name="connsiteY29" fmla="*/ 343815 h 570586"/>
                    <a:gd name="connsiteX30" fmla="*/ 424281 w 680313"/>
                    <a:gd name="connsiteY30" fmla="*/ 373075 h 570586"/>
                    <a:gd name="connsiteX31" fmla="*/ 395020 w 680313"/>
                    <a:gd name="connsiteY31" fmla="*/ 402336 h 570586"/>
                    <a:gd name="connsiteX32" fmla="*/ 351129 w 680313"/>
                    <a:gd name="connsiteY32" fmla="*/ 446227 h 570586"/>
                    <a:gd name="connsiteX33" fmla="*/ 314553 w 680313"/>
                    <a:gd name="connsiteY33" fmla="*/ 468173 h 570586"/>
                    <a:gd name="connsiteX34" fmla="*/ 270662 w 680313"/>
                    <a:gd name="connsiteY34" fmla="*/ 490119 h 570586"/>
                    <a:gd name="connsiteX35" fmla="*/ 248716 w 680313"/>
                    <a:gd name="connsiteY35" fmla="*/ 504749 h 570586"/>
                    <a:gd name="connsiteX36" fmla="*/ 219456 w 680313"/>
                    <a:gd name="connsiteY36" fmla="*/ 519379 h 570586"/>
                    <a:gd name="connsiteX37" fmla="*/ 175564 w 680313"/>
                    <a:gd name="connsiteY37" fmla="*/ 541325 h 570586"/>
                    <a:gd name="connsiteX38" fmla="*/ 153619 w 680313"/>
                    <a:gd name="connsiteY38" fmla="*/ 555955 h 570586"/>
                    <a:gd name="connsiteX39" fmla="*/ 124358 w 680313"/>
                    <a:gd name="connsiteY39" fmla="*/ 563271 h 570586"/>
                    <a:gd name="connsiteX40" fmla="*/ 102412 w 680313"/>
                    <a:gd name="connsiteY40" fmla="*/ 570586 h 570586"/>
                    <a:gd name="connsiteX41" fmla="*/ 7315 w 680313"/>
                    <a:gd name="connsiteY41" fmla="*/ 563271 h 570586"/>
                    <a:gd name="connsiteX42" fmla="*/ 0 w 680313"/>
                    <a:gd name="connsiteY42" fmla="*/ 541325 h 570586"/>
                    <a:gd name="connsiteX43" fmla="*/ 7315 w 680313"/>
                    <a:gd name="connsiteY43" fmla="*/ 497434 h 570586"/>
                    <a:gd name="connsiteX44" fmla="*/ 102412 w 680313"/>
                    <a:gd name="connsiteY44" fmla="*/ 453543 h 570586"/>
                    <a:gd name="connsiteX45" fmla="*/ 131673 w 680313"/>
                    <a:gd name="connsiteY45" fmla="*/ 446227 h 570586"/>
                    <a:gd name="connsiteX46" fmla="*/ 160934 w 680313"/>
                    <a:gd name="connsiteY46" fmla="*/ 424282 h 570586"/>
                    <a:gd name="connsiteX47" fmla="*/ 182880 w 680313"/>
                    <a:gd name="connsiteY47" fmla="*/ 416967 h 570586"/>
                    <a:gd name="connsiteX48" fmla="*/ 197510 w 680313"/>
                    <a:gd name="connsiteY48" fmla="*/ 402336 h 570586"/>
                    <a:gd name="connsiteX49" fmla="*/ 219456 w 680313"/>
                    <a:gd name="connsiteY49" fmla="*/ 387706 h 570586"/>
                    <a:gd name="connsiteX50" fmla="*/ 234086 w 680313"/>
                    <a:gd name="connsiteY50" fmla="*/ 373075 h 570586"/>
                    <a:gd name="connsiteX51" fmla="*/ 256032 w 680313"/>
                    <a:gd name="connsiteY51" fmla="*/ 358445 h 570586"/>
                    <a:gd name="connsiteX52" fmla="*/ 277977 w 680313"/>
                    <a:gd name="connsiteY52" fmla="*/ 351130 h 570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680313" h="570586">
                      <a:moveTo>
                        <a:pt x="277977" y="351130"/>
                      </a:moveTo>
                      <a:cubicBezTo>
                        <a:pt x="288950" y="343815"/>
                        <a:pt x="307536" y="327095"/>
                        <a:pt x="321868" y="314554"/>
                      </a:cubicBezTo>
                      <a:cubicBezTo>
                        <a:pt x="327059" y="310012"/>
                        <a:pt x="331200" y="304338"/>
                        <a:pt x="336499" y="299923"/>
                      </a:cubicBezTo>
                      <a:cubicBezTo>
                        <a:pt x="365716" y="275576"/>
                        <a:pt x="368622" y="277103"/>
                        <a:pt x="402336" y="256032"/>
                      </a:cubicBezTo>
                      <a:cubicBezTo>
                        <a:pt x="409791" y="251372"/>
                        <a:pt x="416648" y="245764"/>
                        <a:pt x="424281" y="241402"/>
                      </a:cubicBezTo>
                      <a:cubicBezTo>
                        <a:pt x="433749" y="235992"/>
                        <a:pt x="444191" y="232382"/>
                        <a:pt x="453542" y="226771"/>
                      </a:cubicBezTo>
                      <a:cubicBezTo>
                        <a:pt x="468620" y="217724"/>
                        <a:pt x="497433" y="197511"/>
                        <a:pt x="497433" y="197511"/>
                      </a:cubicBezTo>
                      <a:lnTo>
                        <a:pt x="526694" y="153619"/>
                      </a:lnTo>
                      <a:cubicBezTo>
                        <a:pt x="531571" y="146304"/>
                        <a:pt x="535107" y="137891"/>
                        <a:pt x="541324" y="131674"/>
                      </a:cubicBezTo>
                      <a:cubicBezTo>
                        <a:pt x="546201" y="126797"/>
                        <a:pt x="551646" y="122429"/>
                        <a:pt x="555955" y="117043"/>
                      </a:cubicBezTo>
                      <a:cubicBezTo>
                        <a:pt x="561447" y="110178"/>
                        <a:pt x="564796" y="101714"/>
                        <a:pt x="570585" y="95098"/>
                      </a:cubicBezTo>
                      <a:cubicBezTo>
                        <a:pt x="581939" y="82122"/>
                        <a:pt x="599450" y="73944"/>
                        <a:pt x="607161" y="58522"/>
                      </a:cubicBezTo>
                      <a:cubicBezTo>
                        <a:pt x="625724" y="21397"/>
                        <a:pt x="615743" y="38335"/>
                        <a:pt x="636422" y="7315"/>
                      </a:cubicBezTo>
                      <a:cubicBezTo>
                        <a:pt x="626668" y="4877"/>
                        <a:pt x="617215" y="0"/>
                        <a:pt x="607161" y="0"/>
                      </a:cubicBezTo>
                      <a:cubicBezTo>
                        <a:pt x="599450" y="0"/>
                        <a:pt x="623654" y="1862"/>
                        <a:pt x="629107" y="7315"/>
                      </a:cubicBezTo>
                      <a:cubicBezTo>
                        <a:pt x="634560" y="12768"/>
                        <a:pt x="632145" y="22845"/>
                        <a:pt x="636422" y="29261"/>
                      </a:cubicBezTo>
                      <a:cubicBezTo>
                        <a:pt x="642161" y="37869"/>
                        <a:pt x="651745" y="43259"/>
                        <a:pt x="658368" y="51207"/>
                      </a:cubicBezTo>
                      <a:cubicBezTo>
                        <a:pt x="663996" y="57961"/>
                        <a:pt x="668121" y="65837"/>
                        <a:pt x="672998" y="73152"/>
                      </a:cubicBezTo>
                      <a:cubicBezTo>
                        <a:pt x="675436" y="80467"/>
                        <a:pt x="680313" y="87387"/>
                        <a:pt x="680313" y="95098"/>
                      </a:cubicBezTo>
                      <a:cubicBezTo>
                        <a:pt x="680313" y="122031"/>
                        <a:pt x="676807" y="148903"/>
                        <a:pt x="672998" y="175565"/>
                      </a:cubicBezTo>
                      <a:cubicBezTo>
                        <a:pt x="671908" y="183199"/>
                        <a:pt x="670310" y="191342"/>
                        <a:pt x="665683" y="197511"/>
                      </a:cubicBezTo>
                      <a:cubicBezTo>
                        <a:pt x="655338" y="211305"/>
                        <a:pt x="645464" y="228635"/>
                        <a:pt x="629107" y="234087"/>
                      </a:cubicBezTo>
                      <a:lnTo>
                        <a:pt x="607161" y="241402"/>
                      </a:lnTo>
                      <a:cubicBezTo>
                        <a:pt x="597407" y="248717"/>
                        <a:pt x="588486" y="257298"/>
                        <a:pt x="577900" y="263347"/>
                      </a:cubicBezTo>
                      <a:cubicBezTo>
                        <a:pt x="571205" y="267173"/>
                        <a:pt x="562567" y="266696"/>
                        <a:pt x="555955" y="270663"/>
                      </a:cubicBezTo>
                      <a:cubicBezTo>
                        <a:pt x="550041" y="274211"/>
                        <a:pt x="546710" y="280985"/>
                        <a:pt x="541324" y="285293"/>
                      </a:cubicBezTo>
                      <a:cubicBezTo>
                        <a:pt x="534459" y="290785"/>
                        <a:pt x="526244" y="294431"/>
                        <a:pt x="519379" y="299923"/>
                      </a:cubicBezTo>
                      <a:cubicBezTo>
                        <a:pt x="513993" y="304232"/>
                        <a:pt x="510134" y="310245"/>
                        <a:pt x="504748" y="314554"/>
                      </a:cubicBezTo>
                      <a:cubicBezTo>
                        <a:pt x="497883" y="320046"/>
                        <a:pt x="489668" y="323692"/>
                        <a:pt x="482803" y="329184"/>
                      </a:cubicBezTo>
                      <a:cubicBezTo>
                        <a:pt x="477417" y="333493"/>
                        <a:pt x="473690" y="339677"/>
                        <a:pt x="468172" y="343815"/>
                      </a:cubicBezTo>
                      <a:cubicBezTo>
                        <a:pt x="454105" y="354365"/>
                        <a:pt x="436714" y="360642"/>
                        <a:pt x="424281" y="373075"/>
                      </a:cubicBezTo>
                      <a:lnTo>
                        <a:pt x="395020" y="402336"/>
                      </a:lnTo>
                      <a:cubicBezTo>
                        <a:pt x="382038" y="441285"/>
                        <a:pt x="396477" y="413835"/>
                        <a:pt x="351129" y="446227"/>
                      </a:cubicBezTo>
                      <a:cubicBezTo>
                        <a:pt x="315982" y="471332"/>
                        <a:pt x="359884" y="453063"/>
                        <a:pt x="314553" y="468173"/>
                      </a:cubicBezTo>
                      <a:cubicBezTo>
                        <a:pt x="251668" y="510096"/>
                        <a:pt x="331229" y="459835"/>
                        <a:pt x="270662" y="490119"/>
                      </a:cubicBezTo>
                      <a:cubicBezTo>
                        <a:pt x="262798" y="494051"/>
                        <a:pt x="256349" y="500387"/>
                        <a:pt x="248716" y="504749"/>
                      </a:cubicBezTo>
                      <a:cubicBezTo>
                        <a:pt x="239248" y="510159"/>
                        <a:pt x="228924" y="513969"/>
                        <a:pt x="219456" y="519379"/>
                      </a:cubicBezTo>
                      <a:cubicBezTo>
                        <a:pt x="179750" y="542069"/>
                        <a:pt x="215800" y="527913"/>
                        <a:pt x="175564" y="541325"/>
                      </a:cubicBezTo>
                      <a:cubicBezTo>
                        <a:pt x="168249" y="546202"/>
                        <a:pt x="161700" y="552492"/>
                        <a:pt x="153619" y="555955"/>
                      </a:cubicBezTo>
                      <a:cubicBezTo>
                        <a:pt x="144378" y="559916"/>
                        <a:pt x="134025" y="560509"/>
                        <a:pt x="124358" y="563271"/>
                      </a:cubicBezTo>
                      <a:cubicBezTo>
                        <a:pt x="116944" y="565389"/>
                        <a:pt x="109727" y="568148"/>
                        <a:pt x="102412" y="570586"/>
                      </a:cubicBezTo>
                      <a:cubicBezTo>
                        <a:pt x="70713" y="568148"/>
                        <a:pt x="37884" y="572005"/>
                        <a:pt x="7315" y="563271"/>
                      </a:cubicBezTo>
                      <a:cubicBezTo>
                        <a:pt x="-99" y="561153"/>
                        <a:pt x="0" y="549036"/>
                        <a:pt x="0" y="541325"/>
                      </a:cubicBezTo>
                      <a:cubicBezTo>
                        <a:pt x="0" y="526493"/>
                        <a:pt x="682" y="510700"/>
                        <a:pt x="7315" y="497434"/>
                      </a:cubicBezTo>
                      <a:cubicBezTo>
                        <a:pt x="27184" y="457696"/>
                        <a:pt x="64325" y="462333"/>
                        <a:pt x="102412" y="453543"/>
                      </a:cubicBezTo>
                      <a:cubicBezTo>
                        <a:pt x="112208" y="451282"/>
                        <a:pt x="121919" y="448666"/>
                        <a:pt x="131673" y="446227"/>
                      </a:cubicBezTo>
                      <a:cubicBezTo>
                        <a:pt x="141427" y="438912"/>
                        <a:pt x="150348" y="430331"/>
                        <a:pt x="160934" y="424282"/>
                      </a:cubicBezTo>
                      <a:cubicBezTo>
                        <a:pt x="167629" y="420456"/>
                        <a:pt x="176268" y="420934"/>
                        <a:pt x="182880" y="416967"/>
                      </a:cubicBezTo>
                      <a:cubicBezTo>
                        <a:pt x="188794" y="413419"/>
                        <a:pt x="192124" y="406644"/>
                        <a:pt x="197510" y="402336"/>
                      </a:cubicBezTo>
                      <a:cubicBezTo>
                        <a:pt x="204375" y="396844"/>
                        <a:pt x="212591" y="393198"/>
                        <a:pt x="219456" y="387706"/>
                      </a:cubicBezTo>
                      <a:cubicBezTo>
                        <a:pt x="224842" y="383398"/>
                        <a:pt x="228700" y="377383"/>
                        <a:pt x="234086" y="373075"/>
                      </a:cubicBezTo>
                      <a:cubicBezTo>
                        <a:pt x="240951" y="367583"/>
                        <a:pt x="248878" y="363555"/>
                        <a:pt x="256032" y="358445"/>
                      </a:cubicBezTo>
                      <a:cubicBezTo>
                        <a:pt x="284043" y="338437"/>
                        <a:pt x="267004" y="358445"/>
                        <a:pt x="277977" y="35113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9" name="任意多边形 162"/>
                <p:cNvSpPr/>
                <p:nvPr/>
              </p:nvSpPr>
              <p:spPr>
                <a:xfrm>
                  <a:off x="2708520" y="1052930"/>
                  <a:ext cx="1791781" cy="4379156"/>
                </a:xfrm>
                <a:custGeom>
                  <a:avLst/>
                  <a:gdLst>
                    <a:gd name="connsiteX0" fmla="*/ 1697126 w 1792224"/>
                    <a:gd name="connsiteY0" fmla="*/ 0 h 4383518"/>
                    <a:gd name="connsiteX1" fmla="*/ 1660550 w 1792224"/>
                    <a:gd name="connsiteY1" fmla="*/ 21945 h 4383518"/>
                    <a:gd name="connsiteX2" fmla="*/ 1638605 w 1792224"/>
                    <a:gd name="connsiteY2" fmla="*/ 36576 h 4383518"/>
                    <a:gd name="connsiteX3" fmla="*/ 1609344 w 1792224"/>
                    <a:gd name="connsiteY3" fmla="*/ 73152 h 4383518"/>
                    <a:gd name="connsiteX4" fmla="*/ 1587398 w 1792224"/>
                    <a:gd name="connsiteY4" fmla="*/ 80467 h 4383518"/>
                    <a:gd name="connsiteX5" fmla="*/ 1558138 w 1792224"/>
                    <a:gd name="connsiteY5" fmla="*/ 124358 h 4383518"/>
                    <a:gd name="connsiteX6" fmla="*/ 1543507 w 1792224"/>
                    <a:gd name="connsiteY6" fmla="*/ 146304 h 4383518"/>
                    <a:gd name="connsiteX7" fmla="*/ 1492301 w 1792224"/>
                    <a:gd name="connsiteY7" fmla="*/ 204825 h 4383518"/>
                    <a:gd name="connsiteX8" fmla="*/ 1477670 w 1792224"/>
                    <a:gd name="connsiteY8" fmla="*/ 219456 h 4383518"/>
                    <a:gd name="connsiteX9" fmla="*/ 1463040 w 1792224"/>
                    <a:gd name="connsiteY9" fmla="*/ 248716 h 4383518"/>
                    <a:gd name="connsiteX10" fmla="*/ 1448410 w 1792224"/>
                    <a:gd name="connsiteY10" fmla="*/ 263347 h 4383518"/>
                    <a:gd name="connsiteX11" fmla="*/ 1419149 w 1792224"/>
                    <a:gd name="connsiteY11" fmla="*/ 321868 h 4383518"/>
                    <a:gd name="connsiteX12" fmla="*/ 1404518 w 1792224"/>
                    <a:gd name="connsiteY12" fmla="*/ 351129 h 4383518"/>
                    <a:gd name="connsiteX13" fmla="*/ 1367942 w 1792224"/>
                    <a:gd name="connsiteY13" fmla="*/ 409651 h 4383518"/>
                    <a:gd name="connsiteX14" fmla="*/ 1353312 w 1792224"/>
                    <a:gd name="connsiteY14" fmla="*/ 453542 h 4383518"/>
                    <a:gd name="connsiteX15" fmla="*/ 1338682 w 1792224"/>
                    <a:gd name="connsiteY15" fmla="*/ 482803 h 4383518"/>
                    <a:gd name="connsiteX16" fmla="*/ 1331366 w 1792224"/>
                    <a:gd name="connsiteY16" fmla="*/ 512064 h 4383518"/>
                    <a:gd name="connsiteX17" fmla="*/ 1316736 w 1792224"/>
                    <a:gd name="connsiteY17" fmla="*/ 541324 h 4383518"/>
                    <a:gd name="connsiteX18" fmla="*/ 1280160 w 1792224"/>
                    <a:gd name="connsiteY18" fmla="*/ 592531 h 4383518"/>
                    <a:gd name="connsiteX19" fmla="*/ 1258214 w 1792224"/>
                    <a:gd name="connsiteY19" fmla="*/ 643737 h 4383518"/>
                    <a:gd name="connsiteX20" fmla="*/ 1243584 w 1792224"/>
                    <a:gd name="connsiteY20" fmla="*/ 658368 h 4383518"/>
                    <a:gd name="connsiteX21" fmla="*/ 1228954 w 1792224"/>
                    <a:gd name="connsiteY21" fmla="*/ 716889 h 4383518"/>
                    <a:gd name="connsiteX22" fmla="*/ 1214323 w 1792224"/>
                    <a:gd name="connsiteY22" fmla="*/ 746150 h 4383518"/>
                    <a:gd name="connsiteX23" fmla="*/ 1199693 w 1792224"/>
                    <a:gd name="connsiteY23" fmla="*/ 782726 h 4383518"/>
                    <a:gd name="connsiteX24" fmla="*/ 1185062 w 1792224"/>
                    <a:gd name="connsiteY24" fmla="*/ 811987 h 4383518"/>
                    <a:gd name="connsiteX25" fmla="*/ 1148486 w 1792224"/>
                    <a:gd name="connsiteY25" fmla="*/ 899769 h 4383518"/>
                    <a:gd name="connsiteX26" fmla="*/ 1111910 w 1792224"/>
                    <a:gd name="connsiteY26" fmla="*/ 972921 h 4383518"/>
                    <a:gd name="connsiteX27" fmla="*/ 1089965 w 1792224"/>
                    <a:gd name="connsiteY27" fmla="*/ 1068019 h 4383518"/>
                    <a:gd name="connsiteX28" fmla="*/ 1082650 w 1792224"/>
                    <a:gd name="connsiteY28" fmla="*/ 1097280 h 4383518"/>
                    <a:gd name="connsiteX29" fmla="*/ 1075334 w 1792224"/>
                    <a:gd name="connsiteY29" fmla="*/ 1148486 h 4383518"/>
                    <a:gd name="connsiteX30" fmla="*/ 1046074 w 1792224"/>
                    <a:gd name="connsiteY30" fmla="*/ 1199692 h 4383518"/>
                    <a:gd name="connsiteX31" fmla="*/ 1038758 w 1792224"/>
                    <a:gd name="connsiteY31" fmla="*/ 1265529 h 4383518"/>
                    <a:gd name="connsiteX32" fmla="*/ 1024128 w 1792224"/>
                    <a:gd name="connsiteY32" fmla="*/ 1309420 h 4383518"/>
                    <a:gd name="connsiteX33" fmla="*/ 1016813 w 1792224"/>
                    <a:gd name="connsiteY33" fmla="*/ 1345996 h 4383518"/>
                    <a:gd name="connsiteX34" fmla="*/ 1009498 w 1792224"/>
                    <a:gd name="connsiteY34" fmla="*/ 1367942 h 4383518"/>
                    <a:gd name="connsiteX35" fmla="*/ 1002182 w 1792224"/>
                    <a:gd name="connsiteY35" fmla="*/ 1404518 h 4383518"/>
                    <a:gd name="connsiteX36" fmla="*/ 987552 w 1792224"/>
                    <a:gd name="connsiteY36" fmla="*/ 1426464 h 4383518"/>
                    <a:gd name="connsiteX37" fmla="*/ 965606 w 1792224"/>
                    <a:gd name="connsiteY37" fmla="*/ 1463040 h 4383518"/>
                    <a:gd name="connsiteX38" fmla="*/ 958291 w 1792224"/>
                    <a:gd name="connsiteY38" fmla="*/ 1484985 h 4383518"/>
                    <a:gd name="connsiteX39" fmla="*/ 936346 w 1792224"/>
                    <a:gd name="connsiteY39" fmla="*/ 1528876 h 4383518"/>
                    <a:gd name="connsiteX40" fmla="*/ 907085 w 1792224"/>
                    <a:gd name="connsiteY40" fmla="*/ 1594713 h 4383518"/>
                    <a:gd name="connsiteX41" fmla="*/ 892454 w 1792224"/>
                    <a:gd name="connsiteY41" fmla="*/ 1609344 h 4383518"/>
                    <a:gd name="connsiteX42" fmla="*/ 877824 w 1792224"/>
                    <a:gd name="connsiteY42" fmla="*/ 1645920 h 4383518"/>
                    <a:gd name="connsiteX43" fmla="*/ 855878 w 1792224"/>
                    <a:gd name="connsiteY43" fmla="*/ 1660550 h 4383518"/>
                    <a:gd name="connsiteX44" fmla="*/ 848563 w 1792224"/>
                    <a:gd name="connsiteY44" fmla="*/ 1689811 h 4383518"/>
                    <a:gd name="connsiteX45" fmla="*/ 833933 w 1792224"/>
                    <a:gd name="connsiteY45" fmla="*/ 1711756 h 4383518"/>
                    <a:gd name="connsiteX46" fmla="*/ 819302 w 1792224"/>
                    <a:gd name="connsiteY46" fmla="*/ 1741017 h 4383518"/>
                    <a:gd name="connsiteX47" fmla="*/ 775411 w 1792224"/>
                    <a:gd name="connsiteY47" fmla="*/ 1806854 h 4383518"/>
                    <a:gd name="connsiteX48" fmla="*/ 760781 w 1792224"/>
                    <a:gd name="connsiteY48" fmla="*/ 1836115 h 4383518"/>
                    <a:gd name="connsiteX49" fmla="*/ 738835 w 1792224"/>
                    <a:gd name="connsiteY49" fmla="*/ 1865376 h 4383518"/>
                    <a:gd name="connsiteX50" fmla="*/ 702259 w 1792224"/>
                    <a:gd name="connsiteY50" fmla="*/ 1916582 h 4383518"/>
                    <a:gd name="connsiteX51" fmla="*/ 694944 w 1792224"/>
                    <a:gd name="connsiteY51" fmla="*/ 1938528 h 4383518"/>
                    <a:gd name="connsiteX52" fmla="*/ 665683 w 1792224"/>
                    <a:gd name="connsiteY52" fmla="*/ 1989734 h 4383518"/>
                    <a:gd name="connsiteX53" fmla="*/ 643738 w 1792224"/>
                    <a:gd name="connsiteY53" fmla="*/ 2026310 h 4383518"/>
                    <a:gd name="connsiteX54" fmla="*/ 614477 w 1792224"/>
                    <a:gd name="connsiteY54" fmla="*/ 2077516 h 4383518"/>
                    <a:gd name="connsiteX55" fmla="*/ 599846 w 1792224"/>
                    <a:gd name="connsiteY55" fmla="*/ 2128723 h 4383518"/>
                    <a:gd name="connsiteX56" fmla="*/ 585216 w 1792224"/>
                    <a:gd name="connsiteY56" fmla="*/ 2165299 h 4383518"/>
                    <a:gd name="connsiteX57" fmla="*/ 577901 w 1792224"/>
                    <a:gd name="connsiteY57" fmla="*/ 2187244 h 4383518"/>
                    <a:gd name="connsiteX58" fmla="*/ 563270 w 1792224"/>
                    <a:gd name="connsiteY58" fmla="*/ 2201875 h 4383518"/>
                    <a:gd name="connsiteX59" fmla="*/ 526694 w 1792224"/>
                    <a:gd name="connsiteY59" fmla="*/ 2289657 h 4383518"/>
                    <a:gd name="connsiteX60" fmla="*/ 512064 w 1792224"/>
                    <a:gd name="connsiteY60" fmla="*/ 2377440 h 4383518"/>
                    <a:gd name="connsiteX61" fmla="*/ 490118 w 1792224"/>
                    <a:gd name="connsiteY61" fmla="*/ 2435961 h 4383518"/>
                    <a:gd name="connsiteX62" fmla="*/ 482803 w 1792224"/>
                    <a:gd name="connsiteY62" fmla="*/ 2516428 h 4383518"/>
                    <a:gd name="connsiteX63" fmla="*/ 460858 w 1792224"/>
                    <a:gd name="connsiteY63" fmla="*/ 2852928 h 4383518"/>
                    <a:gd name="connsiteX64" fmla="*/ 446227 w 1792224"/>
                    <a:gd name="connsiteY64" fmla="*/ 2984601 h 4383518"/>
                    <a:gd name="connsiteX65" fmla="*/ 438912 w 1792224"/>
                    <a:gd name="connsiteY65" fmla="*/ 3013862 h 4383518"/>
                    <a:gd name="connsiteX66" fmla="*/ 424282 w 1792224"/>
                    <a:gd name="connsiteY66" fmla="*/ 3035808 h 4383518"/>
                    <a:gd name="connsiteX67" fmla="*/ 409651 w 1792224"/>
                    <a:gd name="connsiteY67" fmla="*/ 3160166 h 4383518"/>
                    <a:gd name="connsiteX68" fmla="*/ 395021 w 1792224"/>
                    <a:gd name="connsiteY68" fmla="*/ 3204057 h 4383518"/>
                    <a:gd name="connsiteX69" fmla="*/ 380390 w 1792224"/>
                    <a:gd name="connsiteY69" fmla="*/ 3284524 h 4383518"/>
                    <a:gd name="connsiteX70" fmla="*/ 373075 w 1792224"/>
                    <a:gd name="connsiteY70" fmla="*/ 3313785 h 4383518"/>
                    <a:gd name="connsiteX71" fmla="*/ 343814 w 1792224"/>
                    <a:gd name="connsiteY71" fmla="*/ 3364992 h 4383518"/>
                    <a:gd name="connsiteX72" fmla="*/ 299923 w 1792224"/>
                    <a:gd name="connsiteY72" fmla="*/ 3430828 h 4383518"/>
                    <a:gd name="connsiteX73" fmla="*/ 256032 w 1792224"/>
                    <a:gd name="connsiteY73" fmla="*/ 3525926 h 4383518"/>
                    <a:gd name="connsiteX74" fmla="*/ 241402 w 1792224"/>
                    <a:gd name="connsiteY74" fmla="*/ 3555187 h 4383518"/>
                    <a:gd name="connsiteX75" fmla="*/ 219456 w 1792224"/>
                    <a:gd name="connsiteY75" fmla="*/ 3591763 h 4383518"/>
                    <a:gd name="connsiteX76" fmla="*/ 197510 w 1792224"/>
                    <a:gd name="connsiteY76" fmla="*/ 3621024 h 4383518"/>
                    <a:gd name="connsiteX77" fmla="*/ 182880 w 1792224"/>
                    <a:gd name="connsiteY77" fmla="*/ 3657600 h 4383518"/>
                    <a:gd name="connsiteX78" fmla="*/ 168250 w 1792224"/>
                    <a:gd name="connsiteY78" fmla="*/ 3679545 h 4383518"/>
                    <a:gd name="connsiteX79" fmla="*/ 153619 w 1792224"/>
                    <a:gd name="connsiteY79" fmla="*/ 3723436 h 4383518"/>
                    <a:gd name="connsiteX80" fmla="*/ 124358 w 1792224"/>
                    <a:gd name="connsiteY80" fmla="*/ 3781958 h 4383518"/>
                    <a:gd name="connsiteX81" fmla="*/ 117043 w 1792224"/>
                    <a:gd name="connsiteY81" fmla="*/ 3811219 h 4383518"/>
                    <a:gd name="connsiteX82" fmla="*/ 109728 w 1792224"/>
                    <a:gd name="connsiteY82" fmla="*/ 3847795 h 4383518"/>
                    <a:gd name="connsiteX83" fmla="*/ 87782 w 1792224"/>
                    <a:gd name="connsiteY83" fmla="*/ 3877056 h 4383518"/>
                    <a:gd name="connsiteX84" fmla="*/ 80467 w 1792224"/>
                    <a:gd name="connsiteY84" fmla="*/ 3920947 h 4383518"/>
                    <a:gd name="connsiteX85" fmla="*/ 73152 w 1792224"/>
                    <a:gd name="connsiteY85" fmla="*/ 3942892 h 4383518"/>
                    <a:gd name="connsiteX86" fmla="*/ 58522 w 1792224"/>
                    <a:gd name="connsiteY86" fmla="*/ 4045305 h 4383518"/>
                    <a:gd name="connsiteX87" fmla="*/ 51206 w 1792224"/>
                    <a:gd name="connsiteY87" fmla="*/ 4067251 h 4383518"/>
                    <a:gd name="connsiteX88" fmla="*/ 43891 w 1792224"/>
                    <a:gd name="connsiteY88" fmla="*/ 4096512 h 4383518"/>
                    <a:gd name="connsiteX89" fmla="*/ 29261 w 1792224"/>
                    <a:gd name="connsiteY89" fmla="*/ 4118457 h 4383518"/>
                    <a:gd name="connsiteX90" fmla="*/ 21946 w 1792224"/>
                    <a:gd name="connsiteY90" fmla="*/ 4155033 h 4383518"/>
                    <a:gd name="connsiteX91" fmla="*/ 14630 w 1792224"/>
                    <a:gd name="connsiteY91" fmla="*/ 4206240 h 4383518"/>
                    <a:gd name="connsiteX92" fmla="*/ 0 w 1792224"/>
                    <a:gd name="connsiteY92" fmla="*/ 4257446 h 4383518"/>
                    <a:gd name="connsiteX93" fmla="*/ 14630 w 1792224"/>
                    <a:gd name="connsiteY93" fmla="*/ 4381804 h 4383518"/>
                    <a:gd name="connsiteX94" fmla="*/ 29261 w 1792224"/>
                    <a:gd name="connsiteY94" fmla="*/ 4367174 h 4383518"/>
                    <a:gd name="connsiteX95" fmla="*/ 21946 w 1792224"/>
                    <a:gd name="connsiteY95" fmla="*/ 4315968 h 4383518"/>
                    <a:gd name="connsiteX96" fmla="*/ 29261 w 1792224"/>
                    <a:gd name="connsiteY96" fmla="*/ 4279392 h 4383518"/>
                    <a:gd name="connsiteX97" fmla="*/ 36576 w 1792224"/>
                    <a:gd name="connsiteY97" fmla="*/ 4257446 h 4383518"/>
                    <a:gd name="connsiteX98" fmla="*/ 95098 w 1792224"/>
                    <a:gd name="connsiteY98" fmla="*/ 4213555 h 4383518"/>
                    <a:gd name="connsiteX99" fmla="*/ 109728 w 1792224"/>
                    <a:gd name="connsiteY99" fmla="*/ 4191609 h 4383518"/>
                    <a:gd name="connsiteX100" fmla="*/ 117043 w 1792224"/>
                    <a:gd name="connsiteY100" fmla="*/ 4169664 h 4383518"/>
                    <a:gd name="connsiteX101" fmla="*/ 131674 w 1792224"/>
                    <a:gd name="connsiteY101" fmla="*/ 4074566 h 4383518"/>
                    <a:gd name="connsiteX102" fmla="*/ 146304 w 1792224"/>
                    <a:gd name="connsiteY102" fmla="*/ 4030675 h 4383518"/>
                    <a:gd name="connsiteX103" fmla="*/ 153619 w 1792224"/>
                    <a:gd name="connsiteY103" fmla="*/ 4008729 h 4383518"/>
                    <a:gd name="connsiteX104" fmla="*/ 168250 w 1792224"/>
                    <a:gd name="connsiteY104" fmla="*/ 3986784 h 4383518"/>
                    <a:gd name="connsiteX105" fmla="*/ 175565 w 1792224"/>
                    <a:gd name="connsiteY105" fmla="*/ 3964838 h 4383518"/>
                    <a:gd name="connsiteX106" fmla="*/ 190195 w 1792224"/>
                    <a:gd name="connsiteY106" fmla="*/ 3935577 h 4383518"/>
                    <a:gd name="connsiteX107" fmla="*/ 197510 w 1792224"/>
                    <a:gd name="connsiteY107" fmla="*/ 3906316 h 4383518"/>
                    <a:gd name="connsiteX108" fmla="*/ 219456 w 1792224"/>
                    <a:gd name="connsiteY108" fmla="*/ 3840480 h 4383518"/>
                    <a:gd name="connsiteX109" fmla="*/ 226771 w 1792224"/>
                    <a:gd name="connsiteY109" fmla="*/ 3818534 h 4383518"/>
                    <a:gd name="connsiteX110" fmla="*/ 234086 w 1792224"/>
                    <a:gd name="connsiteY110" fmla="*/ 3774643 h 4383518"/>
                    <a:gd name="connsiteX111" fmla="*/ 248717 w 1792224"/>
                    <a:gd name="connsiteY111" fmla="*/ 3760012 h 4383518"/>
                    <a:gd name="connsiteX112" fmla="*/ 256032 w 1792224"/>
                    <a:gd name="connsiteY112" fmla="*/ 3738067 h 4383518"/>
                    <a:gd name="connsiteX113" fmla="*/ 263347 w 1792224"/>
                    <a:gd name="connsiteY113" fmla="*/ 3708806 h 4383518"/>
                    <a:gd name="connsiteX114" fmla="*/ 277978 w 1792224"/>
                    <a:gd name="connsiteY114" fmla="*/ 3694176 h 4383518"/>
                    <a:gd name="connsiteX115" fmla="*/ 307238 w 1792224"/>
                    <a:gd name="connsiteY115" fmla="*/ 3613708 h 4383518"/>
                    <a:gd name="connsiteX116" fmla="*/ 314554 w 1792224"/>
                    <a:gd name="connsiteY116" fmla="*/ 3591763 h 4383518"/>
                    <a:gd name="connsiteX117" fmla="*/ 329184 w 1792224"/>
                    <a:gd name="connsiteY117" fmla="*/ 3562502 h 4383518"/>
                    <a:gd name="connsiteX118" fmla="*/ 343814 w 1792224"/>
                    <a:gd name="connsiteY118" fmla="*/ 3540556 h 4383518"/>
                    <a:gd name="connsiteX119" fmla="*/ 380390 w 1792224"/>
                    <a:gd name="connsiteY119" fmla="*/ 3482035 h 4383518"/>
                    <a:gd name="connsiteX120" fmla="*/ 416966 w 1792224"/>
                    <a:gd name="connsiteY120" fmla="*/ 3408883 h 4383518"/>
                    <a:gd name="connsiteX121" fmla="*/ 431597 w 1792224"/>
                    <a:gd name="connsiteY121" fmla="*/ 3386937 h 4383518"/>
                    <a:gd name="connsiteX122" fmla="*/ 438912 w 1792224"/>
                    <a:gd name="connsiteY122" fmla="*/ 3364992 h 4383518"/>
                    <a:gd name="connsiteX123" fmla="*/ 468173 w 1792224"/>
                    <a:gd name="connsiteY123" fmla="*/ 3313785 h 4383518"/>
                    <a:gd name="connsiteX124" fmla="*/ 490118 w 1792224"/>
                    <a:gd name="connsiteY124" fmla="*/ 3247948 h 4383518"/>
                    <a:gd name="connsiteX125" fmla="*/ 504749 w 1792224"/>
                    <a:gd name="connsiteY125" fmla="*/ 3204057 h 4383518"/>
                    <a:gd name="connsiteX126" fmla="*/ 519379 w 1792224"/>
                    <a:gd name="connsiteY126" fmla="*/ 3152851 h 4383518"/>
                    <a:gd name="connsiteX127" fmla="*/ 534010 w 1792224"/>
                    <a:gd name="connsiteY127" fmla="*/ 3043123 h 4383518"/>
                    <a:gd name="connsiteX128" fmla="*/ 548640 w 1792224"/>
                    <a:gd name="connsiteY128" fmla="*/ 3013862 h 4383518"/>
                    <a:gd name="connsiteX129" fmla="*/ 555955 w 1792224"/>
                    <a:gd name="connsiteY129" fmla="*/ 2977286 h 4383518"/>
                    <a:gd name="connsiteX130" fmla="*/ 563270 w 1792224"/>
                    <a:gd name="connsiteY130" fmla="*/ 2955340 h 4383518"/>
                    <a:gd name="connsiteX131" fmla="*/ 570586 w 1792224"/>
                    <a:gd name="connsiteY131" fmla="*/ 2904134 h 4383518"/>
                    <a:gd name="connsiteX132" fmla="*/ 592531 w 1792224"/>
                    <a:gd name="connsiteY132" fmla="*/ 2765145 h 4383518"/>
                    <a:gd name="connsiteX133" fmla="*/ 599846 w 1792224"/>
                    <a:gd name="connsiteY133" fmla="*/ 2699308 h 4383518"/>
                    <a:gd name="connsiteX134" fmla="*/ 607162 w 1792224"/>
                    <a:gd name="connsiteY134" fmla="*/ 2670048 h 4383518"/>
                    <a:gd name="connsiteX135" fmla="*/ 614477 w 1792224"/>
                    <a:gd name="connsiteY135" fmla="*/ 2589580 h 4383518"/>
                    <a:gd name="connsiteX136" fmla="*/ 621792 w 1792224"/>
                    <a:gd name="connsiteY136" fmla="*/ 2545689 h 4383518"/>
                    <a:gd name="connsiteX137" fmla="*/ 636422 w 1792224"/>
                    <a:gd name="connsiteY137" fmla="*/ 2384755 h 4383518"/>
                    <a:gd name="connsiteX138" fmla="*/ 643738 w 1792224"/>
                    <a:gd name="connsiteY138" fmla="*/ 2362809 h 4383518"/>
                    <a:gd name="connsiteX139" fmla="*/ 658368 w 1792224"/>
                    <a:gd name="connsiteY139" fmla="*/ 2296972 h 4383518"/>
                    <a:gd name="connsiteX140" fmla="*/ 672998 w 1792224"/>
                    <a:gd name="connsiteY140" fmla="*/ 2267712 h 4383518"/>
                    <a:gd name="connsiteX141" fmla="*/ 680314 w 1792224"/>
                    <a:gd name="connsiteY141" fmla="*/ 2231136 h 4383518"/>
                    <a:gd name="connsiteX142" fmla="*/ 694944 w 1792224"/>
                    <a:gd name="connsiteY142" fmla="*/ 2187244 h 4383518"/>
                    <a:gd name="connsiteX143" fmla="*/ 702259 w 1792224"/>
                    <a:gd name="connsiteY143" fmla="*/ 2143353 h 4383518"/>
                    <a:gd name="connsiteX144" fmla="*/ 724205 w 1792224"/>
                    <a:gd name="connsiteY144" fmla="*/ 2092147 h 4383518"/>
                    <a:gd name="connsiteX145" fmla="*/ 731520 w 1792224"/>
                    <a:gd name="connsiteY145" fmla="*/ 2070201 h 4383518"/>
                    <a:gd name="connsiteX146" fmla="*/ 738835 w 1792224"/>
                    <a:gd name="connsiteY146" fmla="*/ 2018995 h 4383518"/>
                    <a:gd name="connsiteX147" fmla="*/ 753466 w 1792224"/>
                    <a:gd name="connsiteY147" fmla="*/ 1997049 h 4383518"/>
                    <a:gd name="connsiteX148" fmla="*/ 760781 w 1792224"/>
                    <a:gd name="connsiteY148" fmla="*/ 1975104 h 4383518"/>
                    <a:gd name="connsiteX149" fmla="*/ 782726 w 1792224"/>
                    <a:gd name="connsiteY149" fmla="*/ 1953158 h 4383518"/>
                    <a:gd name="connsiteX150" fmla="*/ 797357 w 1792224"/>
                    <a:gd name="connsiteY150" fmla="*/ 1931212 h 4383518"/>
                    <a:gd name="connsiteX151" fmla="*/ 819302 w 1792224"/>
                    <a:gd name="connsiteY151" fmla="*/ 1909267 h 4383518"/>
                    <a:gd name="connsiteX152" fmla="*/ 848563 w 1792224"/>
                    <a:gd name="connsiteY152" fmla="*/ 1865376 h 4383518"/>
                    <a:gd name="connsiteX153" fmla="*/ 870509 w 1792224"/>
                    <a:gd name="connsiteY153" fmla="*/ 1836115 h 4383518"/>
                    <a:gd name="connsiteX154" fmla="*/ 885139 w 1792224"/>
                    <a:gd name="connsiteY154" fmla="*/ 1806854 h 4383518"/>
                    <a:gd name="connsiteX155" fmla="*/ 899770 w 1792224"/>
                    <a:gd name="connsiteY155" fmla="*/ 1784908 h 4383518"/>
                    <a:gd name="connsiteX156" fmla="*/ 907085 w 1792224"/>
                    <a:gd name="connsiteY156" fmla="*/ 1755648 h 4383518"/>
                    <a:gd name="connsiteX157" fmla="*/ 943661 w 1792224"/>
                    <a:gd name="connsiteY157" fmla="*/ 1697126 h 4383518"/>
                    <a:gd name="connsiteX158" fmla="*/ 958291 w 1792224"/>
                    <a:gd name="connsiteY158" fmla="*/ 1645920 h 4383518"/>
                    <a:gd name="connsiteX159" fmla="*/ 1002182 w 1792224"/>
                    <a:gd name="connsiteY159" fmla="*/ 1580083 h 4383518"/>
                    <a:gd name="connsiteX160" fmla="*/ 1016813 w 1792224"/>
                    <a:gd name="connsiteY160" fmla="*/ 1550822 h 4383518"/>
                    <a:gd name="connsiteX161" fmla="*/ 1031443 w 1792224"/>
                    <a:gd name="connsiteY161" fmla="*/ 1528876 h 4383518"/>
                    <a:gd name="connsiteX162" fmla="*/ 1053389 w 1792224"/>
                    <a:gd name="connsiteY162" fmla="*/ 1492300 h 4383518"/>
                    <a:gd name="connsiteX163" fmla="*/ 1060704 w 1792224"/>
                    <a:gd name="connsiteY163" fmla="*/ 1455724 h 4383518"/>
                    <a:gd name="connsiteX164" fmla="*/ 1068019 w 1792224"/>
                    <a:gd name="connsiteY164" fmla="*/ 1411833 h 4383518"/>
                    <a:gd name="connsiteX165" fmla="*/ 1082650 w 1792224"/>
                    <a:gd name="connsiteY165" fmla="*/ 1389888 h 4383518"/>
                    <a:gd name="connsiteX166" fmla="*/ 1089965 w 1792224"/>
                    <a:gd name="connsiteY166" fmla="*/ 1338681 h 4383518"/>
                    <a:gd name="connsiteX167" fmla="*/ 1097280 w 1792224"/>
                    <a:gd name="connsiteY167" fmla="*/ 1316736 h 4383518"/>
                    <a:gd name="connsiteX168" fmla="*/ 1104595 w 1792224"/>
                    <a:gd name="connsiteY168" fmla="*/ 1287475 h 4383518"/>
                    <a:gd name="connsiteX169" fmla="*/ 1119226 w 1792224"/>
                    <a:gd name="connsiteY169" fmla="*/ 1243584 h 4383518"/>
                    <a:gd name="connsiteX170" fmla="*/ 1133856 w 1792224"/>
                    <a:gd name="connsiteY170" fmla="*/ 1192377 h 4383518"/>
                    <a:gd name="connsiteX171" fmla="*/ 1141171 w 1792224"/>
                    <a:gd name="connsiteY171" fmla="*/ 1163116 h 4383518"/>
                    <a:gd name="connsiteX172" fmla="*/ 1155802 w 1792224"/>
                    <a:gd name="connsiteY172" fmla="*/ 1119225 h 4383518"/>
                    <a:gd name="connsiteX173" fmla="*/ 1170432 w 1792224"/>
                    <a:gd name="connsiteY173" fmla="*/ 1089964 h 4383518"/>
                    <a:gd name="connsiteX174" fmla="*/ 1192378 w 1792224"/>
                    <a:gd name="connsiteY174" fmla="*/ 1046073 h 4383518"/>
                    <a:gd name="connsiteX175" fmla="*/ 1207008 w 1792224"/>
                    <a:gd name="connsiteY175" fmla="*/ 987552 h 4383518"/>
                    <a:gd name="connsiteX176" fmla="*/ 1221638 w 1792224"/>
                    <a:gd name="connsiteY176" fmla="*/ 943660 h 4383518"/>
                    <a:gd name="connsiteX177" fmla="*/ 1236269 w 1792224"/>
                    <a:gd name="connsiteY177" fmla="*/ 885139 h 4383518"/>
                    <a:gd name="connsiteX178" fmla="*/ 1250899 w 1792224"/>
                    <a:gd name="connsiteY178" fmla="*/ 841248 h 4383518"/>
                    <a:gd name="connsiteX179" fmla="*/ 1272845 w 1792224"/>
                    <a:gd name="connsiteY179" fmla="*/ 811987 h 4383518"/>
                    <a:gd name="connsiteX180" fmla="*/ 1280160 w 1792224"/>
                    <a:gd name="connsiteY180" fmla="*/ 782726 h 4383518"/>
                    <a:gd name="connsiteX181" fmla="*/ 1309421 w 1792224"/>
                    <a:gd name="connsiteY181" fmla="*/ 746150 h 4383518"/>
                    <a:gd name="connsiteX182" fmla="*/ 1316736 w 1792224"/>
                    <a:gd name="connsiteY182" fmla="*/ 724204 h 4383518"/>
                    <a:gd name="connsiteX183" fmla="*/ 1338682 w 1792224"/>
                    <a:gd name="connsiteY183" fmla="*/ 702259 h 4383518"/>
                    <a:gd name="connsiteX184" fmla="*/ 1353312 w 1792224"/>
                    <a:gd name="connsiteY184" fmla="*/ 680313 h 4383518"/>
                    <a:gd name="connsiteX185" fmla="*/ 1367942 w 1792224"/>
                    <a:gd name="connsiteY185" fmla="*/ 651052 h 4383518"/>
                    <a:gd name="connsiteX186" fmla="*/ 1375258 w 1792224"/>
                    <a:gd name="connsiteY186" fmla="*/ 629107 h 4383518"/>
                    <a:gd name="connsiteX187" fmla="*/ 1389888 w 1792224"/>
                    <a:gd name="connsiteY187" fmla="*/ 614476 h 4383518"/>
                    <a:gd name="connsiteX188" fmla="*/ 1397203 w 1792224"/>
                    <a:gd name="connsiteY188" fmla="*/ 585216 h 4383518"/>
                    <a:gd name="connsiteX189" fmla="*/ 1411834 w 1792224"/>
                    <a:gd name="connsiteY189" fmla="*/ 570585 h 4383518"/>
                    <a:gd name="connsiteX190" fmla="*/ 1419149 w 1792224"/>
                    <a:gd name="connsiteY190" fmla="*/ 548640 h 4383518"/>
                    <a:gd name="connsiteX191" fmla="*/ 1433779 w 1792224"/>
                    <a:gd name="connsiteY191" fmla="*/ 526694 h 4383518"/>
                    <a:gd name="connsiteX192" fmla="*/ 1441094 w 1792224"/>
                    <a:gd name="connsiteY192" fmla="*/ 504748 h 4383518"/>
                    <a:gd name="connsiteX193" fmla="*/ 1455725 w 1792224"/>
                    <a:gd name="connsiteY193" fmla="*/ 482803 h 4383518"/>
                    <a:gd name="connsiteX194" fmla="*/ 1484986 w 1792224"/>
                    <a:gd name="connsiteY194" fmla="*/ 438912 h 4383518"/>
                    <a:gd name="connsiteX195" fmla="*/ 1492301 w 1792224"/>
                    <a:gd name="connsiteY195" fmla="*/ 416966 h 4383518"/>
                    <a:gd name="connsiteX196" fmla="*/ 1506931 w 1792224"/>
                    <a:gd name="connsiteY196" fmla="*/ 387705 h 4383518"/>
                    <a:gd name="connsiteX197" fmla="*/ 1514246 w 1792224"/>
                    <a:gd name="connsiteY197" fmla="*/ 351129 h 4383518"/>
                    <a:gd name="connsiteX198" fmla="*/ 1528877 w 1792224"/>
                    <a:gd name="connsiteY198" fmla="*/ 336499 h 4383518"/>
                    <a:gd name="connsiteX199" fmla="*/ 1558138 w 1792224"/>
                    <a:gd name="connsiteY199" fmla="*/ 292608 h 4383518"/>
                    <a:gd name="connsiteX200" fmla="*/ 1572768 w 1792224"/>
                    <a:gd name="connsiteY200" fmla="*/ 270662 h 4383518"/>
                    <a:gd name="connsiteX201" fmla="*/ 1580083 w 1792224"/>
                    <a:gd name="connsiteY201" fmla="*/ 248716 h 4383518"/>
                    <a:gd name="connsiteX202" fmla="*/ 1616659 w 1792224"/>
                    <a:gd name="connsiteY202" fmla="*/ 219456 h 4383518"/>
                    <a:gd name="connsiteX203" fmla="*/ 1653235 w 1792224"/>
                    <a:gd name="connsiteY203" fmla="*/ 182880 h 4383518"/>
                    <a:gd name="connsiteX204" fmla="*/ 1704442 w 1792224"/>
                    <a:gd name="connsiteY204" fmla="*/ 146304 h 4383518"/>
                    <a:gd name="connsiteX205" fmla="*/ 1748333 w 1792224"/>
                    <a:gd name="connsiteY205" fmla="*/ 117043 h 4383518"/>
                    <a:gd name="connsiteX206" fmla="*/ 1770278 w 1792224"/>
                    <a:gd name="connsiteY206" fmla="*/ 102412 h 4383518"/>
                    <a:gd name="connsiteX207" fmla="*/ 1792224 w 1792224"/>
                    <a:gd name="connsiteY207" fmla="*/ 80467 h 4383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</a:cxnLst>
                  <a:rect l="l" t="t" r="r" b="b"/>
                  <a:pathLst>
                    <a:path w="1792224" h="4383518">
                      <a:moveTo>
                        <a:pt x="1697126" y="0"/>
                      </a:moveTo>
                      <a:cubicBezTo>
                        <a:pt x="1684934" y="7315"/>
                        <a:pt x="1672607" y="14409"/>
                        <a:pt x="1660550" y="21945"/>
                      </a:cubicBezTo>
                      <a:cubicBezTo>
                        <a:pt x="1653095" y="26605"/>
                        <a:pt x="1644822" y="30359"/>
                        <a:pt x="1638605" y="36576"/>
                      </a:cubicBezTo>
                      <a:cubicBezTo>
                        <a:pt x="1623659" y="51522"/>
                        <a:pt x="1627436" y="62297"/>
                        <a:pt x="1609344" y="73152"/>
                      </a:cubicBezTo>
                      <a:cubicBezTo>
                        <a:pt x="1602732" y="77119"/>
                        <a:pt x="1594713" y="78029"/>
                        <a:pt x="1587398" y="80467"/>
                      </a:cubicBezTo>
                      <a:lnTo>
                        <a:pt x="1558138" y="124358"/>
                      </a:lnTo>
                      <a:cubicBezTo>
                        <a:pt x="1553261" y="131673"/>
                        <a:pt x="1549724" y="140087"/>
                        <a:pt x="1543507" y="146304"/>
                      </a:cubicBezTo>
                      <a:cubicBezTo>
                        <a:pt x="1453261" y="236550"/>
                        <a:pt x="1540691" y="144338"/>
                        <a:pt x="1492301" y="204825"/>
                      </a:cubicBezTo>
                      <a:cubicBezTo>
                        <a:pt x="1487992" y="210211"/>
                        <a:pt x="1481496" y="213717"/>
                        <a:pt x="1477670" y="219456"/>
                      </a:cubicBezTo>
                      <a:cubicBezTo>
                        <a:pt x="1471621" y="228529"/>
                        <a:pt x="1469089" y="239643"/>
                        <a:pt x="1463040" y="248716"/>
                      </a:cubicBezTo>
                      <a:cubicBezTo>
                        <a:pt x="1459214" y="254455"/>
                        <a:pt x="1451958" y="257433"/>
                        <a:pt x="1448410" y="263347"/>
                      </a:cubicBezTo>
                      <a:cubicBezTo>
                        <a:pt x="1437189" y="282049"/>
                        <a:pt x="1428903" y="302361"/>
                        <a:pt x="1419149" y="321868"/>
                      </a:cubicBezTo>
                      <a:lnTo>
                        <a:pt x="1404518" y="351129"/>
                      </a:lnTo>
                      <a:cubicBezTo>
                        <a:pt x="1386284" y="424068"/>
                        <a:pt x="1414703" y="331715"/>
                        <a:pt x="1367942" y="409651"/>
                      </a:cubicBezTo>
                      <a:cubicBezTo>
                        <a:pt x="1360008" y="422875"/>
                        <a:pt x="1359039" y="439223"/>
                        <a:pt x="1353312" y="453542"/>
                      </a:cubicBezTo>
                      <a:cubicBezTo>
                        <a:pt x="1349262" y="463667"/>
                        <a:pt x="1342511" y="472592"/>
                        <a:pt x="1338682" y="482803"/>
                      </a:cubicBezTo>
                      <a:cubicBezTo>
                        <a:pt x="1335152" y="492217"/>
                        <a:pt x="1334896" y="502650"/>
                        <a:pt x="1331366" y="512064"/>
                      </a:cubicBezTo>
                      <a:cubicBezTo>
                        <a:pt x="1327537" y="522274"/>
                        <a:pt x="1322515" y="532077"/>
                        <a:pt x="1316736" y="541324"/>
                      </a:cubicBezTo>
                      <a:cubicBezTo>
                        <a:pt x="1308446" y="554588"/>
                        <a:pt x="1287901" y="577048"/>
                        <a:pt x="1280160" y="592531"/>
                      </a:cubicBezTo>
                      <a:cubicBezTo>
                        <a:pt x="1260652" y="631547"/>
                        <a:pt x="1288660" y="598068"/>
                        <a:pt x="1258214" y="643737"/>
                      </a:cubicBezTo>
                      <a:cubicBezTo>
                        <a:pt x="1254388" y="649476"/>
                        <a:pt x="1248461" y="653491"/>
                        <a:pt x="1243584" y="658368"/>
                      </a:cubicBezTo>
                      <a:cubicBezTo>
                        <a:pt x="1239291" y="679835"/>
                        <a:pt x="1237389" y="697208"/>
                        <a:pt x="1228954" y="716889"/>
                      </a:cubicBezTo>
                      <a:cubicBezTo>
                        <a:pt x="1224658" y="726912"/>
                        <a:pt x="1218752" y="736185"/>
                        <a:pt x="1214323" y="746150"/>
                      </a:cubicBezTo>
                      <a:cubicBezTo>
                        <a:pt x="1208990" y="758149"/>
                        <a:pt x="1205026" y="770727"/>
                        <a:pt x="1199693" y="782726"/>
                      </a:cubicBezTo>
                      <a:cubicBezTo>
                        <a:pt x="1195264" y="792691"/>
                        <a:pt x="1188977" y="801809"/>
                        <a:pt x="1185062" y="811987"/>
                      </a:cubicBezTo>
                      <a:cubicBezTo>
                        <a:pt x="1151345" y="899651"/>
                        <a:pt x="1179367" y="853451"/>
                        <a:pt x="1148486" y="899769"/>
                      </a:cubicBezTo>
                      <a:cubicBezTo>
                        <a:pt x="1130001" y="955226"/>
                        <a:pt x="1143109" y="931323"/>
                        <a:pt x="1111910" y="972921"/>
                      </a:cubicBezTo>
                      <a:cubicBezTo>
                        <a:pt x="1095384" y="1039028"/>
                        <a:pt x="1115181" y="958745"/>
                        <a:pt x="1089965" y="1068019"/>
                      </a:cubicBezTo>
                      <a:cubicBezTo>
                        <a:pt x="1087704" y="1077815"/>
                        <a:pt x="1084449" y="1087388"/>
                        <a:pt x="1082650" y="1097280"/>
                      </a:cubicBezTo>
                      <a:cubicBezTo>
                        <a:pt x="1079566" y="1114244"/>
                        <a:pt x="1079871" y="1131852"/>
                        <a:pt x="1075334" y="1148486"/>
                      </a:cubicBezTo>
                      <a:cubicBezTo>
                        <a:pt x="1071050" y="1164194"/>
                        <a:pt x="1055242" y="1185939"/>
                        <a:pt x="1046074" y="1199692"/>
                      </a:cubicBezTo>
                      <a:cubicBezTo>
                        <a:pt x="1043635" y="1221638"/>
                        <a:pt x="1043088" y="1243877"/>
                        <a:pt x="1038758" y="1265529"/>
                      </a:cubicBezTo>
                      <a:cubicBezTo>
                        <a:pt x="1035734" y="1280651"/>
                        <a:pt x="1028186" y="1294542"/>
                        <a:pt x="1024128" y="1309420"/>
                      </a:cubicBezTo>
                      <a:cubicBezTo>
                        <a:pt x="1020857" y="1321415"/>
                        <a:pt x="1019828" y="1333934"/>
                        <a:pt x="1016813" y="1345996"/>
                      </a:cubicBezTo>
                      <a:cubicBezTo>
                        <a:pt x="1014943" y="1353477"/>
                        <a:pt x="1011368" y="1360461"/>
                        <a:pt x="1009498" y="1367942"/>
                      </a:cubicBezTo>
                      <a:cubicBezTo>
                        <a:pt x="1006482" y="1380004"/>
                        <a:pt x="1006548" y="1392876"/>
                        <a:pt x="1002182" y="1404518"/>
                      </a:cubicBezTo>
                      <a:cubicBezTo>
                        <a:pt x="999095" y="1412750"/>
                        <a:pt x="992212" y="1419009"/>
                        <a:pt x="987552" y="1426464"/>
                      </a:cubicBezTo>
                      <a:cubicBezTo>
                        <a:pt x="980016" y="1438521"/>
                        <a:pt x="971965" y="1450323"/>
                        <a:pt x="965606" y="1463040"/>
                      </a:cubicBezTo>
                      <a:cubicBezTo>
                        <a:pt x="962158" y="1469937"/>
                        <a:pt x="961423" y="1477939"/>
                        <a:pt x="958291" y="1484985"/>
                      </a:cubicBezTo>
                      <a:cubicBezTo>
                        <a:pt x="951648" y="1499932"/>
                        <a:pt x="943115" y="1513985"/>
                        <a:pt x="936346" y="1528876"/>
                      </a:cubicBezTo>
                      <a:cubicBezTo>
                        <a:pt x="927298" y="1548782"/>
                        <a:pt x="919588" y="1575959"/>
                        <a:pt x="907085" y="1594713"/>
                      </a:cubicBezTo>
                      <a:cubicBezTo>
                        <a:pt x="903259" y="1600452"/>
                        <a:pt x="897331" y="1604467"/>
                        <a:pt x="892454" y="1609344"/>
                      </a:cubicBezTo>
                      <a:cubicBezTo>
                        <a:pt x="887577" y="1621536"/>
                        <a:pt x="885456" y="1635235"/>
                        <a:pt x="877824" y="1645920"/>
                      </a:cubicBezTo>
                      <a:cubicBezTo>
                        <a:pt x="872714" y="1653074"/>
                        <a:pt x="860755" y="1653235"/>
                        <a:pt x="855878" y="1660550"/>
                      </a:cubicBezTo>
                      <a:cubicBezTo>
                        <a:pt x="850301" y="1668915"/>
                        <a:pt x="852523" y="1680570"/>
                        <a:pt x="848563" y="1689811"/>
                      </a:cubicBezTo>
                      <a:cubicBezTo>
                        <a:pt x="845100" y="1697892"/>
                        <a:pt x="838295" y="1704123"/>
                        <a:pt x="833933" y="1711756"/>
                      </a:cubicBezTo>
                      <a:cubicBezTo>
                        <a:pt x="828523" y="1721224"/>
                        <a:pt x="824598" y="1731484"/>
                        <a:pt x="819302" y="1741017"/>
                      </a:cubicBezTo>
                      <a:cubicBezTo>
                        <a:pt x="762497" y="1843267"/>
                        <a:pt x="830402" y="1718868"/>
                        <a:pt x="775411" y="1806854"/>
                      </a:cubicBezTo>
                      <a:cubicBezTo>
                        <a:pt x="769631" y="1816101"/>
                        <a:pt x="766561" y="1826868"/>
                        <a:pt x="760781" y="1836115"/>
                      </a:cubicBezTo>
                      <a:cubicBezTo>
                        <a:pt x="754319" y="1846454"/>
                        <a:pt x="745922" y="1855455"/>
                        <a:pt x="738835" y="1865376"/>
                      </a:cubicBezTo>
                      <a:cubicBezTo>
                        <a:pt x="685351" y="1940253"/>
                        <a:pt x="773984" y="1820950"/>
                        <a:pt x="702259" y="1916582"/>
                      </a:cubicBezTo>
                      <a:cubicBezTo>
                        <a:pt x="699821" y="1923897"/>
                        <a:pt x="697981" y="1931440"/>
                        <a:pt x="694944" y="1938528"/>
                      </a:cubicBezTo>
                      <a:cubicBezTo>
                        <a:pt x="681321" y="1970315"/>
                        <a:pt x="682381" y="1963018"/>
                        <a:pt x="665683" y="1989734"/>
                      </a:cubicBezTo>
                      <a:cubicBezTo>
                        <a:pt x="658147" y="2001791"/>
                        <a:pt x="651274" y="2014253"/>
                        <a:pt x="643738" y="2026310"/>
                      </a:cubicBezTo>
                      <a:cubicBezTo>
                        <a:pt x="631019" y="2046660"/>
                        <a:pt x="623165" y="2053625"/>
                        <a:pt x="614477" y="2077516"/>
                      </a:cubicBezTo>
                      <a:cubicBezTo>
                        <a:pt x="608410" y="2094199"/>
                        <a:pt x="605460" y="2111882"/>
                        <a:pt x="599846" y="2128723"/>
                      </a:cubicBezTo>
                      <a:cubicBezTo>
                        <a:pt x="595694" y="2141180"/>
                        <a:pt x="589827" y="2153004"/>
                        <a:pt x="585216" y="2165299"/>
                      </a:cubicBezTo>
                      <a:cubicBezTo>
                        <a:pt x="582509" y="2172519"/>
                        <a:pt x="581868" y="2180632"/>
                        <a:pt x="577901" y="2187244"/>
                      </a:cubicBezTo>
                      <a:cubicBezTo>
                        <a:pt x="574352" y="2193158"/>
                        <a:pt x="568147" y="2196998"/>
                        <a:pt x="563270" y="2201875"/>
                      </a:cubicBezTo>
                      <a:cubicBezTo>
                        <a:pt x="538545" y="2276053"/>
                        <a:pt x="554157" y="2248465"/>
                        <a:pt x="526694" y="2289657"/>
                      </a:cubicBezTo>
                      <a:cubicBezTo>
                        <a:pt x="525037" y="2301254"/>
                        <a:pt x="517412" y="2361395"/>
                        <a:pt x="512064" y="2377440"/>
                      </a:cubicBezTo>
                      <a:cubicBezTo>
                        <a:pt x="473802" y="2492228"/>
                        <a:pt x="517722" y="2325556"/>
                        <a:pt x="490118" y="2435961"/>
                      </a:cubicBezTo>
                      <a:cubicBezTo>
                        <a:pt x="487680" y="2462783"/>
                        <a:pt x="483879" y="2489517"/>
                        <a:pt x="482803" y="2516428"/>
                      </a:cubicBezTo>
                      <a:cubicBezTo>
                        <a:pt x="469973" y="2837176"/>
                        <a:pt x="502565" y="2706947"/>
                        <a:pt x="460858" y="2852928"/>
                      </a:cubicBezTo>
                      <a:cubicBezTo>
                        <a:pt x="455981" y="2896819"/>
                        <a:pt x="456937" y="2941758"/>
                        <a:pt x="446227" y="2984601"/>
                      </a:cubicBezTo>
                      <a:cubicBezTo>
                        <a:pt x="443789" y="2994355"/>
                        <a:pt x="442872" y="3004621"/>
                        <a:pt x="438912" y="3013862"/>
                      </a:cubicBezTo>
                      <a:cubicBezTo>
                        <a:pt x="435449" y="3021943"/>
                        <a:pt x="429159" y="3028493"/>
                        <a:pt x="424282" y="3035808"/>
                      </a:cubicBezTo>
                      <a:cubicBezTo>
                        <a:pt x="421717" y="3064025"/>
                        <a:pt x="418038" y="3126618"/>
                        <a:pt x="409651" y="3160166"/>
                      </a:cubicBezTo>
                      <a:cubicBezTo>
                        <a:pt x="405911" y="3175127"/>
                        <a:pt x="399079" y="3189179"/>
                        <a:pt x="395021" y="3204057"/>
                      </a:cubicBezTo>
                      <a:cubicBezTo>
                        <a:pt x="389140" y="3225620"/>
                        <a:pt x="384569" y="3263628"/>
                        <a:pt x="380390" y="3284524"/>
                      </a:cubicBezTo>
                      <a:cubicBezTo>
                        <a:pt x="378418" y="3294383"/>
                        <a:pt x="376605" y="3304371"/>
                        <a:pt x="373075" y="3313785"/>
                      </a:cubicBezTo>
                      <a:cubicBezTo>
                        <a:pt x="362611" y="3341689"/>
                        <a:pt x="357965" y="3341407"/>
                        <a:pt x="343814" y="3364992"/>
                      </a:cubicBezTo>
                      <a:cubicBezTo>
                        <a:pt x="307046" y="3426272"/>
                        <a:pt x="329889" y="3400864"/>
                        <a:pt x="299923" y="3430828"/>
                      </a:cubicBezTo>
                      <a:cubicBezTo>
                        <a:pt x="277192" y="3487656"/>
                        <a:pt x="291167" y="3455655"/>
                        <a:pt x="256032" y="3525926"/>
                      </a:cubicBezTo>
                      <a:cubicBezTo>
                        <a:pt x="251155" y="3535680"/>
                        <a:pt x="247013" y="3545836"/>
                        <a:pt x="241402" y="3555187"/>
                      </a:cubicBezTo>
                      <a:cubicBezTo>
                        <a:pt x="234087" y="3567379"/>
                        <a:pt x="227343" y="3579933"/>
                        <a:pt x="219456" y="3591763"/>
                      </a:cubicBezTo>
                      <a:cubicBezTo>
                        <a:pt x="212693" y="3601907"/>
                        <a:pt x="203431" y="3610366"/>
                        <a:pt x="197510" y="3621024"/>
                      </a:cubicBezTo>
                      <a:cubicBezTo>
                        <a:pt x="191133" y="3632503"/>
                        <a:pt x="188752" y="3645855"/>
                        <a:pt x="182880" y="3657600"/>
                      </a:cubicBezTo>
                      <a:cubicBezTo>
                        <a:pt x="178948" y="3665463"/>
                        <a:pt x="171821" y="3671511"/>
                        <a:pt x="168250" y="3679545"/>
                      </a:cubicBezTo>
                      <a:cubicBezTo>
                        <a:pt x="161987" y="3693638"/>
                        <a:pt x="162173" y="3710604"/>
                        <a:pt x="153619" y="3723436"/>
                      </a:cubicBezTo>
                      <a:cubicBezTo>
                        <a:pt x="135700" y="3750316"/>
                        <a:pt x="136288" y="3746169"/>
                        <a:pt x="124358" y="3781958"/>
                      </a:cubicBezTo>
                      <a:cubicBezTo>
                        <a:pt x="121179" y="3791496"/>
                        <a:pt x="119224" y="3801405"/>
                        <a:pt x="117043" y="3811219"/>
                      </a:cubicBezTo>
                      <a:cubicBezTo>
                        <a:pt x="114346" y="3823356"/>
                        <a:pt x="114778" y="3836433"/>
                        <a:pt x="109728" y="3847795"/>
                      </a:cubicBezTo>
                      <a:cubicBezTo>
                        <a:pt x="104776" y="3858936"/>
                        <a:pt x="95097" y="3867302"/>
                        <a:pt x="87782" y="3877056"/>
                      </a:cubicBezTo>
                      <a:cubicBezTo>
                        <a:pt x="85344" y="3891686"/>
                        <a:pt x="83684" y="3906468"/>
                        <a:pt x="80467" y="3920947"/>
                      </a:cubicBezTo>
                      <a:cubicBezTo>
                        <a:pt x="78794" y="3928474"/>
                        <a:pt x="74531" y="3935306"/>
                        <a:pt x="73152" y="3942892"/>
                      </a:cubicBezTo>
                      <a:cubicBezTo>
                        <a:pt x="62083" y="4003771"/>
                        <a:pt x="70513" y="3991348"/>
                        <a:pt x="58522" y="4045305"/>
                      </a:cubicBezTo>
                      <a:cubicBezTo>
                        <a:pt x="56849" y="4052832"/>
                        <a:pt x="53324" y="4059837"/>
                        <a:pt x="51206" y="4067251"/>
                      </a:cubicBezTo>
                      <a:cubicBezTo>
                        <a:pt x="48444" y="4076918"/>
                        <a:pt x="47851" y="4087271"/>
                        <a:pt x="43891" y="4096512"/>
                      </a:cubicBezTo>
                      <a:cubicBezTo>
                        <a:pt x="40428" y="4104593"/>
                        <a:pt x="34138" y="4111142"/>
                        <a:pt x="29261" y="4118457"/>
                      </a:cubicBezTo>
                      <a:cubicBezTo>
                        <a:pt x="26823" y="4130649"/>
                        <a:pt x="23990" y="4142769"/>
                        <a:pt x="21946" y="4155033"/>
                      </a:cubicBezTo>
                      <a:cubicBezTo>
                        <a:pt x="19111" y="4172041"/>
                        <a:pt x="18243" y="4189380"/>
                        <a:pt x="14630" y="4206240"/>
                      </a:cubicBezTo>
                      <a:cubicBezTo>
                        <a:pt x="10910" y="4223598"/>
                        <a:pt x="4877" y="4240377"/>
                        <a:pt x="0" y="4257446"/>
                      </a:cubicBezTo>
                      <a:cubicBezTo>
                        <a:pt x="4877" y="4298899"/>
                        <a:pt x="3875" y="4341475"/>
                        <a:pt x="14630" y="4381804"/>
                      </a:cubicBezTo>
                      <a:cubicBezTo>
                        <a:pt x="16407" y="4388468"/>
                        <a:pt x="28499" y="4374029"/>
                        <a:pt x="29261" y="4367174"/>
                      </a:cubicBezTo>
                      <a:cubicBezTo>
                        <a:pt x="31165" y="4350038"/>
                        <a:pt x="24384" y="4333037"/>
                        <a:pt x="21946" y="4315968"/>
                      </a:cubicBezTo>
                      <a:cubicBezTo>
                        <a:pt x="24384" y="4303776"/>
                        <a:pt x="26246" y="4291454"/>
                        <a:pt x="29261" y="4279392"/>
                      </a:cubicBezTo>
                      <a:cubicBezTo>
                        <a:pt x="31131" y="4271911"/>
                        <a:pt x="31124" y="4262899"/>
                        <a:pt x="36576" y="4257446"/>
                      </a:cubicBezTo>
                      <a:cubicBezTo>
                        <a:pt x="83362" y="4210659"/>
                        <a:pt x="69148" y="4245992"/>
                        <a:pt x="95098" y="4213555"/>
                      </a:cubicBezTo>
                      <a:cubicBezTo>
                        <a:pt x="100590" y="4206690"/>
                        <a:pt x="105796" y="4199473"/>
                        <a:pt x="109728" y="4191609"/>
                      </a:cubicBezTo>
                      <a:cubicBezTo>
                        <a:pt x="113176" y="4184712"/>
                        <a:pt x="115173" y="4177144"/>
                        <a:pt x="117043" y="4169664"/>
                      </a:cubicBezTo>
                      <a:cubicBezTo>
                        <a:pt x="139465" y="4079974"/>
                        <a:pt x="105025" y="4198926"/>
                        <a:pt x="131674" y="4074566"/>
                      </a:cubicBezTo>
                      <a:cubicBezTo>
                        <a:pt x="134905" y="4059487"/>
                        <a:pt x="141427" y="4045305"/>
                        <a:pt x="146304" y="4030675"/>
                      </a:cubicBezTo>
                      <a:cubicBezTo>
                        <a:pt x="148742" y="4023360"/>
                        <a:pt x="149342" y="4015145"/>
                        <a:pt x="153619" y="4008729"/>
                      </a:cubicBezTo>
                      <a:lnTo>
                        <a:pt x="168250" y="3986784"/>
                      </a:lnTo>
                      <a:cubicBezTo>
                        <a:pt x="170688" y="3979469"/>
                        <a:pt x="172528" y="3971926"/>
                        <a:pt x="175565" y="3964838"/>
                      </a:cubicBezTo>
                      <a:cubicBezTo>
                        <a:pt x="179860" y="3954815"/>
                        <a:pt x="186366" y="3945788"/>
                        <a:pt x="190195" y="3935577"/>
                      </a:cubicBezTo>
                      <a:cubicBezTo>
                        <a:pt x="193725" y="3926163"/>
                        <a:pt x="194553" y="3915925"/>
                        <a:pt x="197510" y="3906316"/>
                      </a:cubicBezTo>
                      <a:cubicBezTo>
                        <a:pt x="204313" y="3884206"/>
                        <a:pt x="212141" y="3862425"/>
                        <a:pt x="219456" y="3840480"/>
                      </a:cubicBezTo>
                      <a:cubicBezTo>
                        <a:pt x="221894" y="3833165"/>
                        <a:pt x="225503" y="3826140"/>
                        <a:pt x="226771" y="3818534"/>
                      </a:cubicBezTo>
                      <a:cubicBezTo>
                        <a:pt x="229209" y="3803904"/>
                        <a:pt x="228878" y="3788531"/>
                        <a:pt x="234086" y="3774643"/>
                      </a:cubicBezTo>
                      <a:cubicBezTo>
                        <a:pt x="236508" y="3768185"/>
                        <a:pt x="243840" y="3764889"/>
                        <a:pt x="248717" y="3760012"/>
                      </a:cubicBezTo>
                      <a:cubicBezTo>
                        <a:pt x="251155" y="3752697"/>
                        <a:pt x="253914" y="3745481"/>
                        <a:pt x="256032" y="3738067"/>
                      </a:cubicBezTo>
                      <a:cubicBezTo>
                        <a:pt x="258794" y="3728400"/>
                        <a:pt x="258851" y="3717798"/>
                        <a:pt x="263347" y="3708806"/>
                      </a:cubicBezTo>
                      <a:cubicBezTo>
                        <a:pt x="266431" y="3702637"/>
                        <a:pt x="273101" y="3699053"/>
                        <a:pt x="277978" y="3694176"/>
                      </a:cubicBezTo>
                      <a:cubicBezTo>
                        <a:pt x="298341" y="3643266"/>
                        <a:pt x="288449" y="3670074"/>
                        <a:pt x="307238" y="3613708"/>
                      </a:cubicBezTo>
                      <a:cubicBezTo>
                        <a:pt x="309676" y="3606393"/>
                        <a:pt x="311106" y="3598660"/>
                        <a:pt x="314554" y="3591763"/>
                      </a:cubicBezTo>
                      <a:cubicBezTo>
                        <a:pt x="319431" y="3582009"/>
                        <a:pt x="323774" y="3571970"/>
                        <a:pt x="329184" y="3562502"/>
                      </a:cubicBezTo>
                      <a:cubicBezTo>
                        <a:pt x="333546" y="3554868"/>
                        <a:pt x="339882" y="3548420"/>
                        <a:pt x="343814" y="3540556"/>
                      </a:cubicBezTo>
                      <a:cubicBezTo>
                        <a:pt x="371522" y="3485140"/>
                        <a:pt x="341885" y="3520540"/>
                        <a:pt x="380390" y="3482035"/>
                      </a:cubicBezTo>
                      <a:cubicBezTo>
                        <a:pt x="391971" y="3435716"/>
                        <a:pt x="382129" y="3461138"/>
                        <a:pt x="416966" y="3408883"/>
                      </a:cubicBezTo>
                      <a:lnTo>
                        <a:pt x="431597" y="3386937"/>
                      </a:lnTo>
                      <a:cubicBezTo>
                        <a:pt x="434035" y="3379622"/>
                        <a:pt x="435875" y="3372079"/>
                        <a:pt x="438912" y="3364992"/>
                      </a:cubicBezTo>
                      <a:cubicBezTo>
                        <a:pt x="450050" y="3339002"/>
                        <a:pt x="453478" y="3335827"/>
                        <a:pt x="468173" y="3313785"/>
                      </a:cubicBezTo>
                      <a:lnTo>
                        <a:pt x="490118" y="3247948"/>
                      </a:lnTo>
                      <a:lnTo>
                        <a:pt x="504749" y="3204057"/>
                      </a:lnTo>
                      <a:cubicBezTo>
                        <a:pt x="513934" y="3167316"/>
                        <a:pt x="508885" y="3184334"/>
                        <a:pt x="519379" y="3152851"/>
                      </a:cubicBezTo>
                      <a:cubicBezTo>
                        <a:pt x="519980" y="3148044"/>
                        <a:pt x="531678" y="3051675"/>
                        <a:pt x="534010" y="3043123"/>
                      </a:cubicBezTo>
                      <a:cubicBezTo>
                        <a:pt x="536879" y="3032602"/>
                        <a:pt x="543763" y="3023616"/>
                        <a:pt x="548640" y="3013862"/>
                      </a:cubicBezTo>
                      <a:cubicBezTo>
                        <a:pt x="551078" y="3001670"/>
                        <a:pt x="552940" y="2989348"/>
                        <a:pt x="555955" y="2977286"/>
                      </a:cubicBezTo>
                      <a:cubicBezTo>
                        <a:pt x="557825" y="2969805"/>
                        <a:pt x="561758" y="2962901"/>
                        <a:pt x="563270" y="2955340"/>
                      </a:cubicBezTo>
                      <a:cubicBezTo>
                        <a:pt x="566652" y="2938433"/>
                        <a:pt x="568356" y="2921231"/>
                        <a:pt x="570586" y="2904134"/>
                      </a:cubicBezTo>
                      <a:cubicBezTo>
                        <a:pt x="587287" y="2776095"/>
                        <a:pt x="572564" y="2825047"/>
                        <a:pt x="592531" y="2765145"/>
                      </a:cubicBezTo>
                      <a:cubicBezTo>
                        <a:pt x="594969" y="2743199"/>
                        <a:pt x="596488" y="2721132"/>
                        <a:pt x="599846" y="2699308"/>
                      </a:cubicBezTo>
                      <a:cubicBezTo>
                        <a:pt x="601375" y="2689371"/>
                        <a:pt x="605833" y="2680013"/>
                        <a:pt x="607162" y="2670048"/>
                      </a:cubicBezTo>
                      <a:cubicBezTo>
                        <a:pt x="610722" y="2643351"/>
                        <a:pt x="611330" y="2616329"/>
                        <a:pt x="614477" y="2589580"/>
                      </a:cubicBezTo>
                      <a:cubicBezTo>
                        <a:pt x="616210" y="2574849"/>
                        <a:pt x="620212" y="2560437"/>
                        <a:pt x="621792" y="2545689"/>
                      </a:cubicBezTo>
                      <a:cubicBezTo>
                        <a:pt x="627530" y="2492130"/>
                        <a:pt x="630004" y="2438237"/>
                        <a:pt x="636422" y="2384755"/>
                      </a:cubicBezTo>
                      <a:cubicBezTo>
                        <a:pt x="637341" y="2377099"/>
                        <a:pt x="641868" y="2370290"/>
                        <a:pt x="643738" y="2362809"/>
                      </a:cubicBezTo>
                      <a:cubicBezTo>
                        <a:pt x="647214" y="2348904"/>
                        <a:pt x="652736" y="2311991"/>
                        <a:pt x="658368" y="2296972"/>
                      </a:cubicBezTo>
                      <a:cubicBezTo>
                        <a:pt x="662197" y="2286762"/>
                        <a:pt x="668121" y="2277465"/>
                        <a:pt x="672998" y="2267712"/>
                      </a:cubicBezTo>
                      <a:cubicBezTo>
                        <a:pt x="675437" y="2255520"/>
                        <a:pt x="677043" y="2243131"/>
                        <a:pt x="680314" y="2231136"/>
                      </a:cubicBezTo>
                      <a:cubicBezTo>
                        <a:pt x="684372" y="2216257"/>
                        <a:pt x="692409" y="2202456"/>
                        <a:pt x="694944" y="2187244"/>
                      </a:cubicBezTo>
                      <a:cubicBezTo>
                        <a:pt x="697382" y="2172614"/>
                        <a:pt x="699042" y="2157832"/>
                        <a:pt x="702259" y="2143353"/>
                      </a:cubicBezTo>
                      <a:cubicBezTo>
                        <a:pt x="707538" y="2119598"/>
                        <a:pt x="713882" y="2116233"/>
                        <a:pt x="724205" y="2092147"/>
                      </a:cubicBezTo>
                      <a:cubicBezTo>
                        <a:pt x="727243" y="2085059"/>
                        <a:pt x="729082" y="2077516"/>
                        <a:pt x="731520" y="2070201"/>
                      </a:cubicBezTo>
                      <a:cubicBezTo>
                        <a:pt x="733958" y="2053132"/>
                        <a:pt x="733880" y="2035510"/>
                        <a:pt x="738835" y="2018995"/>
                      </a:cubicBezTo>
                      <a:cubicBezTo>
                        <a:pt x="741361" y="2010574"/>
                        <a:pt x="749534" y="2004913"/>
                        <a:pt x="753466" y="1997049"/>
                      </a:cubicBezTo>
                      <a:cubicBezTo>
                        <a:pt x="756914" y="1990152"/>
                        <a:pt x="756504" y="1981520"/>
                        <a:pt x="760781" y="1975104"/>
                      </a:cubicBezTo>
                      <a:cubicBezTo>
                        <a:pt x="766519" y="1966496"/>
                        <a:pt x="776103" y="1961105"/>
                        <a:pt x="782726" y="1953158"/>
                      </a:cubicBezTo>
                      <a:cubicBezTo>
                        <a:pt x="788354" y="1946404"/>
                        <a:pt x="791728" y="1937966"/>
                        <a:pt x="797357" y="1931212"/>
                      </a:cubicBezTo>
                      <a:cubicBezTo>
                        <a:pt x="803980" y="1923265"/>
                        <a:pt x="812951" y="1917433"/>
                        <a:pt x="819302" y="1909267"/>
                      </a:cubicBezTo>
                      <a:cubicBezTo>
                        <a:pt x="830097" y="1895387"/>
                        <a:pt x="838013" y="1879443"/>
                        <a:pt x="848563" y="1865376"/>
                      </a:cubicBezTo>
                      <a:cubicBezTo>
                        <a:pt x="855878" y="1855622"/>
                        <a:pt x="864047" y="1846454"/>
                        <a:pt x="870509" y="1836115"/>
                      </a:cubicBezTo>
                      <a:cubicBezTo>
                        <a:pt x="876289" y="1826868"/>
                        <a:pt x="879729" y="1816322"/>
                        <a:pt x="885139" y="1806854"/>
                      </a:cubicBezTo>
                      <a:cubicBezTo>
                        <a:pt x="889501" y="1799220"/>
                        <a:pt x="894893" y="1792223"/>
                        <a:pt x="899770" y="1784908"/>
                      </a:cubicBezTo>
                      <a:cubicBezTo>
                        <a:pt x="902208" y="1775155"/>
                        <a:pt x="903002" y="1764835"/>
                        <a:pt x="907085" y="1755648"/>
                      </a:cubicBezTo>
                      <a:cubicBezTo>
                        <a:pt x="912969" y="1742408"/>
                        <a:pt x="933872" y="1711810"/>
                        <a:pt x="943661" y="1697126"/>
                      </a:cubicBezTo>
                      <a:cubicBezTo>
                        <a:pt x="948538" y="1680057"/>
                        <a:pt x="950852" y="1662038"/>
                        <a:pt x="958291" y="1645920"/>
                      </a:cubicBezTo>
                      <a:cubicBezTo>
                        <a:pt x="1002161" y="1550867"/>
                        <a:pt x="972932" y="1638581"/>
                        <a:pt x="1002182" y="1580083"/>
                      </a:cubicBezTo>
                      <a:cubicBezTo>
                        <a:pt x="1007059" y="1570329"/>
                        <a:pt x="1011403" y="1560290"/>
                        <a:pt x="1016813" y="1550822"/>
                      </a:cubicBezTo>
                      <a:cubicBezTo>
                        <a:pt x="1021175" y="1543189"/>
                        <a:pt x="1027511" y="1536740"/>
                        <a:pt x="1031443" y="1528876"/>
                      </a:cubicBezTo>
                      <a:cubicBezTo>
                        <a:pt x="1050434" y="1490893"/>
                        <a:pt x="1024812" y="1520877"/>
                        <a:pt x="1053389" y="1492300"/>
                      </a:cubicBezTo>
                      <a:cubicBezTo>
                        <a:pt x="1055827" y="1480108"/>
                        <a:pt x="1058480" y="1467957"/>
                        <a:pt x="1060704" y="1455724"/>
                      </a:cubicBezTo>
                      <a:cubicBezTo>
                        <a:pt x="1063357" y="1441131"/>
                        <a:pt x="1063329" y="1425904"/>
                        <a:pt x="1068019" y="1411833"/>
                      </a:cubicBezTo>
                      <a:cubicBezTo>
                        <a:pt x="1070799" y="1403492"/>
                        <a:pt x="1077773" y="1397203"/>
                        <a:pt x="1082650" y="1389888"/>
                      </a:cubicBezTo>
                      <a:cubicBezTo>
                        <a:pt x="1085088" y="1372819"/>
                        <a:pt x="1086584" y="1355588"/>
                        <a:pt x="1089965" y="1338681"/>
                      </a:cubicBezTo>
                      <a:cubicBezTo>
                        <a:pt x="1091477" y="1331120"/>
                        <a:pt x="1095162" y="1324150"/>
                        <a:pt x="1097280" y="1316736"/>
                      </a:cubicBezTo>
                      <a:cubicBezTo>
                        <a:pt x="1100042" y="1307069"/>
                        <a:pt x="1101706" y="1297105"/>
                        <a:pt x="1104595" y="1287475"/>
                      </a:cubicBezTo>
                      <a:cubicBezTo>
                        <a:pt x="1109026" y="1272704"/>
                        <a:pt x="1115486" y="1258545"/>
                        <a:pt x="1119226" y="1243584"/>
                      </a:cubicBezTo>
                      <a:cubicBezTo>
                        <a:pt x="1142094" y="1152110"/>
                        <a:pt x="1112868" y="1265839"/>
                        <a:pt x="1133856" y="1192377"/>
                      </a:cubicBezTo>
                      <a:cubicBezTo>
                        <a:pt x="1136618" y="1182710"/>
                        <a:pt x="1138282" y="1172746"/>
                        <a:pt x="1141171" y="1163116"/>
                      </a:cubicBezTo>
                      <a:cubicBezTo>
                        <a:pt x="1145602" y="1148345"/>
                        <a:pt x="1148905" y="1133019"/>
                        <a:pt x="1155802" y="1119225"/>
                      </a:cubicBezTo>
                      <a:cubicBezTo>
                        <a:pt x="1160679" y="1109471"/>
                        <a:pt x="1166603" y="1100175"/>
                        <a:pt x="1170432" y="1089964"/>
                      </a:cubicBezTo>
                      <a:cubicBezTo>
                        <a:pt x="1186610" y="1046823"/>
                        <a:pt x="1165706" y="1072745"/>
                        <a:pt x="1192378" y="1046073"/>
                      </a:cubicBezTo>
                      <a:cubicBezTo>
                        <a:pt x="1214571" y="979494"/>
                        <a:pt x="1180530" y="1084641"/>
                        <a:pt x="1207008" y="987552"/>
                      </a:cubicBezTo>
                      <a:cubicBezTo>
                        <a:pt x="1211066" y="972673"/>
                        <a:pt x="1217897" y="958621"/>
                        <a:pt x="1221638" y="943660"/>
                      </a:cubicBezTo>
                      <a:cubicBezTo>
                        <a:pt x="1226515" y="924153"/>
                        <a:pt x="1229911" y="904215"/>
                        <a:pt x="1236269" y="885139"/>
                      </a:cubicBezTo>
                      <a:cubicBezTo>
                        <a:pt x="1241146" y="870509"/>
                        <a:pt x="1241646" y="853585"/>
                        <a:pt x="1250899" y="841248"/>
                      </a:cubicBezTo>
                      <a:lnTo>
                        <a:pt x="1272845" y="811987"/>
                      </a:lnTo>
                      <a:cubicBezTo>
                        <a:pt x="1275283" y="802233"/>
                        <a:pt x="1276200" y="791967"/>
                        <a:pt x="1280160" y="782726"/>
                      </a:cubicBezTo>
                      <a:cubicBezTo>
                        <a:pt x="1287082" y="766574"/>
                        <a:pt x="1297621" y="757949"/>
                        <a:pt x="1309421" y="746150"/>
                      </a:cubicBezTo>
                      <a:cubicBezTo>
                        <a:pt x="1311859" y="738835"/>
                        <a:pt x="1312459" y="730620"/>
                        <a:pt x="1316736" y="724204"/>
                      </a:cubicBezTo>
                      <a:cubicBezTo>
                        <a:pt x="1322475" y="715596"/>
                        <a:pt x="1332059" y="710206"/>
                        <a:pt x="1338682" y="702259"/>
                      </a:cubicBezTo>
                      <a:cubicBezTo>
                        <a:pt x="1344310" y="695505"/>
                        <a:pt x="1348950" y="687947"/>
                        <a:pt x="1353312" y="680313"/>
                      </a:cubicBezTo>
                      <a:cubicBezTo>
                        <a:pt x="1358722" y="670845"/>
                        <a:pt x="1363646" y="661075"/>
                        <a:pt x="1367942" y="651052"/>
                      </a:cubicBezTo>
                      <a:cubicBezTo>
                        <a:pt x="1370979" y="643965"/>
                        <a:pt x="1371291" y="635719"/>
                        <a:pt x="1375258" y="629107"/>
                      </a:cubicBezTo>
                      <a:cubicBezTo>
                        <a:pt x="1378806" y="623193"/>
                        <a:pt x="1385011" y="619353"/>
                        <a:pt x="1389888" y="614476"/>
                      </a:cubicBezTo>
                      <a:cubicBezTo>
                        <a:pt x="1392326" y="604723"/>
                        <a:pt x="1392707" y="594208"/>
                        <a:pt x="1397203" y="585216"/>
                      </a:cubicBezTo>
                      <a:cubicBezTo>
                        <a:pt x="1400288" y="579047"/>
                        <a:pt x="1408285" y="576499"/>
                        <a:pt x="1411834" y="570585"/>
                      </a:cubicBezTo>
                      <a:cubicBezTo>
                        <a:pt x="1415801" y="563973"/>
                        <a:pt x="1415701" y="555537"/>
                        <a:pt x="1419149" y="548640"/>
                      </a:cubicBezTo>
                      <a:cubicBezTo>
                        <a:pt x="1423081" y="540776"/>
                        <a:pt x="1429847" y="534558"/>
                        <a:pt x="1433779" y="526694"/>
                      </a:cubicBezTo>
                      <a:cubicBezTo>
                        <a:pt x="1437227" y="519797"/>
                        <a:pt x="1437645" y="511645"/>
                        <a:pt x="1441094" y="504748"/>
                      </a:cubicBezTo>
                      <a:cubicBezTo>
                        <a:pt x="1445026" y="496884"/>
                        <a:pt x="1451363" y="490436"/>
                        <a:pt x="1455725" y="482803"/>
                      </a:cubicBezTo>
                      <a:cubicBezTo>
                        <a:pt x="1479346" y="441467"/>
                        <a:pt x="1458908" y="464988"/>
                        <a:pt x="1484986" y="438912"/>
                      </a:cubicBezTo>
                      <a:cubicBezTo>
                        <a:pt x="1487424" y="431597"/>
                        <a:pt x="1489264" y="424054"/>
                        <a:pt x="1492301" y="416966"/>
                      </a:cubicBezTo>
                      <a:cubicBezTo>
                        <a:pt x="1496596" y="406943"/>
                        <a:pt x="1503483" y="398050"/>
                        <a:pt x="1506931" y="387705"/>
                      </a:cubicBezTo>
                      <a:cubicBezTo>
                        <a:pt x="1510863" y="375910"/>
                        <a:pt x="1509348" y="362557"/>
                        <a:pt x="1514246" y="351129"/>
                      </a:cubicBezTo>
                      <a:cubicBezTo>
                        <a:pt x="1516963" y="344790"/>
                        <a:pt x="1524739" y="342016"/>
                        <a:pt x="1528877" y="336499"/>
                      </a:cubicBezTo>
                      <a:cubicBezTo>
                        <a:pt x="1539427" y="322432"/>
                        <a:pt x="1548384" y="307238"/>
                        <a:pt x="1558138" y="292608"/>
                      </a:cubicBezTo>
                      <a:cubicBezTo>
                        <a:pt x="1563015" y="285293"/>
                        <a:pt x="1569988" y="279003"/>
                        <a:pt x="1572768" y="270662"/>
                      </a:cubicBezTo>
                      <a:cubicBezTo>
                        <a:pt x="1575206" y="263347"/>
                        <a:pt x="1576116" y="255328"/>
                        <a:pt x="1580083" y="248716"/>
                      </a:cubicBezTo>
                      <a:cubicBezTo>
                        <a:pt x="1589088" y="233707"/>
                        <a:pt x="1604071" y="230471"/>
                        <a:pt x="1616659" y="219456"/>
                      </a:cubicBezTo>
                      <a:cubicBezTo>
                        <a:pt x="1629635" y="208102"/>
                        <a:pt x="1637813" y="190591"/>
                        <a:pt x="1653235" y="182880"/>
                      </a:cubicBezTo>
                      <a:cubicBezTo>
                        <a:pt x="1716757" y="151118"/>
                        <a:pt x="1651061" y="187822"/>
                        <a:pt x="1704442" y="146304"/>
                      </a:cubicBezTo>
                      <a:cubicBezTo>
                        <a:pt x="1718322" y="135509"/>
                        <a:pt x="1733703" y="126797"/>
                        <a:pt x="1748333" y="117043"/>
                      </a:cubicBezTo>
                      <a:cubicBezTo>
                        <a:pt x="1755648" y="112166"/>
                        <a:pt x="1764061" y="108628"/>
                        <a:pt x="1770278" y="102412"/>
                      </a:cubicBezTo>
                      <a:lnTo>
                        <a:pt x="1792224" y="80467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0" name="任意多边形 163"/>
                <p:cNvSpPr/>
                <p:nvPr/>
              </p:nvSpPr>
              <p:spPr>
                <a:xfrm>
                  <a:off x="3045372" y="1271453"/>
                  <a:ext cx="1168243" cy="1739422"/>
                </a:xfrm>
                <a:custGeom>
                  <a:avLst/>
                  <a:gdLst>
                    <a:gd name="connsiteX0" fmla="*/ 1170432 w 1170432"/>
                    <a:gd name="connsiteY0" fmla="*/ 0 h 1741017"/>
                    <a:gd name="connsiteX1" fmla="*/ 1126541 w 1170432"/>
                    <a:gd name="connsiteY1" fmla="*/ 7315 h 1741017"/>
                    <a:gd name="connsiteX2" fmla="*/ 1104595 w 1170432"/>
                    <a:gd name="connsiteY2" fmla="*/ 29260 h 1741017"/>
                    <a:gd name="connsiteX3" fmla="*/ 1082650 w 1170432"/>
                    <a:gd name="connsiteY3" fmla="*/ 43891 h 1741017"/>
                    <a:gd name="connsiteX4" fmla="*/ 1068019 w 1170432"/>
                    <a:gd name="connsiteY4" fmla="*/ 58521 h 1741017"/>
                    <a:gd name="connsiteX5" fmla="*/ 994867 w 1170432"/>
                    <a:gd name="connsiteY5" fmla="*/ 102412 h 1741017"/>
                    <a:gd name="connsiteX6" fmla="*/ 965607 w 1170432"/>
                    <a:gd name="connsiteY6" fmla="*/ 146304 h 1741017"/>
                    <a:gd name="connsiteX7" fmla="*/ 936346 w 1170432"/>
                    <a:gd name="connsiteY7" fmla="*/ 204825 h 1741017"/>
                    <a:gd name="connsiteX8" fmla="*/ 921715 w 1170432"/>
                    <a:gd name="connsiteY8" fmla="*/ 234086 h 1741017"/>
                    <a:gd name="connsiteX9" fmla="*/ 899770 w 1170432"/>
                    <a:gd name="connsiteY9" fmla="*/ 256032 h 1741017"/>
                    <a:gd name="connsiteX10" fmla="*/ 877824 w 1170432"/>
                    <a:gd name="connsiteY10" fmla="*/ 314553 h 1741017"/>
                    <a:gd name="connsiteX11" fmla="*/ 833933 w 1170432"/>
                    <a:gd name="connsiteY11" fmla="*/ 380390 h 1741017"/>
                    <a:gd name="connsiteX12" fmla="*/ 819303 w 1170432"/>
                    <a:gd name="connsiteY12" fmla="*/ 402336 h 1741017"/>
                    <a:gd name="connsiteX13" fmla="*/ 797357 w 1170432"/>
                    <a:gd name="connsiteY13" fmla="*/ 424281 h 1741017"/>
                    <a:gd name="connsiteX14" fmla="*/ 790042 w 1170432"/>
                    <a:gd name="connsiteY14" fmla="*/ 446227 h 1741017"/>
                    <a:gd name="connsiteX15" fmla="*/ 738835 w 1170432"/>
                    <a:gd name="connsiteY15" fmla="*/ 490118 h 1741017"/>
                    <a:gd name="connsiteX16" fmla="*/ 709575 w 1170432"/>
                    <a:gd name="connsiteY16" fmla="*/ 534009 h 1741017"/>
                    <a:gd name="connsiteX17" fmla="*/ 658368 w 1170432"/>
                    <a:gd name="connsiteY17" fmla="*/ 585216 h 1741017"/>
                    <a:gd name="connsiteX18" fmla="*/ 629107 w 1170432"/>
                    <a:gd name="connsiteY18" fmla="*/ 629107 h 1741017"/>
                    <a:gd name="connsiteX19" fmla="*/ 555955 w 1170432"/>
                    <a:gd name="connsiteY19" fmla="*/ 709574 h 1741017"/>
                    <a:gd name="connsiteX20" fmla="*/ 490119 w 1170432"/>
                    <a:gd name="connsiteY20" fmla="*/ 753465 h 1741017"/>
                    <a:gd name="connsiteX21" fmla="*/ 460858 w 1170432"/>
                    <a:gd name="connsiteY21" fmla="*/ 782726 h 1741017"/>
                    <a:gd name="connsiteX22" fmla="*/ 416967 w 1170432"/>
                    <a:gd name="connsiteY22" fmla="*/ 804672 h 1741017"/>
                    <a:gd name="connsiteX23" fmla="*/ 387706 w 1170432"/>
                    <a:gd name="connsiteY23" fmla="*/ 833932 h 1741017"/>
                    <a:gd name="connsiteX24" fmla="*/ 343815 w 1170432"/>
                    <a:gd name="connsiteY24" fmla="*/ 855878 h 1741017"/>
                    <a:gd name="connsiteX25" fmla="*/ 256032 w 1170432"/>
                    <a:gd name="connsiteY25" fmla="*/ 958291 h 1741017"/>
                    <a:gd name="connsiteX26" fmla="*/ 219456 w 1170432"/>
                    <a:gd name="connsiteY26" fmla="*/ 987552 h 1741017"/>
                    <a:gd name="connsiteX27" fmla="*/ 204826 w 1170432"/>
                    <a:gd name="connsiteY27" fmla="*/ 1009497 h 1741017"/>
                    <a:gd name="connsiteX28" fmla="*/ 168250 w 1170432"/>
                    <a:gd name="connsiteY28" fmla="*/ 1068019 h 1741017"/>
                    <a:gd name="connsiteX29" fmla="*/ 138989 w 1170432"/>
                    <a:gd name="connsiteY29" fmla="*/ 1119225 h 1741017"/>
                    <a:gd name="connsiteX30" fmla="*/ 131674 w 1170432"/>
                    <a:gd name="connsiteY30" fmla="*/ 1155801 h 1741017"/>
                    <a:gd name="connsiteX31" fmla="*/ 109728 w 1170432"/>
                    <a:gd name="connsiteY31" fmla="*/ 1185062 h 1741017"/>
                    <a:gd name="connsiteX32" fmla="*/ 102413 w 1170432"/>
                    <a:gd name="connsiteY32" fmla="*/ 1280160 h 1741017"/>
                    <a:gd name="connsiteX33" fmla="*/ 95098 w 1170432"/>
                    <a:gd name="connsiteY33" fmla="*/ 1397203 h 1741017"/>
                    <a:gd name="connsiteX34" fmla="*/ 73152 w 1170432"/>
                    <a:gd name="connsiteY34" fmla="*/ 1514246 h 1741017"/>
                    <a:gd name="connsiteX35" fmla="*/ 51207 w 1170432"/>
                    <a:gd name="connsiteY35" fmla="*/ 1631289 h 1741017"/>
                    <a:gd name="connsiteX36" fmla="*/ 36576 w 1170432"/>
                    <a:gd name="connsiteY36" fmla="*/ 1704441 h 1741017"/>
                    <a:gd name="connsiteX37" fmla="*/ 0 w 1170432"/>
                    <a:gd name="connsiteY37" fmla="*/ 1741017 h 1741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70432" h="1741017">
                      <a:moveTo>
                        <a:pt x="1170432" y="0"/>
                      </a:moveTo>
                      <a:cubicBezTo>
                        <a:pt x="1155802" y="2438"/>
                        <a:pt x="1140095" y="1291"/>
                        <a:pt x="1126541" y="7315"/>
                      </a:cubicBezTo>
                      <a:cubicBezTo>
                        <a:pt x="1117087" y="11516"/>
                        <a:pt x="1112542" y="22637"/>
                        <a:pt x="1104595" y="29260"/>
                      </a:cubicBezTo>
                      <a:cubicBezTo>
                        <a:pt x="1097841" y="34888"/>
                        <a:pt x="1089515" y="38399"/>
                        <a:pt x="1082650" y="43891"/>
                      </a:cubicBezTo>
                      <a:cubicBezTo>
                        <a:pt x="1077264" y="48199"/>
                        <a:pt x="1073537" y="54383"/>
                        <a:pt x="1068019" y="58521"/>
                      </a:cubicBezTo>
                      <a:cubicBezTo>
                        <a:pt x="1032705" y="85006"/>
                        <a:pt x="1028909" y="85392"/>
                        <a:pt x="994867" y="102412"/>
                      </a:cubicBezTo>
                      <a:cubicBezTo>
                        <a:pt x="985114" y="117043"/>
                        <a:pt x="973471" y="130577"/>
                        <a:pt x="965607" y="146304"/>
                      </a:cubicBezTo>
                      <a:lnTo>
                        <a:pt x="936346" y="204825"/>
                      </a:lnTo>
                      <a:cubicBezTo>
                        <a:pt x="931469" y="214579"/>
                        <a:pt x="929426" y="226375"/>
                        <a:pt x="921715" y="234086"/>
                      </a:cubicBezTo>
                      <a:lnTo>
                        <a:pt x="899770" y="256032"/>
                      </a:lnTo>
                      <a:cubicBezTo>
                        <a:pt x="894465" y="271946"/>
                        <a:pt x="884823" y="302304"/>
                        <a:pt x="877824" y="314553"/>
                      </a:cubicBezTo>
                      <a:cubicBezTo>
                        <a:pt x="864738" y="337453"/>
                        <a:pt x="848563" y="358444"/>
                        <a:pt x="833933" y="380390"/>
                      </a:cubicBezTo>
                      <a:cubicBezTo>
                        <a:pt x="829056" y="387705"/>
                        <a:pt x="825520" y="396119"/>
                        <a:pt x="819303" y="402336"/>
                      </a:cubicBezTo>
                      <a:lnTo>
                        <a:pt x="797357" y="424281"/>
                      </a:lnTo>
                      <a:cubicBezTo>
                        <a:pt x="794919" y="431596"/>
                        <a:pt x="794319" y="439811"/>
                        <a:pt x="790042" y="446227"/>
                      </a:cubicBezTo>
                      <a:cubicBezTo>
                        <a:pt x="779855" y="461508"/>
                        <a:pt x="752354" y="479979"/>
                        <a:pt x="738835" y="490118"/>
                      </a:cubicBezTo>
                      <a:cubicBezTo>
                        <a:pt x="729082" y="504748"/>
                        <a:pt x="722008" y="521576"/>
                        <a:pt x="709575" y="534009"/>
                      </a:cubicBezTo>
                      <a:cubicBezTo>
                        <a:pt x="692506" y="551078"/>
                        <a:pt x="671758" y="565131"/>
                        <a:pt x="658368" y="585216"/>
                      </a:cubicBezTo>
                      <a:cubicBezTo>
                        <a:pt x="648614" y="599846"/>
                        <a:pt x="639449" y="614887"/>
                        <a:pt x="629107" y="629107"/>
                      </a:cubicBezTo>
                      <a:cubicBezTo>
                        <a:pt x="609407" y="656194"/>
                        <a:pt x="581090" y="688628"/>
                        <a:pt x="555955" y="709574"/>
                      </a:cubicBezTo>
                      <a:cubicBezTo>
                        <a:pt x="506140" y="751086"/>
                        <a:pt x="530131" y="740128"/>
                        <a:pt x="490119" y="753465"/>
                      </a:cubicBezTo>
                      <a:cubicBezTo>
                        <a:pt x="480365" y="763219"/>
                        <a:pt x="472082" y="774709"/>
                        <a:pt x="460858" y="782726"/>
                      </a:cubicBezTo>
                      <a:cubicBezTo>
                        <a:pt x="382968" y="838361"/>
                        <a:pt x="499603" y="733841"/>
                        <a:pt x="416967" y="804672"/>
                      </a:cubicBezTo>
                      <a:cubicBezTo>
                        <a:pt x="406494" y="813649"/>
                        <a:pt x="398930" y="825915"/>
                        <a:pt x="387706" y="833932"/>
                      </a:cubicBezTo>
                      <a:cubicBezTo>
                        <a:pt x="326552" y="877613"/>
                        <a:pt x="407368" y="798681"/>
                        <a:pt x="343815" y="855878"/>
                      </a:cubicBezTo>
                      <a:cubicBezTo>
                        <a:pt x="223441" y="964213"/>
                        <a:pt x="353853" y="850686"/>
                        <a:pt x="256032" y="958291"/>
                      </a:cubicBezTo>
                      <a:cubicBezTo>
                        <a:pt x="245529" y="969844"/>
                        <a:pt x="230496" y="976512"/>
                        <a:pt x="219456" y="987552"/>
                      </a:cubicBezTo>
                      <a:cubicBezTo>
                        <a:pt x="213239" y="993769"/>
                        <a:pt x="209546" y="1002080"/>
                        <a:pt x="204826" y="1009497"/>
                      </a:cubicBezTo>
                      <a:cubicBezTo>
                        <a:pt x="192476" y="1028905"/>
                        <a:pt x="178538" y="1047444"/>
                        <a:pt x="168250" y="1068019"/>
                      </a:cubicBezTo>
                      <a:cubicBezTo>
                        <a:pt x="149687" y="1105143"/>
                        <a:pt x="159668" y="1088206"/>
                        <a:pt x="138989" y="1119225"/>
                      </a:cubicBezTo>
                      <a:cubicBezTo>
                        <a:pt x="136551" y="1131417"/>
                        <a:pt x="136724" y="1144439"/>
                        <a:pt x="131674" y="1155801"/>
                      </a:cubicBezTo>
                      <a:cubicBezTo>
                        <a:pt x="126722" y="1166942"/>
                        <a:pt x="112520" y="1173194"/>
                        <a:pt x="109728" y="1185062"/>
                      </a:cubicBezTo>
                      <a:cubicBezTo>
                        <a:pt x="102446" y="1216010"/>
                        <a:pt x="104600" y="1248442"/>
                        <a:pt x="102413" y="1280160"/>
                      </a:cubicBezTo>
                      <a:cubicBezTo>
                        <a:pt x="99724" y="1319158"/>
                        <a:pt x="98484" y="1358259"/>
                        <a:pt x="95098" y="1397203"/>
                      </a:cubicBezTo>
                      <a:cubicBezTo>
                        <a:pt x="91350" y="1440308"/>
                        <a:pt x="82728" y="1471158"/>
                        <a:pt x="73152" y="1514246"/>
                      </a:cubicBezTo>
                      <a:cubicBezTo>
                        <a:pt x="56947" y="1660092"/>
                        <a:pt x="77474" y="1508713"/>
                        <a:pt x="51207" y="1631289"/>
                      </a:cubicBezTo>
                      <a:cubicBezTo>
                        <a:pt x="50781" y="1633275"/>
                        <a:pt x="45774" y="1691563"/>
                        <a:pt x="36576" y="1704441"/>
                      </a:cubicBezTo>
                      <a:lnTo>
                        <a:pt x="0" y="1741017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1" name="任意多边形 164"/>
                <p:cNvSpPr/>
                <p:nvPr/>
              </p:nvSpPr>
              <p:spPr>
                <a:xfrm>
                  <a:off x="4306786" y="1280191"/>
                  <a:ext cx="523202" cy="865345"/>
                </a:xfrm>
                <a:custGeom>
                  <a:avLst/>
                  <a:gdLst>
                    <a:gd name="connsiteX0" fmla="*/ 0 w 521070"/>
                    <a:gd name="connsiteY0" fmla="*/ 0 h 863194"/>
                    <a:gd name="connsiteX1" fmla="*/ 7315 w 521070"/>
                    <a:gd name="connsiteY1" fmla="*/ 43891 h 863194"/>
                    <a:gd name="connsiteX2" fmla="*/ 14630 w 521070"/>
                    <a:gd name="connsiteY2" fmla="*/ 73152 h 863194"/>
                    <a:gd name="connsiteX3" fmla="*/ 21945 w 521070"/>
                    <a:gd name="connsiteY3" fmla="*/ 131674 h 863194"/>
                    <a:gd name="connsiteX4" fmla="*/ 43891 w 521070"/>
                    <a:gd name="connsiteY4" fmla="*/ 197510 h 863194"/>
                    <a:gd name="connsiteX5" fmla="*/ 51206 w 521070"/>
                    <a:gd name="connsiteY5" fmla="*/ 219456 h 863194"/>
                    <a:gd name="connsiteX6" fmla="*/ 65837 w 521070"/>
                    <a:gd name="connsiteY6" fmla="*/ 292608 h 863194"/>
                    <a:gd name="connsiteX7" fmla="*/ 102413 w 521070"/>
                    <a:gd name="connsiteY7" fmla="*/ 351130 h 863194"/>
                    <a:gd name="connsiteX8" fmla="*/ 117043 w 521070"/>
                    <a:gd name="connsiteY8" fmla="*/ 395021 h 863194"/>
                    <a:gd name="connsiteX9" fmla="*/ 138989 w 521070"/>
                    <a:gd name="connsiteY9" fmla="*/ 438912 h 863194"/>
                    <a:gd name="connsiteX10" fmla="*/ 314553 w 521070"/>
                    <a:gd name="connsiteY10" fmla="*/ 614477 h 863194"/>
                    <a:gd name="connsiteX11" fmla="*/ 475488 w 521070"/>
                    <a:gd name="connsiteY11" fmla="*/ 672998 h 863194"/>
                    <a:gd name="connsiteX12" fmla="*/ 512064 w 521070"/>
                    <a:gd name="connsiteY12" fmla="*/ 863194 h 863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1070" h="863194">
                      <a:moveTo>
                        <a:pt x="0" y="0"/>
                      </a:moveTo>
                      <a:cubicBezTo>
                        <a:pt x="2438" y="14630"/>
                        <a:pt x="4406" y="29347"/>
                        <a:pt x="7315" y="43891"/>
                      </a:cubicBezTo>
                      <a:cubicBezTo>
                        <a:pt x="9287" y="53750"/>
                        <a:pt x="12977" y="63235"/>
                        <a:pt x="14630" y="73152"/>
                      </a:cubicBezTo>
                      <a:cubicBezTo>
                        <a:pt x="17862" y="92544"/>
                        <a:pt x="17442" y="112537"/>
                        <a:pt x="21945" y="131674"/>
                      </a:cubicBezTo>
                      <a:cubicBezTo>
                        <a:pt x="27243" y="154192"/>
                        <a:pt x="36576" y="175565"/>
                        <a:pt x="43891" y="197510"/>
                      </a:cubicBezTo>
                      <a:cubicBezTo>
                        <a:pt x="46329" y="204825"/>
                        <a:pt x="49694" y="211895"/>
                        <a:pt x="51206" y="219456"/>
                      </a:cubicBezTo>
                      <a:cubicBezTo>
                        <a:pt x="56083" y="243840"/>
                        <a:pt x="57973" y="269017"/>
                        <a:pt x="65837" y="292608"/>
                      </a:cubicBezTo>
                      <a:cubicBezTo>
                        <a:pt x="68779" y="301435"/>
                        <a:pt x="94443" y="339175"/>
                        <a:pt x="102413" y="351130"/>
                      </a:cubicBezTo>
                      <a:cubicBezTo>
                        <a:pt x="107290" y="365760"/>
                        <a:pt x="111112" y="380786"/>
                        <a:pt x="117043" y="395021"/>
                      </a:cubicBezTo>
                      <a:cubicBezTo>
                        <a:pt x="123334" y="410120"/>
                        <a:pt x="131156" y="424552"/>
                        <a:pt x="138989" y="438912"/>
                      </a:cubicBezTo>
                      <a:cubicBezTo>
                        <a:pt x="177501" y="509517"/>
                        <a:pt x="242480" y="588269"/>
                        <a:pt x="314553" y="614477"/>
                      </a:cubicBezTo>
                      <a:lnTo>
                        <a:pt x="475488" y="672998"/>
                      </a:lnTo>
                      <a:cubicBezTo>
                        <a:pt x="548273" y="745783"/>
                        <a:pt x="512064" y="692332"/>
                        <a:pt x="512064" y="86319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2" name="任意多边形 165"/>
                <p:cNvSpPr/>
                <p:nvPr/>
              </p:nvSpPr>
              <p:spPr>
                <a:xfrm>
                  <a:off x="4077438" y="1524934"/>
                  <a:ext cx="143342" cy="1538385"/>
                </a:xfrm>
                <a:custGeom>
                  <a:avLst/>
                  <a:gdLst>
                    <a:gd name="connsiteX0" fmla="*/ 117044 w 147148"/>
                    <a:gd name="connsiteY0" fmla="*/ 0 h 1543507"/>
                    <a:gd name="connsiteX1" fmla="*/ 102413 w 147148"/>
                    <a:gd name="connsiteY1" fmla="*/ 87782 h 1543507"/>
                    <a:gd name="connsiteX2" fmla="*/ 95098 w 147148"/>
                    <a:gd name="connsiteY2" fmla="*/ 109728 h 1543507"/>
                    <a:gd name="connsiteX3" fmla="*/ 73152 w 147148"/>
                    <a:gd name="connsiteY3" fmla="*/ 168249 h 1543507"/>
                    <a:gd name="connsiteX4" fmla="*/ 58522 w 147148"/>
                    <a:gd name="connsiteY4" fmla="*/ 263347 h 1543507"/>
                    <a:gd name="connsiteX5" fmla="*/ 51207 w 147148"/>
                    <a:gd name="connsiteY5" fmla="*/ 292608 h 1543507"/>
                    <a:gd name="connsiteX6" fmla="*/ 36576 w 147148"/>
                    <a:gd name="connsiteY6" fmla="*/ 365760 h 1543507"/>
                    <a:gd name="connsiteX7" fmla="*/ 21946 w 147148"/>
                    <a:gd name="connsiteY7" fmla="*/ 504748 h 1543507"/>
                    <a:gd name="connsiteX8" fmla="*/ 14631 w 147148"/>
                    <a:gd name="connsiteY8" fmla="*/ 534009 h 1543507"/>
                    <a:gd name="connsiteX9" fmla="*/ 0 w 147148"/>
                    <a:gd name="connsiteY9" fmla="*/ 621792 h 1543507"/>
                    <a:gd name="connsiteX10" fmla="*/ 7316 w 147148"/>
                    <a:gd name="connsiteY10" fmla="*/ 987552 h 1543507"/>
                    <a:gd name="connsiteX11" fmla="*/ 29261 w 147148"/>
                    <a:gd name="connsiteY11" fmla="*/ 1075334 h 1543507"/>
                    <a:gd name="connsiteX12" fmla="*/ 43892 w 147148"/>
                    <a:gd name="connsiteY12" fmla="*/ 1126540 h 1543507"/>
                    <a:gd name="connsiteX13" fmla="*/ 73152 w 147148"/>
                    <a:gd name="connsiteY13" fmla="*/ 1207008 h 1543507"/>
                    <a:gd name="connsiteX14" fmla="*/ 95098 w 147148"/>
                    <a:gd name="connsiteY14" fmla="*/ 1294790 h 1543507"/>
                    <a:gd name="connsiteX15" fmla="*/ 124359 w 147148"/>
                    <a:gd name="connsiteY15" fmla="*/ 1345996 h 1543507"/>
                    <a:gd name="connsiteX16" fmla="*/ 146304 w 147148"/>
                    <a:gd name="connsiteY16" fmla="*/ 1477670 h 1543507"/>
                    <a:gd name="connsiteX17" fmla="*/ 146304 w 147148"/>
                    <a:gd name="connsiteY17" fmla="*/ 1543507 h 1543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7148" h="1543507">
                      <a:moveTo>
                        <a:pt x="117044" y="0"/>
                      </a:moveTo>
                      <a:cubicBezTo>
                        <a:pt x="112915" y="28897"/>
                        <a:pt x="109543" y="59262"/>
                        <a:pt x="102413" y="87782"/>
                      </a:cubicBezTo>
                      <a:cubicBezTo>
                        <a:pt x="100543" y="95263"/>
                        <a:pt x="96968" y="102247"/>
                        <a:pt x="95098" y="109728"/>
                      </a:cubicBezTo>
                      <a:cubicBezTo>
                        <a:pt x="82444" y="160348"/>
                        <a:pt x="97237" y="132125"/>
                        <a:pt x="73152" y="168249"/>
                      </a:cubicBezTo>
                      <a:cubicBezTo>
                        <a:pt x="69638" y="192844"/>
                        <a:pt x="63597" y="237971"/>
                        <a:pt x="58522" y="263347"/>
                      </a:cubicBezTo>
                      <a:cubicBezTo>
                        <a:pt x="56550" y="273206"/>
                        <a:pt x="53314" y="282777"/>
                        <a:pt x="51207" y="292608"/>
                      </a:cubicBezTo>
                      <a:cubicBezTo>
                        <a:pt x="45997" y="316923"/>
                        <a:pt x="40898" y="341271"/>
                        <a:pt x="36576" y="365760"/>
                      </a:cubicBezTo>
                      <a:cubicBezTo>
                        <a:pt x="22858" y="443495"/>
                        <a:pt x="34526" y="404106"/>
                        <a:pt x="21946" y="504748"/>
                      </a:cubicBezTo>
                      <a:cubicBezTo>
                        <a:pt x="20699" y="514724"/>
                        <a:pt x="16484" y="524127"/>
                        <a:pt x="14631" y="534009"/>
                      </a:cubicBezTo>
                      <a:cubicBezTo>
                        <a:pt x="9164" y="563166"/>
                        <a:pt x="4877" y="592531"/>
                        <a:pt x="0" y="621792"/>
                      </a:cubicBezTo>
                      <a:cubicBezTo>
                        <a:pt x="2439" y="743712"/>
                        <a:pt x="2963" y="865685"/>
                        <a:pt x="7316" y="987552"/>
                      </a:cubicBezTo>
                      <a:cubicBezTo>
                        <a:pt x="8598" y="1023452"/>
                        <a:pt x="18849" y="1041497"/>
                        <a:pt x="29261" y="1075334"/>
                      </a:cubicBezTo>
                      <a:cubicBezTo>
                        <a:pt x="34482" y="1092301"/>
                        <a:pt x="38278" y="1109699"/>
                        <a:pt x="43892" y="1126540"/>
                      </a:cubicBezTo>
                      <a:cubicBezTo>
                        <a:pt x="52917" y="1153616"/>
                        <a:pt x="64842" y="1179704"/>
                        <a:pt x="73152" y="1207008"/>
                      </a:cubicBezTo>
                      <a:cubicBezTo>
                        <a:pt x="81934" y="1235863"/>
                        <a:pt x="78368" y="1269694"/>
                        <a:pt x="95098" y="1294790"/>
                      </a:cubicBezTo>
                      <a:cubicBezTo>
                        <a:pt x="115777" y="1325809"/>
                        <a:pt x="105796" y="1308872"/>
                        <a:pt x="124359" y="1345996"/>
                      </a:cubicBezTo>
                      <a:cubicBezTo>
                        <a:pt x="137229" y="1397480"/>
                        <a:pt x="139883" y="1403830"/>
                        <a:pt x="146304" y="1477670"/>
                      </a:cubicBezTo>
                      <a:cubicBezTo>
                        <a:pt x="148205" y="1499533"/>
                        <a:pt x="146304" y="1521561"/>
                        <a:pt x="146304" y="1543507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3" name="任意多边形 166"/>
                <p:cNvSpPr/>
                <p:nvPr/>
              </p:nvSpPr>
              <p:spPr>
                <a:xfrm>
                  <a:off x="3754920" y="2058127"/>
                  <a:ext cx="150507" cy="1057637"/>
                </a:xfrm>
                <a:custGeom>
                  <a:avLst/>
                  <a:gdLst>
                    <a:gd name="connsiteX0" fmla="*/ 153619 w 153619"/>
                    <a:gd name="connsiteY0" fmla="*/ 0 h 1053389"/>
                    <a:gd name="connsiteX1" fmla="*/ 146304 w 153619"/>
                    <a:gd name="connsiteY1" fmla="*/ 138989 h 1053389"/>
                    <a:gd name="connsiteX2" fmla="*/ 131673 w 153619"/>
                    <a:gd name="connsiteY2" fmla="*/ 190195 h 1053389"/>
                    <a:gd name="connsiteX3" fmla="*/ 124358 w 153619"/>
                    <a:gd name="connsiteY3" fmla="*/ 241402 h 1053389"/>
                    <a:gd name="connsiteX4" fmla="*/ 117043 w 153619"/>
                    <a:gd name="connsiteY4" fmla="*/ 285293 h 1053389"/>
                    <a:gd name="connsiteX5" fmla="*/ 109728 w 153619"/>
                    <a:gd name="connsiteY5" fmla="*/ 314554 h 1053389"/>
                    <a:gd name="connsiteX6" fmla="*/ 95097 w 153619"/>
                    <a:gd name="connsiteY6" fmla="*/ 380391 h 1053389"/>
                    <a:gd name="connsiteX7" fmla="*/ 80467 w 153619"/>
                    <a:gd name="connsiteY7" fmla="*/ 512064 h 1053389"/>
                    <a:gd name="connsiteX8" fmla="*/ 73152 w 153619"/>
                    <a:gd name="connsiteY8" fmla="*/ 577901 h 1053389"/>
                    <a:gd name="connsiteX9" fmla="*/ 51206 w 153619"/>
                    <a:gd name="connsiteY9" fmla="*/ 607162 h 1053389"/>
                    <a:gd name="connsiteX10" fmla="*/ 43891 w 153619"/>
                    <a:gd name="connsiteY10" fmla="*/ 665683 h 1053389"/>
                    <a:gd name="connsiteX11" fmla="*/ 21945 w 153619"/>
                    <a:gd name="connsiteY11" fmla="*/ 753466 h 1053389"/>
                    <a:gd name="connsiteX12" fmla="*/ 7315 w 153619"/>
                    <a:gd name="connsiteY12" fmla="*/ 885139 h 1053389"/>
                    <a:gd name="connsiteX13" fmla="*/ 0 w 153619"/>
                    <a:gd name="connsiteY13" fmla="*/ 950976 h 1053389"/>
                    <a:gd name="connsiteX14" fmla="*/ 0 w 153619"/>
                    <a:gd name="connsiteY14" fmla="*/ 1053389 h 1053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3619" h="1053389">
                      <a:moveTo>
                        <a:pt x="153619" y="0"/>
                      </a:moveTo>
                      <a:cubicBezTo>
                        <a:pt x="151181" y="46330"/>
                        <a:pt x="151622" y="92901"/>
                        <a:pt x="146304" y="138989"/>
                      </a:cubicBezTo>
                      <a:cubicBezTo>
                        <a:pt x="144269" y="156624"/>
                        <a:pt x="135393" y="172837"/>
                        <a:pt x="131673" y="190195"/>
                      </a:cubicBezTo>
                      <a:cubicBezTo>
                        <a:pt x="128060" y="207055"/>
                        <a:pt x="126980" y="224360"/>
                        <a:pt x="124358" y="241402"/>
                      </a:cubicBezTo>
                      <a:cubicBezTo>
                        <a:pt x="122103" y="256062"/>
                        <a:pt x="119952" y="270749"/>
                        <a:pt x="117043" y="285293"/>
                      </a:cubicBezTo>
                      <a:cubicBezTo>
                        <a:pt x="115071" y="295152"/>
                        <a:pt x="111989" y="304758"/>
                        <a:pt x="109728" y="314554"/>
                      </a:cubicBezTo>
                      <a:cubicBezTo>
                        <a:pt x="104673" y="336459"/>
                        <a:pt x="99974" y="358445"/>
                        <a:pt x="95097" y="380391"/>
                      </a:cubicBezTo>
                      <a:cubicBezTo>
                        <a:pt x="80429" y="541746"/>
                        <a:pt x="95299" y="393406"/>
                        <a:pt x="80467" y="512064"/>
                      </a:cubicBezTo>
                      <a:cubicBezTo>
                        <a:pt x="77728" y="533974"/>
                        <a:pt x="79646" y="556797"/>
                        <a:pt x="73152" y="577901"/>
                      </a:cubicBezTo>
                      <a:cubicBezTo>
                        <a:pt x="69566" y="589554"/>
                        <a:pt x="58521" y="597408"/>
                        <a:pt x="51206" y="607162"/>
                      </a:cubicBezTo>
                      <a:cubicBezTo>
                        <a:pt x="48768" y="626669"/>
                        <a:pt x="46062" y="646144"/>
                        <a:pt x="43891" y="665683"/>
                      </a:cubicBezTo>
                      <a:cubicBezTo>
                        <a:pt x="34890" y="746698"/>
                        <a:pt x="54186" y="721225"/>
                        <a:pt x="21945" y="753466"/>
                      </a:cubicBezTo>
                      <a:lnTo>
                        <a:pt x="7315" y="885139"/>
                      </a:lnTo>
                      <a:cubicBezTo>
                        <a:pt x="4877" y="907085"/>
                        <a:pt x="0" y="928895"/>
                        <a:pt x="0" y="950976"/>
                      </a:cubicBezTo>
                      <a:lnTo>
                        <a:pt x="0" y="1053389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4" name="任意多边形 167"/>
                <p:cNvSpPr/>
                <p:nvPr/>
              </p:nvSpPr>
              <p:spPr>
                <a:xfrm>
                  <a:off x="3324892" y="2232944"/>
                  <a:ext cx="451527" cy="472005"/>
                </a:xfrm>
                <a:custGeom>
                  <a:avLst/>
                  <a:gdLst>
                    <a:gd name="connsiteX0" fmla="*/ 446227 w 446227"/>
                    <a:gd name="connsiteY0" fmla="*/ 0 h 468215"/>
                    <a:gd name="connsiteX1" fmla="*/ 424282 w 446227"/>
                    <a:gd name="connsiteY1" fmla="*/ 36576 h 468215"/>
                    <a:gd name="connsiteX2" fmla="*/ 409651 w 446227"/>
                    <a:gd name="connsiteY2" fmla="*/ 73152 h 468215"/>
                    <a:gd name="connsiteX3" fmla="*/ 365760 w 446227"/>
                    <a:gd name="connsiteY3" fmla="*/ 131674 h 468215"/>
                    <a:gd name="connsiteX4" fmla="*/ 329184 w 446227"/>
                    <a:gd name="connsiteY4" fmla="*/ 212141 h 468215"/>
                    <a:gd name="connsiteX5" fmla="*/ 307238 w 446227"/>
                    <a:gd name="connsiteY5" fmla="*/ 241402 h 468215"/>
                    <a:gd name="connsiteX6" fmla="*/ 270662 w 446227"/>
                    <a:gd name="connsiteY6" fmla="*/ 285293 h 468215"/>
                    <a:gd name="connsiteX7" fmla="*/ 248717 w 446227"/>
                    <a:gd name="connsiteY7" fmla="*/ 307238 h 468215"/>
                    <a:gd name="connsiteX8" fmla="*/ 197510 w 446227"/>
                    <a:gd name="connsiteY8" fmla="*/ 336499 h 468215"/>
                    <a:gd name="connsiteX9" fmla="*/ 182880 w 446227"/>
                    <a:gd name="connsiteY9" fmla="*/ 351130 h 468215"/>
                    <a:gd name="connsiteX10" fmla="*/ 153619 w 446227"/>
                    <a:gd name="connsiteY10" fmla="*/ 373075 h 468215"/>
                    <a:gd name="connsiteX11" fmla="*/ 102413 w 446227"/>
                    <a:gd name="connsiteY11" fmla="*/ 409651 h 468215"/>
                    <a:gd name="connsiteX12" fmla="*/ 80467 w 446227"/>
                    <a:gd name="connsiteY12" fmla="*/ 416966 h 468215"/>
                    <a:gd name="connsiteX13" fmla="*/ 21946 w 446227"/>
                    <a:gd name="connsiteY13" fmla="*/ 446227 h 468215"/>
                    <a:gd name="connsiteX14" fmla="*/ 0 w 446227"/>
                    <a:gd name="connsiteY14" fmla="*/ 468173 h 468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46227" h="468215">
                      <a:moveTo>
                        <a:pt x="446227" y="0"/>
                      </a:moveTo>
                      <a:cubicBezTo>
                        <a:pt x="438912" y="12192"/>
                        <a:pt x="430641" y="23859"/>
                        <a:pt x="424282" y="36576"/>
                      </a:cubicBezTo>
                      <a:cubicBezTo>
                        <a:pt x="418410" y="48321"/>
                        <a:pt x="415939" y="61624"/>
                        <a:pt x="409651" y="73152"/>
                      </a:cubicBezTo>
                      <a:cubicBezTo>
                        <a:pt x="389800" y="109545"/>
                        <a:pt x="387632" y="109801"/>
                        <a:pt x="365760" y="131674"/>
                      </a:cubicBezTo>
                      <a:cubicBezTo>
                        <a:pt x="354118" y="166600"/>
                        <a:pt x="354624" y="168529"/>
                        <a:pt x="329184" y="212141"/>
                      </a:cubicBezTo>
                      <a:cubicBezTo>
                        <a:pt x="323041" y="222672"/>
                        <a:pt x="313159" y="230744"/>
                        <a:pt x="307238" y="241402"/>
                      </a:cubicBezTo>
                      <a:cubicBezTo>
                        <a:pt x="281394" y="287921"/>
                        <a:pt x="309969" y="272191"/>
                        <a:pt x="270662" y="285293"/>
                      </a:cubicBezTo>
                      <a:cubicBezTo>
                        <a:pt x="263347" y="292608"/>
                        <a:pt x="257135" y="301225"/>
                        <a:pt x="248717" y="307238"/>
                      </a:cubicBezTo>
                      <a:cubicBezTo>
                        <a:pt x="178653" y="357284"/>
                        <a:pt x="255086" y="290438"/>
                        <a:pt x="197510" y="336499"/>
                      </a:cubicBezTo>
                      <a:cubicBezTo>
                        <a:pt x="192124" y="340807"/>
                        <a:pt x="188178" y="346715"/>
                        <a:pt x="182880" y="351130"/>
                      </a:cubicBezTo>
                      <a:cubicBezTo>
                        <a:pt x="173514" y="358935"/>
                        <a:pt x="162985" y="365270"/>
                        <a:pt x="153619" y="373075"/>
                      </a:cubicBezTo>
                      <a:cubicBezTo>
                        <a:pt x="122773" y="398780"/>
                        <a:pt x="157608" y="382055"/>
                        <a:pt x="102413" y="409651"/>
                      </a:cubicBezTo>
                      <a:cubicBezTo>
                        <a:pt x="95516" y="413099"/>
                        <a:pt x="87487" y="413775"/>
                        <a:pt x="80467" y="416966"/>
                      </a:cubicBezTo>
                      <a:cubicBezTo>
                        <a:pt x="60612" y="425991"/>
                        <a:pt x="21946" y="446227"/>
                        <a:pt x="21946" y="446227"/>
                      </a:cubicBezTo>
                      <a:cubicBezTo>
                        <a:pt x="5962" y="470202"/>
                        <a:pt x="16107" y="468173"/>
                        <a:pt x="0" y="46817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5" name="任意多边形 168"/>
                <p:cNvSpPr/>
                <p:nvPr/>
              </p:nvSpPr>
              <p:spPr>
                <a:xfrm>
                  <a:off x="2902030" y="2101829"/>
                  <a:ext cx="895893" cy="830381"/>
                </a:xfrm>
                <a:custGeom>
                  <a:avLst/>
                  <a:gdLst>
                    <a:gd name="connsiteX0" fmla="*/ 892455 w 892455"/>
                    <a:gd name="connsiteY0" fmla="*/ 0 h 833933"/>
                    <a:gd name="connsiteX1" fmla="*/ 833933 w 892455"/>
                    <a:gd name="connsiteY1" fmla="*/ 43892 h 833933"/>
                    <a:gd name="connsiteX2" fmla="*/ 811988 w 892455"/>
                    <a:gd name="connsiteY2" fmla="*/ 80468 h 833933"/>
                    <a:gd name="connsiteX3" fmla="*/ 768096 w 892455"/>
                    <a:gd name="connsiteY3" fmla="*/ 117044 h 833933"/>
                    <a:gd name="connsiteX4" fmla="*/ 702260 w 892455"/>
                    <a:gd name="connsiteY4" fmla="*/ 182880 h 833933"/>
                    <a:gd name="connsiteX5" fmla="*/ 658368 w 892455"/>
                    <a:gd name="connsiteY5" fmla="*/ 219456 h 833933"/>
                    <a:gd name="connsiteX6" fmla="*/ 614477 w 892455"/>
                    <a:gd name="connsiteY6" fmla="*/ 234087 h 833933"/>
                    <a:gd name="connsiteX7" fmla="*/ 592532 w 892455"/>
                    <a:gd name="connsiteY7" fmla="*/ 248717 h 833933"/>
                    <a:gd name="connsiteX8" fmla="*/ 548640 w 892455"/>
                    <a:gd name="connsiteY8" fmla="*/ 270663 h 833933"/>
                    <a:gd name="connsiteX9" fmla="*/ 526695 w 892455"/>
                    <a:gd name="connsiteY9" fmla="*/ 292608 h 833933"/>
                    <a:gd name="connsiteX10" fmla="*/ 490119 w 892455"/>
                    <a:gd name="connsiteY10" fmla="*/ 321869 h 833933"/>
                    <a:gd name="connsiteX11" fmla="*/ 468173 w 892455"/>
                    <a:gd name="connsiteY11" fmla="*/ 343815 h 833933"/>
                    <a:gd name="connsiteX12" fmla="*/ 424282 w 892455"/>
                    <a:gd name="connsiteY12" fmla="*/ 373076 h 833933"/>
                    <a:gd name="connsiteX13" fmla="*/ 409652 w 892455"/>
                    <a:gd name="connsiteY13" fmla="*/ 395021 h 833933"/>
                    <a:gd name="connsiteX14" fmla="*/ 387706 w 892455"/>
                    <a:gd name="connsiteY14" fmla="*/ 453543 h 833933"/>
                    <a:gd name="connsiteX15" fmla="*/ 358445 w 892455"/>
                    <a:gd name="connsiteY15" fmla="*/ 497434 h 833933"/>
                    <a:gd name="connsiteX16" fmla="*/ 314554 w 892455"/>
                    <a:gd name="connsiteY16" fmla="*/ 526695 h 833933"/>
                    <a:gd name="connsiteX17" fmla="*/ 292608 w 892455"/>
                    <a:gd name="connsiteY17" fmla="*/ 541325 h 833933"/>
                    <a:gd name="connsiteX18" fmla="*/ 241402 w 892455"/>
                    <a:gd name="connsiteY18" fmla="*/ 570586 h 833933"/>
                    <a:gd name="connsiteX19" fmla="*/ 197511 w 892455"/>
                    <a:gd name="connsiteY19" fmla="*/ 592532 h 833933"/>
                    <a:gd name="connsiteX20" fmla="*/ 80468 w 892455"/>
                    <a:gd name="connsiteY20" fmla="*/ 651053 h 833933"/>
                    <a:gd name="connsiteX21" fmla="*/ 14631 w 892455"/>
                    <a:gd name="connsiteY21" fmla="*/ 702260 h 833933"/>
                    <a:gd name="connsiteX22" fmla="*/ 7316 w 892455"/>
                    <a:gd name="connsiteY22" fmla="*/ 731520 h 833933"/>
                    <a:gd name="connsiteX23" fmla="*/ 0 w 892455"/>
                    <a:gd name="connsiteY23" fmla="*/ 833933 h 833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892455" h="833933">
                      <a:moveTo>
                        <a:pt x="892455" y="0"/>
                      </a:moveTo>
                      <a:cubicBezTo>
                        <a:pt x="880462" y="7996"/>
                        <a:pt x="846235" y="26670"/>
                        <a:pt x="833933" y="43892"/>
                      </a:cubicBezTo>
                      <a:cubicBezTo>
                        <a:pt x="825669" y="55462"/>
                        <a:pt x="820519" y="69094"/>
                        <a:pt x="811988" y="80468"/>
                      </a:cubicBezTo>
                      <a:cubicBezTo>
                        <a:pt x="784788" y="116734"/>
                        <a:pt x="797831" y="89787"/>
                        <a:pt x="768096" y="117044"/>
                      </a:cubicBezTo>
                      <a:cubicBezTo>
                        <a:pt x="745218" y="138015"/>
                        <a:pt x="724205" y="160935"/>
                        <a:pt x="702260" y="182880"/>
                      </a:cubicBezTo>
                      <a:cubicBezTo>
                        <a:pt x="688477" y="196663"/>
                        <a:pt x="676702" y="211307"/>
                        <a:pt x="658368" y="219456"/>
                      </a:cubicBezTo>
                      <a:cubicBezTo>
                        <a:pt x="644275" y="225719"/>
                        <a:pt x="614477" y="234087"/>
                        <a:pt x="614477" y="234087"/>
                      </a:cubicBezTo>
                      <a:cubicBezTo>
                        <a:pt x="607162" y="238964"/>
                        <a:pt x="600395" y="244785"/>
                        <a:pt x="592532" y="248717"/>
                      </a:cubicBezTo>
                      <a:cubicBezTo>
                        <a:pt x="559538" y="265214"/>
                        <a:pt x="580089" y="244456"/>
                        <a:pt x="548640" y="270663"/>
                      </a:cubicBezTo>
                      <a:cubicBezTo>
                        <a:pt x="540693" y="277286"/>
                        <a:pt x="534480" y="285796"/>
                        <a:pt x="526695" y="292608"/>
                      </a:cubicBezTo>
                      <a:cubicBezTo>
                        <a:pt x="514945" y="302890"/>
                        <a:pt x="501869" y="311587"/>
                        <a:pt x="490119" y="321869"/>
                      </a:cubicBezTo>
                      <a:cubicBezTo>
                        <a:pt x="482333" y="328682"/>
                        <a:pt x="476339" y="337463"/>
                        <a:pt x="468173" y="343815"/>
                      </a:cubicBezTo>
                      <a:cubicBezTo>
                        <a:pt x="454293" y="354610"/>
                        <a:pt x="438912" y="363322"/>
                        <a:pt x="424282" y="373076"/>
                      </a:cubicBezTo>
                      <a:cubicBezTo>
                        <a:pt x="419405" y="380391"/>
                        <a:pt x="413584" y="387158"/>
                        <a:pt x="409652" y="395021"/>
                      </a:cubicBezTo>
                      <a:cubicBezTo>
                        <a:pt x="370474" y="473375"/>
                        <a:pt x="452385" y="334964"/>
                        <a:pt x="387706" y="453543"/>
                      </a:cubicBezTo>
                      <a:cubicBezTo>
                        <a:pt x="379286" y="468980"/>
                        <a:pt x="373075" y="487680"/>
                        <a:pt x="358445" y="497434"/>
                      </a:cubicBezTo>
                      <a:lnTo>
                        <a:pt x="314554" y="526695"/>
                      </a:lnTo>
                      <a:cubicBezTo>
                        <a:pt x="307239" y="531572"/>
                        <a:pt x="300241" y="536963"/>
                        <a:pt x="292608" y="541325"/>
                      </a:cubicBezTo>
                      <a:cubicBezTo>
                        <a:pt x="275539" y="551079"/>
                        <a:pt x="258711" y="561266"/>
                        <a:pt x="241402" y="570586"/>
                      </a:cubicBezTo>
                      <a:cubicBezTo>
                        <a:pt x="227000" y="578341"/>
                        <a:pt x="211768" y="584513"/>
                        <a:pt x="197511" y="592532"/>
                      </a:cubicBezTo>
                      <a:cubicBezTo>
                        <a:pt x="97003" y="649068"/>
                        <a:pt x="159000" y="624876"/>
                        <a:pt x="80468" y="651053"/>
                      </a:cubicBezTo>
                      <a:cubicBezTo>
                        <a:pt x="68420" y="659085"/>
                        <a:pt x="25210" y="683746"/>
                        <a:pt x="14631" y="702260"/>
                      </a:cubicBezTo>
                      <a:cubicBezTo>
                        <a:pt x="9643" y="710989"/>
                        <a:pt x="9754" y="721767"/>
                        <a:pt x="7316" y="731520"/>
                      </a:cubicBezTo>
                      <a:lnTo>
                        <a:pt x="0" y="833933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6" name="任意多边形 169"/>
                <p:cNvSpPr/>
                <p:nvPr/>
              </p:nvSpPr>
              <p:spPr>
                <a:xfrm>
                  <a:off x="2808859" y="2932210"/>
                  <a:ext cx="659375" cy="961491"/>
                </a:xfrm>
                <a:custGeom>
                  <a:avLst/>
                  <a:gdLst>
                    <a:gd name="connsiteX0" fmla="*/ 658368 w 658368"/>
                    <a:gd name="connsiteY0" fmla="*/ 0 h 958291"/>
                    <a:gd name="connsiteX1" fmla="*/ 592531 w 658368"/>
                    <a:gd name="connsiteY1" fmla="*/ 14631 h 958291"/>
                    <a:gd name="connsiteX2" fmla="*/ 563270 w 658368"/>
                    <a:gd name="connsiteY2" fmla="*/ 51207 h 958291"/>
                    <a:gd name="connsiteX3" fmla="*/ 519379 w 658368"/>
                    <a:gd name="connsiteY3" fmla="*/ 95098 h 958291"/>
                    <a:gd name="connsiteX4" fmla="*/ 446227 w 658368"/>
                    <a:gd name="connsiteY4" fmla="*/ 182880 h 958291"/>
                    <a:gd name="connsiteX5" fmla="*/ 416966 w 658368"/>
                    <a:gd name="connsiteY5" fmla="*/ 226771 h 958291"/>
                    <a:gd name="connsiteX6" fmla="*/ 373075 w 658368"/>
                    <a:gd name="connsiteY6" fmla="*/ 285293 h 958291"/>
                    <a:gd name="connsiteX7" fmla="*/ 321869 w 658368"/>
                    <a:gd name="connsiteY7" fmla="*/ 365760 h 958291"/>
                    <a:gd name="connsiteX8" fmla="*/ 277977 w 658368"/>
                    <a:gd name="connsiteY8" fmla="*/ 424282 h 958291"/>
                    <a:gd name="connsiteX9" fmla="*/ 226771 w 658368"/>
                    <a:gd name="connsiteY9" fmla="*/ 534010 h 958291"/>
                    <a:gd name="connsiteX10" fmla="*/ 197510 w 658368"/>
                    <a:gd name="connsiteY10" fmla="*/ 577901 h 958291"/>
                    <a:gd name="connsiteX11" fmla="*/ 153619 w 658368"/>
                    <a:gd name="connsiteY11" fmla="*/ 680314 h 958291"/>
                    <a:gd name="connsiteX12" fmla="*/ 124358 w 658368"/>
                    <a:gd name="connsiteY12" fmla="*/ 753466 h 958291"/>
                    <a:gd name="connsiteX13" fmla="*/ 109728 w 658368"/>
                    <a:gd name="connsiteY13" fmla="*/ 797357 h 958291"/>
                    <a:gd name="connsiteX14" fmla="*/ 65837 w 658368"/>
                    <a:gd name="connsiteY14" fmla="*/ 848563 h 958291"/>
                    <a:gd name="connsiteX15" fmla="*/ 36576 w 658368"/>
                    <a:gd name="connsiteY15" fmla="*/ 892455 h 958291"/>
                    <a:gd name="connsiteX16" fmla="*/ 21945 w 658368"/>
                    <a:gd name="connsiteY16" fmla="*/ 914400 h 958291"/>
                    <a:gd name="connsiteX17" fmla="*/ 0 w 658368"/>
                    <a:gd name="connsiteY17" fmla="*/ 958291 h 958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58368" h="958291">
                      <a:moveTo>
                        <a:pt x="658368" y="0"/>
                      </a:moveTo>
                      <a:cubicBezTo>
                        <a:pt x="636422" y="4877"/>
                        <a:pt x="612325" y="3973"/>
                        <a:pt x="592531" y="14631"/>
                      </a:cubicBezTo>
                      <a:cubicBezTo>
                        <a:pt x="578784" y="22033"/>
                        <a:pt x="573773" y="39654"/>
                        <a:pt x="563270" y="51207"/>
                      </a:cubicBezTo>
                      <a:cubicBezTo>
                        <a:pt x="549352" y="66517"/>
                        <a:pt x="532625" y="79203"/>
                        <a:pt x="519379" y="95098"/>
                      </a:cubicBezTo>
                      <a:cubicBezTo>
                        <a:pt x="494995" y="124359"/>
                        <a:pt x="467355" y="151188"/>
                        <a:pt x="446227" y="182880"/>
                      </a:cubicBezTo>
                      <a:cubicBezTo>
                        <a:pt x="436473" y="197510"/>
                        <a:pt x="427516" y="212704"/>
                        <a:pt x="416966" y="226771"/>
                      </a:cubicBezTo>
                      <a:cubicBezTo>
                        <a:pt x="402336" y="246278"/>
                        <a:pt x="383980" y="263483"/>
                        <a:pt x="373075" y="285293"/>
                      </a:cubicBezTo>
                      <a:cubicBezTo>
                        <a:pt x="340143" y="351159"/>
                        <a:pt x="381944" y="271357"/>
                        <a:pt x="321869" y="365760"/>
                      </a:cubicBezTo>
                      <a:cubicBezTo>
                        <a:pt x="285470" y="422957"/>
                        <a:pt x="334680" y="367579"/>
                        <a:pt x="277977" y="424282"/>
                      </a:cubicBezTo>
                      <a:cubicBezTo>
                        <a:pt x="267662" y="447492"/>
                        <a:pt x="242029" y="507854"/>
                        <a:pt x="226771" y="534010"/>
                      </a:cubicBezTo>
                      <a:cubicBezTo>
                        <a:pt x="217911" y="549198"/>
                        <a:pt x="207264" y="563271"/>
                        <a:pt x="197510" y="577901"/>
                      </a:cubicBezTo>
                      <a:cubicBezTo>
                        <a:pt x="161811" y="720704"/>
                        <a:pt x="208729" y="560909"/>
                        <a:pt x="153619" y="680314"/>
                      </a:cubicBezTo>
                      <a:cubicBezTo>
                        <a:pt x="102483" y="791109"/>
                        <a:pt x="165720" y="691424"/>
                        <a:pt x="124358" y="753466"/>
                      </a:cubicBezTo>
                      <a:cubicBezTo>
                        <a:pt x="119481" y="768096"/>
                        <a:pt x="120633" y="786452"/>
                        <a:pt x="109728" y="797357"/>
                      </a:cubicBezTo>
                      <a:cubicBezTo>
                        <a:pt x="84470" y="822615"/>
                        <a:pt x="87733" y="817283"/>
                        <a:pt x="65837" y="848563"/>
                      </a:cubicBezTo>
                      <a:cubicBezTo>
                        <a:pt x="55753" y="862968"/>
                        <a:pt x="46330" y="877824"/>
                        <a:pt x="36576" y="892455"/>
                      </a:cubicBezTo>
                      <a:cubicBezTo>
                        <a:pt x="31699" y="899770"/>
                        <a:pt x="25877" y="906536"/>
                        <a:pt x="21945" y="914400"/>
                      </a:cubicBezTo>
                      <a:lnTo>
                        <a:pt x="0" y="958291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7" name="任意多边形 170"/>
                <p:cNvSpPr/>
                <p:nvPr/>
              </p:nvSpPr>
              <p:spPr>
                <a:xfrm>
                  <a:off x="3382229" y="3185691"/>
                  <a:ext cx="315353" cy="812900"/>
                </a:xfrm>
                <a:custGeom>
                  <a:avLst/>
                  <a:gdLst>
                    <a:gd name="connsiteX0" fmla="*/ 7316 w 321869"/>
                    <a:gd name="connsiteY0" fmla="*/ 0 h 811987"/>
                    <a:gd name="connsiteX1" fmla="*/ 0 w 321869"/>
                    <a:gd name="connsiteY1" fmla="*/ 43891 h 811987"/>
                    <a:gd name="connsiteX2" fmla="*/ 7316 w 321869"/>
                    <a:gd name="connsiteY2" fmla="*/ 65837 h 811987"/>
                    <a:gd name="connsiteX3" fmla="*/ 14631 w 321869"/>
                    <a:gd name="connsiteY3" fmla="*/ 109728 h 811987"/>
                    <a:gd name="connsiteX4" fmla="*/ 36576 w 321869"/>
                    <a:gd name="connsiteY4" fmla="*/ 153619 h 811987"/>
                    <a:gd name="connsiteX5" fmla="*/ 43892 w 321869"/>
                    <a:gd name="connsiteY5" fmla="*/ 175565 h 811987"/>
                    <a:gd name="connsiteX6" fmla="*/ 51207 w 321869"/>
                    <a:gd name="connsiteY6" fmla="*/ 314554 h 811987"/>
                    <a:gd name="connsiteX7" fmla="*/ 58522 w 321869"/>
                    <a:gd name="connsiteY7" fmla="*/ 336499 h 811987"/>
                    <a:gd name="connsiteX8" fmla="*/ 65837 w 321869"/>
                    <a:gd name="connsiteY8" fmla="*/ 482803 h 811987"/>
                    <a:gd name="connsiteX9" fmla="*/ 73152 w 321869"/>
                    <a:gd name="connsiteY9" fmla="*/ 512064 h 811987"/>
                    <a:gd name="connsiteX10" fmla="*/ 80468 w 321869"/>
                    <a:gd name="connsiteY10" fmla="*/ 555955 h 811987"/>
                    <a:gd name="connsiteX11" fmla="*/ 102413 w 321869"/>
                    <a:gd name="connsiteY11" fmla="*/ 592531 h 811987"/>
                    <a:gd name="connsiteX12" fmla="*/ 109728 w 321869"/>
                    <a:gd name="connsiteY12" fmla="*/ 621792 h 811987"/>
                    <a:gd name="connsiteX13" fmla="*/ 160935 w 321869"/>
                    <a:gd name="connsiteY13" fmla="*/ 680314 h 811987"/>
                    <a:gd name="connsiteX14" fmla="*/ 175565 w 321869"/>
                    <a:gd name="connsiteY14" fmla="*/ 702259 h 811987"/>
                    <a:gd name="connsiteX15" fmla="*/ 212141 w 321869"/>
                    <a:gd name="connsiteY15" fmla="*/ 731520 h 811987"/>
                    <a:gd name="connsiteX16" fmla="*/ 241402 w 321869"/>
                    <a:gd name="connsiteY16" fmla="*/ 760781 h 811987"/>
                    <a:gd name="connsiteX17" fmla="*/ 292608 w 321869"/>
                    <a:gd name="connsiteY17" fmla="*/ 782726 h 811987"/>
                    <a:gd name="connsiteX18" fmla="*/ 321869 w 321869"/>
                    <a:gd name="connsiteY18" fmla="*/ 811987 h 811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21869" h="811987">
                      <a:moveTo>
                        <a:pt x="7316" y="0"/>
                      </a:moveTo>
                      <a:cubicBezTo>
                        <a:pt x="4877" y="14630"/>
                        <a:pt x="0" y="29059"/>
                        <a:pt x="0" y="43891"/>
                      </a:cubicBezTo>
                      <a:cubicBezTo>
                        <a:pt x="0" y="51602"/>
                        <a:pt x="5643" y="58310"/>
                        <a:pt x="7316" y="65837"/>
                      </a:cubicBezTo>
                      <a:cubicBezTo>
                        <a:pt x="10534" y="80316"/>
                        <a:pt x="9941" y="95657"/>
                        <a:pt x="14631" y="109728"/>
                      </a:cubicBezTo>
                      <a:cubicBezTo>
                        <a:pt x="19803" y="125246"/>
                        <a:pt x="29933" y="138672"/>
                        <a:pt x="36576" y="153619"/>
                      </a:cubicBezTo>
                      <a:cubicBezTo>
                        <a:pt x="39708" y="160665"/>
                        <a:pt x="41453" y="168250"/>
                        <a:pt x="43892" y="175565"/>
                      </a:cubicBezTo>
                      <a:cubicBezTo>
                        <a:pt x="46330" y="221895"/>
                        <a:pt x="47007" y="268351"/>
                        <a:pt x="51207" y="314554"/>
                      </a:cubicBezTo>
                      <a:cubicBezTo>
                        <a:pt x="51905" y="322233"/>
                        <a:pt x="57854" y="328817"/>
                        <a:pt x="58522" y="336499"/>
                      </a:cubicBezTo>
                      <a:cubicBezTo>
                        <a:pt x="62752" y="385144"/>
                        <a:pt x="61782" y="434143"/>
                        <a:pt x="65837" y="482803"/>
                      </a:cubicBezTo>
                      <a:cubicBezTo>
                        <a:pt x="66672" y="492822"/>
                        <a:pt x="71180" y="502205"/>
                        <a:pt x="73152" y="512064"/>
                      </a:cubicBezTo>
                      <a:cubicBezTo>
                        <a:pt x="76061" y="526608"/>
                        <a:pt x="75399" y="542016"/>
                        <a:pt x="80468" y="555955"/>
                      </a:cubicBezTo>
                      <a:cubicBezTo>
                        <a:pt x="85327" y="569317"/>
                        <a:pt x="95098" y="580339"/>
                        <a:pt x="102413" y="592531"/>
                      </a:cubicBezTo>
                      <a:cubicBezTo>
                        <a:pt x="104851" y="602285"/>
                        <a:pt x="105768" y="612551"/>
                        <a:pt x="109728" y="621792"/>
                      </a:cubicBezTo>
                      <a:cubicBezTo>
                        <a:pt x="119605" y="644837"/>
                        <a:pt x="146223" y="663500"/>
                        <a:pt x="160935" y="680314"/>
                      </a:cubicBezTo>
                      <a:cubicBezTo>
                        <a:pt x="166724" y="686930"/>
                        <a:pt x="169348" y="696042"/>
                        <a:pt x="175565" y="702259"/>
                      </a:cubicBezTo>
                      <a:cubicBezTo>
                        <a:pt x="186605" y="713299"/>
                        <a:pt x="200471" y="721147"/>
                        <a:pt x="212141" y="731520"/>
                      </a:cubicBezTo>
                      <a:cubicBezTo>
                        <a:pt x="222451" y="740684"/>
                        <a:pt x="228316" y="756419"/>
                        <a:pt x="241402" y="760781"/>
                      </a:cubicBezTo>
                      <a:cubicBezTo>
                        <a:pt x="260909" y="767283"/>
                        <a:pt x="274529" y="770673"/>
                        <a:pt x="292608" y="782726"/>
                      </a:cubicBezTo>
                      <a:lnTo>
                        <a:pt x="321869" y="811987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8" name="任意多边形 171"/>
                <p:cNvSpPr/>
                <p:nvPr/>
              </p:nvSpPr>
              <p:spPr>
                <a:xfrm>
                  <a:off x="2816024" y="3465398"/>
                  <a:ext cx="379860" cy="926528"/>
                </a:xfrm>
                <a:custGeom>
                  <a:avLst/>
                  <a:gdLst>
                    <a:gd name="connsiteX0" fmla="*/ 380543 w 380543"/>
                    <a:gd name="connsiteY0" fmla="*/ 0 h 921715"/>
                    <a:gd name="connsiteX1" fmla="*/ 358598 w 380543"/>
                    <a:gd name="connsiteY1" fmla="*/ 36576 h 921715"/>
                    <a:gd name="connsiteX2" fmla="*/ 322022 w 380543"/>
                    <a:gd name="connsiteY2" fmla="*/ 102413 h 921715"/>
                    <a:gd name="connsiteX3" fmla="*/ 278131 w 380543"/>
                    <a:gd name="connsiteY3" fmla="*/ 160934 h 921715"/>
                    <a:gd name="connsiteX4" fmla="*/ 263500 w 380543"/>
                    <a:gd name="connsiteY4" fmla="*/ 204825 h 921715"/>
                    <a:gd name="connsiteX5" fmla="*/ 241555 w 380543"/>
                    <a:gd name="connsiteY5" fmla="*/ 234086 h 921715"/>
                    <a:gd name="connsiteX6" fmla="*/ 197663 w 380543"/>
                    <a:gd name="connsiteY6" fmla="*/ 299923 h 921715"/>
                    <a:gd name="connsiteX7" fmla="*/ 161087 w 380543"/>
                    <a:gd name="connsiteY7" fmla="*/ 373075 h 921715"/>
                    <a:gd name="connsiteX8" fmla="*/ 131827 w 380543"/>
                    <a:gd name="connsiteY8" fmla="*/ 424281 h 921715"/>
                    <a:gd name="connsiteX9" fmla="*/ 117196 w 380543"/>
                    <a:gd name="connsiteY9" fmla="*/ 482803 h 921715"/>
                    <a:gd name="connsiteX10" fmla="*/ 102566 w 380543"/>
                    <a:gd name="connsiteY10" fmla="*/ 526694 h 921715"/>
                    <a:gd name="connsiteX11" fmla="*/ 87935 w 380543"/>
                    <a:gd name="connsiteY11" fmla="*/ 607161 h 921715"/>
                    <a:gd name="connsiteX12" fmla="*/ 80620 w 380543"/>
                    <a:gd name="connsiteY12" fmla="*/ 702259 h 921715"/>
                    <a:gd name="connsiteX13" fmla="*/ 73305 w 380543"/>
                    <a:gd name="connsiteY13" fmla="*/ 760781 h 921715"/>
                    <a:gd name="connsiteX14" fmla="*/ 51359 w 380543"/>
                    <a:gd name="connsiteY14" fmla="*/ 790041 h 921715"/>
                    <a:gd name="connsiteX15" fmla="*/ 36729 w 380543"/>
                    <a:gd name="connsiteY15" fmla="*/ 826617 h 921715"/>
                    <a:gd name="connsiteX16" fmla="*/ 29414 w 380543"/>
                    <a:gd name="connsiteY16" fmla="*/ 870509 h 921715"/>
                    <a:gd name="connsiteX17" fmla="*/ 14783 w 380543"/>
                    <a:gd name="connsiteY17" fmla="*/ 885139 h 921715"/>
                    <a:gd name="connsiteX18" fmla="*/ 153 w 380543"/>
                    <a:gd name="connsiteY18" fmla="*/ 921715 h 921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80543" h="921715">
                      <a:moveTo>
                        <a:pt x="380543" y="0"/>
                      </a:moveTo>
                      <a:cubicBezTo>
                        <a:pt x="373228" y="12192"/>
                        <a:pt x="365406" y="24094"/>
                        <a:pt x="358598" y="36576"/>
                      </a:cubicBezTo>
                      <a:cubicBezTo>
                        <a:pt x="335346" y="79205"/>
                        <a:pt x="344314" y="71761"/>
                        <a:pt x="322022" y="102413"/>
                      </a:cubicBezTo>
                      <a:cubicBezTo>
                        <a:pt x="307680" y="122133"/>
                        <a:pt x="278131" y="160934"/>
                        <a:pt x="278131" y="160934"/>
                      </a:cubicBezTo>
                      <a:cubicBezTo>
                        <a:pt x="273254" y="175564"/>
                        <a:pt x="270397" y="191031"/>
                        <a:pt x="263500" y="204825"/>
                      </a:cubicBezTo>
                      <a:cubicBezTo>
                        <a:pt x="258048" y="215730"/>
                        <a:pt x="248495" y="224062"/>
                        <a:pt x="241555" y="234086"/>
                      </a:cubicBezTo>
                      <a:cubicBezTo>
                        <a:pt x="226542" y="255772"/>
                        <a:pt x="211233" y="277306"/>
                        <a:pt x="197663" y="299923"/>
                      </a:cubicBezTo>
                      <a:cubicBezTo>
                        <a:pt x="136625" y="401656"/>
                        <a:pt x="210864" y="273521"/>
                        <a:pt x="161087" y="373075"/>
                      </a:cubicBezTo>
                      <a:cubicBezTo>
                        <a:pt x="152295" y="390658"/>
                        <a:pt x="141580" y="407212"/>
                        <a:pt x="131827" y="424281"/>
                      </a:cubicBezTo>
                      <a:cubicBezTo>
                        <a:pt x="126950" y="443788"/>
                        <a:pt x="123554" y="463727"/>
                        <a:pt x="117196" y="482803"/>
                      </a:cubicBezTo>
                      <a:cubicBezTo>
                        <a:pt x="112319" y="497433"/>
                        <a:pt x="106997" y="511923"/>
                        <a:pt x="102566" y="526694"/>
                      </a:cubicBezTo>
                      <a:cubicBezTo>
                        <a:pt x="94512" y="553540"/>
                        <a:pt x="90768" y="578831"/>
                        <a:pt x="87935" y="607161"/>
                      </a:cubicBezTo>
                      <a:cubicBezTo>
                        <a:pt x="84771" y="638796"/>
                        <a:pt x="83634" y="670609"/>
                        <a:pt x="80620" y="702259"/>
                      </a:cubicBezTo>
                      <a:cubicBezTo>
                        <a:pt x="78756" y="721830"/>
                        <a:pt x="79522" y="742131"/>
                        <a:pt x="73305" y="760781"/>
                      </a:cubicBezTo>
                      <a:cubicBezTo>
                        <a:pt x="69450" y="772347"/>
                        <a:pt x="57280" y="779383"/>
                        <a:pt x="51359" y="790041"/>
                      </a:cubicBezTo>
                      <a:cubicBezTo>
                        <a:pt x="44982" y="801520"/>
                        <a:pt x="41606" y="814425"/>
                        <a:pt x="36729" y="826617"/>
                      </a:cubicBezTo>
                      <a:cubicBezTo>
                        <a:pt x="34291" y="841248"/>
                        <a:pt x="34622" y="856621"/>
                        <a:pt x="29414" y="870509"/>
                      </a:cubicBezTo>
                      <a:cubicBezTo>
                        <a:pt x="26992" y="876967"/>
                        <a:pt x="19091" y="879753"/>
                        <a:pt x="14783" y="885139"/>
                      </a:cubicBezTo>
                      <a:cubicBezTo>
                        <a:pt x="-2552" y="906808"/>
                        <a:pt x="153" y="900698"/>
                        <a:pt x="153" y="92171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9" name="任意多边形 172"/>
                <p:cNvSpPr/>
                <p:nvPr/>
              </p:nvSpPr>
              <p:spPr>
                <a:xfrm>
                  <a:off x="3310558" y="3745104"/>
                  <a:ext cx="7165" cy="541931"/>
                </a:xfrm>
                <a:custGeom>
                  <a:avLst/>
                  <a:gdLst>
                    <a:gd name="connsiteX0" fmla="*/ 0 w 7315"/>
                    <a:gd name="connsiteY0" fmla="*/ 0 h 541325"/>
                    <a:gd name="connsiteX1" fmla="*/ 7315 w 7315"/>
                    <a:gd name="connsiteY1" fmla="*/ 541325 h 54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15" h="541325">
                      <a:moveTo>
                        <a:pt x="0" y="0"/>
                      </a:moveTo>
                      <a:cubicBezTo>
                        <a:pt x="2438" y="180442"/>
                        <a:pt x="7315" y="541325"/>
                        <a:pt x="7315" y="54132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0" name="任意多边形 173"/>
                <p:cNvSpPr/>
                <p:nvPr/>
              </p:nvSpPr>
              <p:spPr>
                <a:xfrm>
                  <a:off x="2429000" y="4208370"/>
                  <a:ext cx="680879" cy="777931"/>
                </a:xfrm>
                <a:custGeom>
                  <a:avLst/>
                  <a:gdLst>
                    <a:gd name="connsiteX0" fmla="*/ 680628 w 680628"/>
                    <a:gd name="connsiteY0" fmla="*/ 0 h 782726"/>
                    <a:gd name="connsiteX1" fmla="*/ 658682 w 680628"/>
                    <a:gd name="connsiteY1" fmla="*/ 80467 h 782726"/>
                    <a:gd name="connsiteX2" fmla="*/ 636737 w 680628"/>
                    <a:gd name="connsiteY2" fmla="*/ 153619 h 782726"/>
                    <a:gd name="connsiteX3" fmla="*/ 607476 w 680628"/>
                    <a:gd name="connsiteY3" fmla="*/ 204826 h 782726"/>
                    <a:gd name="connsiteX4" fmla="*/ 592846 w 680628"/>
                    <a:gd name="connsiteY4" fmla="*/ 248717 h 782726"/>
                    <a:gd name="connsiteX5" fmla="*/ 527009 w 680628"/>
                    <a:gd name="connsiteY5" fmla="*/ 351130 h 782726"/>
                    <a:gd name="connsiteX6" fmla="*/ 497748 w 680628"/>
                    <a:gd name="connsiteY6" fmla="*/ 395021 h 782726"/>
                    <a:gd name="connsiteX7" fmla="*/ 461172 w 680628"/>
                    <a:gd name="connsiteY7" fmla="*/ 431597 h 782726"/>
                    <a:gd name="connsiteX8" fmla="*/ 439226 w 680628"/>
                    <a:gd name="connsiteY8" fmla="*/ 460858 h 782726"/>
                    <a:gd name="connsiteX9" fmla="*/ 417281 w 680628"/>
                    <a:gd name="connsiteY9" fmla="*/ 504749 h 782726"/>
                    <a:gd name="connsiteX10" fmla="*/ 380705 w 680628"/>
                    <a:gd name="connsiteY10" fmla="*/ 541325 h 782726"/>
                    <a:gd name="connsiteX11" fmla="*/ 358759 w 680628"/>
                    <a:gd name="connsiteY11" fmla="*/ 563270 h 782726"/>
                    <a:gd name="connsiteX12" fmla="*/ 285607 w 680628"/>
                    <a:gd name="connsiteY12" fmla="*/ 599846 h 782726"/>
                    <a:gd name="connsiteX13" fmla="*/ 241716 w 680628"/>
                    <a:gd name="connsiteY13" fmla="*/ 621792 h 782726"/>
                    <a:gd name="connsiteX14" fmla="*/ 161249 w 680628"/>
                    <a:gd name="connsiteY14" fmla="*/ 658368 h 782726"/>
                    <a:gd name="connsiteX15" fmla="*/ 117358 w 680628"/>
                    <a:gd name="connsiteY15" fmla="*/ 680314 h 782726"/>
                    <a:gd name="connsiteX16" fmla="*/ 88097 w 680628"/>
                    <a:gd name="connsiteY16" fmla="*/ 687629 h 782726"/>
                    <a:gd name="connsiteX17" fmla="*/ 44206 w 680628"/>
                    <a:gd name="connsiteY17" fmla="*/ 709574 h 782726"/>
                    <a:gd name="connsiteX18" fmla="*/ 314 w 680628"/>
                    <a:gd name="connsiteY18" fmla="*/ 782726 h 78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0628" h="782726">
                      <a:moveTo>
                        <a:pt x="680628" y="0"/>
                      </a:moveTo>
                      <a:cubicBezTo>
                        <a:pt x="662940" y="123820"/>
                        <a:pt x="686609" y="-3314"/>
                        <a:pt x="658682" y="80467"/>
                      </a:cubicBezTo>
                      <a:cubicBezTo>
                        <a:pt x="638122" y="142145"/>
                        <a:pt x="667253" y="92587"/>
                        <a:pt x="636737" y="153619"/>
                      </a:cubicBezTo>
                      <a:cubicBezTo>
                        <a:pt x="627945" y="171203"/>
                        <a:pt x="615714" y="186976"/>
                        <a:pt x="607476" y="204826"/>
                      </a:cubicBezTo>
                      <a:cubicBezTo>
                        <a:pt x="601013" y="218828"/>
                        <a:pt x="600278" y="235204"/>
                        <a:pt x="592846" y="248717"/>
                      </a:cubicBezTo>
                      <a:cubicBezTo>
                        <a:pt x="573288" y="284277"/>
                        <a:pt x="549126" y="317103"/>
                        <a:pt x="527009" y="351130"/>
                      </a:cubicBezTo>
                      <a:cubicBezTo>
                        <a:pt x="517426" y="365873"/>
                        <a:pt x="510181" y="382588"/>
                        <a:pt x="497748" y="395021"/>
                      </a:cubicBezTo>
                      <a:cubicBezTo>
                        <a:pt x="485556" y="407213"/>
                        <a:pt x="471517" y="417803"/>
                        <a:pt x="461172" y="431597"/>
                      </a:cubicBezTo>
                      <a:cubicBezTo>
                        <a:pt x="453857" y="441351"/>
                        <a:pt x="445499" y="450403"/>
                        <a:pt x="439226" y="460858"/>
                      </a:cubicBezTo>
                      <a:cubicBezTo>
                        <a:pt x="430810" y="474884"/>
                        <a:pt x="426902" y="491520"/>
                        <a:pt x="417281" y="504749"/>
                      </a:cubicBezTo>
                      <a:cubicBezTo>
                        <a:pt x="407140" y="518693"/>
                        <a:pt x="392897" y="529133"/>
                        <a:pt x="380705" y="541325"/>
                      </a:cubicBezTo>
                      <a:cubicBezTo>
                        <a:pt x="373390" y="548640"/>
                        <a:pt x="368012" y="558643"/>
                        <a:pt x="358759" y="563270"/>
                      </a:cubicBezTo>
                      <a:lnTo>
                        <a:pt x="285607" y="599846"/>
                      </a:lnTo>
                      <a:cubicBezTo>
                        <a:pt x="254620" y="630835"/>
                        <a:pt x="291149" y="599322"/>
                        <a:pt x="241716" y="621792"/>
                      </a:cubicBezTo>
                      <a:cubicBezTo>
                        <a:pt x="147532" y="664603"/>
                        <a:pt x="227097" y="641906"/>
                        <a:pt x="161249" y="658368"/>
                      </a:cubicBezTo>
                      <a:cubicBezTo>
                        <a:pt x="146619" y="665683"/>
                        <a:pt x="132545" y="674239"/>
                        <a:pt x="117358" y="680314"/>
                      </a:cubicBezTo>
                      <a:cubicBezTo>
                        <a:pt x="108023" y="684048"/>
                        <a:pt x="97432" y="683895"/>
                        <a:pt x="88097" y="687629"/>
                      </a:cubicBezTo>
                      <a:cubicBezTo>
                        <a:pt x="72910" y="693704"/>
                        <a:pt x="58836" y="702259"/>
                        <a:pt x="44206" y="709574"/>
                      </a:cubicBezTo>
                      <a:cubicBezTo>
                        <a:pt x="-6583" y="760363"/>
                        <a:pt x="314" y="732775"/>
                        <a:pt x="314" y="78272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1" name="任意多边形 174"/>
                <p:cNvSpPr/>
                <p:nvPr/>
              </p:nvSpPr>
              <p:spPr>
                <a:xfrm>
                  <a:off x="3482569" y="2871021"/>
                  <a:ext cx="129008" cy="1984170"/>
                </a:xfrm>
                <a:custGeom>
                  <a:avLst/>
                  <a:gdLst>
                    <a:gd name="connsiteX0" fmla="*/ 128040 w 128040"/>
                    <a:gd name="connsiteY0" fmla="*/ 0 h 1982420"/>
                    <a:gd name="connsiteX1" fmla="*/ 84149 w 128040"/>
                    <a:gd name="connsiteY1" fmla="*/ 51207 h 1982420"/>
                    <a:gd name="connsiteX2" fmla="*/ 69518 w 128040"/>
                    <a:gd name="connsiteY2" fmla="*/ 65837 h 1982420"/>
                    <a:gd name="connsiteX3" fmla="*/ 54888 w 128040"/>
                    <a:gd name="connsiteY3" fmla="*/ 87783 h 1982420"/>
                    <a:gd name="connsiteX4" fmla="*/ 47573 w 128040"/>
                    <a:gd name="connsiteY4" fmla="*/ 124359 h 1982420"/>
                    <a:gd name="connsiteX5" fmla="*/ 18312 w 128040"/>
                    <a:gd name="connsiteY5" fmla="*/ 190196 h 1982420"/>
                    <a:gd name="connsiteX6" fmla="*/ 10997 w 128040"/>
                    <a:gd name="connsiteY6" fmla="*/ 212141 h 1982420"/>
                    <a:gd name="connsiteX7" fmla="*/ 10997 w 128040"/>
                    <a:gd name="connsiteY7" fmla="*/ 585216 h 1982420"/>
                    <a:gd name="connsiteX8" fmla="*/ 32942 w 128040"/>
                    <a:gd name="connsiteY8" fmla="*/ 731520 h 1982420"/>
                    <a:gd name="connsiteX9" fmla="*/ 40257 w 128040"/>
                    <a:gd name="connsiteY9" fmla="*/ 870509 h 1982420"/>
                    <a:gd name="connsiteX10" fmla="*/ 62203 w 128040"/>
                    <a:gd name="connsiteY10" fmla="*/ 958292 h 1982420"/>
                    <a:gd name="connsiteX11" fmla="*/ 54888 w 128040"/>
                    <a:gd name="connsiteY11" fmla="*/ 1404519 h 1982420"/>
                    <a:gd name="connsiteX12" fmla="*/ 32942 w 128040"/>
                    <a:gd name="connsiteY12" fmla="*/ 1514247 h 1982420"/>
                    <a:gd name="connsiteX13" fmla="*/ 25627 w 128040"/>
                    <a:gd name="connsiteY13" fmla="*/ 1572768 h 1982420"/>
                    <a:gd name="connsiteX14" fmla="*/ 18312 w 128040"/>
                    <a:gd name="connsiteY14" fmla="*/ 1638605 h 1982420"/>
                    <a:gd name="connsiteX15" fmla="*/ 10997 w 128040"/>
                    <a:gd name="connsiteY15" fmla="*/ 1689812 h 1982420"/>
                    <a:gd name="connsiteX16" fmla="*/ 10997 w 128040"/>
                    <a:gd name="connsiteY16" fmla="*/ 1982420 h 198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8040" h="1982420">
                      <a:moveTo>
                        <a:pt x="128040" y="0"/>
                      </a:moveTo>
                      <a:cubicBezTo>
                        <a:pt x="113410" y="17069"/>
                        <a:pt x="99085" y="34404"/>
                        <a:pt x="84149" y="51207"/>
                      </a:cubicBezTo>
                      <a:cubicBezTo>
                        <a:pt x="79567" y="56362"/>
                        <a:pt x="73826" y="60451"/>
                        <a:pt x="69518" y="65837"/>
                      </a:cubicBezTo>
                      <a:cubicBezTo>
                        <a:pt x="64026" y="72702"/>
                        <a:pt x="59765" y="80468"/>
                        <a:pt x="54888" y="87783"/>
                      </a:cubicBezTo>
                      <a:cubicBezTo>
                        <a:pt x="52450" y="99975"/>
                        <a:pt x="51146" y="112450"/>
                        <a:pt x="47573" y="124359"/>
                      </a:cubicBezTo>
                      <a:cubicBezTo>
                        <a:pt x="36232" y="162161"/>
                        <a:pt x="32719" y="156580"/>
                        <a:pt x="18312" y="190196"/>
                      </a:cubicBezTo>
                      <a:cubicBezTo>
                        <a:pt x="15275" y="197283"/>
                        <a:pt x="13435" y="204826"/>
                        <a:pt x="10997" y="212141"/>
                      </a:cubicBezTo>
                      <a:cubicBezTo>
                        <a:pt x="-6962" y="373752"/>
                        <a:pt x="41" y="283932"/>
                        <a:pt x="10997" y="585216"/>
                      </a:cubicBezTo>
                      <a:cubicBezTo>
                        <a:pt x="14432" y="679667"/>
                        <a:pt x="12505" y="659988"/>
                        <a:pt x="32942" y="731520"/>
                      </a:cubicBezTo>
                      <a:cubicBezTo>
                        <a:pt x="35380" y="777850"/>
                        <a:pt x="34320" y="824497"/>
                        <a:pt x="40257" y="870509"/>
                      </a:cubicBezTo>
                      <a:cubicBezTo>
                        <a:pt x="44117" y="900423"/>
                        <a:pt x="61377" y="928142"/>
                        <a:pt x="62203" y="958292"/>
                      </a:cubicBezTo>
                      <a:cubicBezTo>
                        <a:pt x="66277" y="1106999"/>
                        <a:pt x="59077" y="1255816"/>
                        <a:pt x="54888" y="1404519"/>
                      </a:cubicBezTo>
                      <a:cubicBezTo>
                        <a:pt x="52929" y="1474083"/>
                        <a:pt x="53105" y="1463843"/>
                        <a:pt x="32942" y="1514247"/>
                      </a:cubicBezTo>
                      <a:cubicBezTo>
                        <a:pt x="30504" y="1533754"/>
                        <a:pt x="27924" y="1553244"/>
                        <a:pt x="25627" y="1572768"/>
                      </a:cubicBezTo>
                      <a:cubicBezTo>
                        <a:pt x="23047" y="1594697"/>
                        <a:pt x="21051" y="1616695"/>
                        <a:pt x="18312" y="1638605"/>
                      </a:cubicBezTo>
                      <a:cubicBezTo>
                        <a:pt x="16173" y="1655714"/>
                        <a:pt x="11364" y="1672574"/>
                        <a:pt x="10997" y="1689812"/>
                      </a:cubicBezTo>
                      <a:cubicBezTo>
                        <a:pt x="8922" y="1787326"/>
                        <a:pt x="10997" y="1884884"/>
                        <a:pt x="10997" y="1982420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2" name="任意多边形 175"/>
                <p:cNvSpPr/>
                <p:nvPr/>
              </p:nvSpPr>
              <p:spPr>
                <a:xfrm>
                  <a:off x="3984268" y="1857086"/>
                  <a:ext cx="164842" cy="314670"/>
                </a:xfrm>
                <a:custGeom>
                  <a:avLst/>
                  <a:gdLst>
                    <a:gd name="connsiteX0" fmla="*/ 0 w 160934"/>
                    <a:gd name="connsiteY0" fmla="*/ 0 h 314553"/>
                    <a:gd name="connsiteX1" fmla="*/ 43891 w 160934"/>
                    <a:gd name="connsiteY1" fmla="*/ 21945 h 314553"/>
                    <a:gd name="connsiteX2" fmla="*/ 58522 w 160934"/>
                    <a:gd name="connsiteY2" fmla="*/ 51206 h 314553"/>
                    <a:gd name="connsiteX3" fmla="*/ 102413 w 160934"/>
                    <a:gd name="connsiteY3" fmla="*/ 138989 h 314553"/>
                    <a:gd name="connsiteX4" fmla="*/ 109728 w 160934"/>
                    <a:gd name="connsiteY4" fmla="*/ 182880 h 314553"/>
                    <a:gd name="connsiteX5" fmla="*/ 124358 w 160934"/>
                    <a:gd name="connsiteY5" fmla="*/ 212141 h 314553"/>
                    <a:gd name="connsiteX6" fmla="*/ 138989 w 160934"/>
                    <a:gd name="connsiteY6" fmla="*/ 256032 h 314553"/>
                    <a:gd name="connsiteX7" fmla="*/ 160934 w 160934"/>
                    <a:gd name="connsiteY7" fmla="*/ 314553 h 314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0934" h="314553">
                      <a:moveTo>
                        <a:pt x="0" y="0"/>
                      </a:moveTo>
                      <a:cubicBezTo>
                        <a:pt x="14630" y="7315"/>
                        <a:pt x="31581" y="11174"/>
                        <a:pt x="43891" y="21945"/>
                      </a:cubicBezTo>
                      <a:cubicBezTo>
                        <a:pt x="52098" y="29126"/>
                        <a:pt x="54328" y="41140"/>
                        <a:pt x="58522" y="51206"/>
                      </a:cubicBezTo>
                      <a:cubicBezTo>
                        <a:pt x="91306" y="129888"/>
                        <a:pt x="64129" y="87944"/>
                        <a:pt x="102413" y="138989"/>
                      </a:cubicBezTo>
                      <a:cubicBezTo>
                        <a:pt x="104851" y="153619"/>
                        <a:pt x="105466" y="168673"/>
                        <a:pt x="109728" y="182880"/>
                      </a:cubicBezTo>
                      <a:cubicBezTo>
                        <a:pt x="112861" y="193325"/>
                        <a:pt x="120308" y="202016"/>
                        <a:pt x="124358" y="212141"/>
                      </a:cubicBezTo>
                      <a:cubicBezTo>
                        <a:pt x="130086" y="226460"/>
                        <a:pt x="133574" y="241592"/>
                        <a:pt x="138989" y="256032"/>
                      </a:cubicBezTo>
                      <a:lnTo>
                        <a:pt x="160934" y="314553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3" name="任意多边形 176"/>
                <p:cNvSpPr/>
                <p:nvPr/>
              </p:nvSpPr>
              <p:spPr>
                <a:xfrm>
                  <a:off x="3461065" y="1455008"/>
                  <a:ext cx="645041" cy="437041"/>
                </a:xfrm>
                <a:custGeom>
                  <a:avLst/>
                  <a:gdLst>
                    <a:gd name="connsiteX0" fmla="*/ 643737 w 643737"/>
                    <a:gd name="connsiteY0" fmla="*/ 0 h 431859"/>
                    <a:gd name="connsiteX1" fmla="*/ 592531 w 643737"/>
                    <a:gd name="connsiteY1" fmla="*/ 7315 h 431859"/>
                    <a:gd name="connsiteX2" fmla="*/ 534009 w 643737"/>
                    <a:gd name="connsiteY2" fmla="*/ 43891 h 431859"/>
                    <a:gd name="connsiteX3" fmla="*/ 512064 w 643737"/>
                    <a:gd name="connsiteY3" fmla="*/ 51206 h 431859"/>
                    <a:gd name="connsiteX4" fmla="*/ 475488 w 643737"/>
                    <a:gd name="connsiteY4" fmla="*/ 87782 h 431859"/>
                    <a:gd name="connsiteX5" fmla="*/ 460857 w 643737"/>
                    <a:gd name="connsiteY5" fmla="*/ 102413 h 431859"/>
                    <a:gd name="connsiteX6" fmla="*/ 409651 w 643737"/>
                    <a:gd name="connsiteY6" fmla="*/ 138989 h 431859"/>
                    <a:gd name="connsiteX7" fmla="*/ 387705 w 643737"/>
                    <a:gd name="connsiteY7" fmla="*/ 160934 h 431859"/>
                    <a:gd name="connsiteX8" fmla="*/ 329184 w 643737"/>
                    <a:gd name="connsiteY8" fmla="*/ 197510 h 431859"/>
                    <a:gd name="connsiteX9" fmla="*/ 263347 w 643737"/>
                    <a:gd name="connsiteY9" fmla="*/ 248717 h 431859"/>
                    <a:gd name="connsiteX10" fmla="*/ 234086 w 643737"/>
                    <a:gd name="connsiteY10" fmla="*/ 263347 h 431859"/>
                    <a:gd name="connsiteX11" fmla="*/ 212140 w 643737"/>
                    <a:gd name="connsiteY11" fmla="*/ 277977 h 431859"/>
                    <a:gd name="connsiteX12" fmla="*/ 175564 w 643737"/>
                    <a:gd name="connsiteY12" fmla="*/ 292608 h 431859"/>
                    <a:gd name="connsiteX13" fmla="*/ 95097 w 643737"/>
                    <a:gd name="connsiteY13" fmla="*/ 365760 h 431859"/>
                    <a:gd name="connsiteX14" fmla="*/ 73152 w 643737"/>
                    <a:gd name="connsiteY14" fmla="*/ 387705 h 431859"/>
                    <a:gd name="connsiteX15" fmla="*/ 58521 w 643737"/>
                    <a:gd name="connsiteY15" fmla="*/ 402336 h 431859"/>
                    <a:gd name="connsiteX16" fmla="*/ 29260 w 643737"/>
                    <a:gd name="connsiteY16" fmla="*/ 416966 h 431859"/>
                    <a:gd name="connsiteX17" fmla="*/ 0 w 643737"/>
                    <a:gd name="connsiteY17" fmla="*/ 431597 h 431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43737" h="431859">
                      <a:moveTo>
                        <a:pt x="643737" y="0"/>
                      </a:moveTo>
                      <a:cubicBezTo>
                        <a:pt x="626668" y="2438"/>
                        <a:pt x="609010" y="2244"/>
                        <a:pt x="592531" y="7315"/>
                      </a:cubicBezTo>
                      <a:cubicBezTo>
                        <a:pt x="490390" y="38743"/>
                        <a:pt x="582166" y="14997"/>
                        <a:pt x="534009" y="43891"/>
                      </a:cubicBezTo>
                      <a:cubicBezTo>
                        <a:pt x="527397" y="47858"/>
                        <a:pt x="519379" y="48768"/>
                        <a:pt x="512064" y="51206"/>
                      </a:cubicBezTo>
                      <a:lnTo>
                        <a:pt x="475488" y="87782"/>
                      </a:lnTo>
                      <a:cubicBezTo>
                        <a:pt x="470611" y="92659"/>
                        <a:pt x="466596" y="98587"/>
                        <a:pt x="460857" y="102413"/>
                      </a:cubicBezTo>
                      <a:cubicBezTo>
                        <a:pt x="443487" y="113993"/>
                        <a:pt x="425533" y="125377"/>
                        <a:pt x="409651" y="138989"/>
                      </a:cubicBezTo>
                      <a:cubicBezTo>
                        <a:pt x="401796" y="145722"/>
                        <a:pt x="396072" y="154849"/>
                        <a:pt x="387705" y="160934"/>
                      </a:cubicBezTo>
                      <a:cubicBezTo>
                        <a:pt x="369101" y="174464"/>
                        <a:pt x="347903" y="184139"/>
                        <a:pt x="329184" y="197510"/>
                      </a:cubicBezTo>
                      <a:cubicBezTo>
                        <a:pt x="290935" y="224830"/>
                        <a:pt x="295415" y="230392"/>
                        <a:pt x="263347" y="248717"/>
                      </a:cubicBezTo>
                      <a:cubicBezTo>
                        <a:pt x="253879" y="254127"/>
                        <a:pt x="243554" y="257937"/>
                        <a:pt x="234086" y="263347"/>
                      </a:cubicBezTo>
                      <a:cubicBezTo>
                        <a:pt x="226452" y="267709"/>
                        <a:pt x="220004" y="274045"/>
                        <a:pt x="212140" y="277977"/>
                      </a:cubicBezTo>
                      <a:cubicBezTo>
                        <a:pt x="200395" y="283849"/>
                        <a:pt x="187043" y="286231"/>
                        <a:pt x="175564" y="292608"/>
                      </a:cubicBezTo>
                      <a:cubicBezTo>
                        <a:pt x="148242" y="307787"/>
                        <a:pt x="112851" y="348006"/>
                        <a:pt x="95097" y="365760"/>
                      </a:cubicBezTo>
                      <a:lnTo>
                        <a:pt x="73152" y="387705"/>
                      </a:lnTo>
                      <a:cubicBezTo>
                        <a:pt x="68275" y="392582"/>
                        <a:pt x="64690" y="399252"/>
                        <a:pt x="58521" y="402336"/>
                      </a:cubicBezTo>
                      <a:lnTo>
                        <a:pt x="29260" y="416966"/>
                      </a:lnTo>
                      <a:cubicBezTo>
                        <a:pt x="11182" y="435045"/>
                        <a:pt x="21527" y="431597"/>
                        <a:pt x="0" y="431597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4" name="任意多边形 177"/>
                <p:cNvSpPr/>
                <p:nvPr/>
              </p:nvSpPr>
              <p:spPr>
                <a:xfrm>
                  <a:off x="4149109" y="1262709"/>
                  <a:ext cx="207849" cy="1136307"/>
                </a:xfrm>
                <a:custGeom>
                  <a:avLst/>
                  <a:gdLst>
                    <a:gd name="connsiteX0" fmla="*/ 212141 w 212141"/>
                    <a:gd name="connsiteY0" fmla="*/ 0 h 1141172"/>
                    <a:gd name="connsiteX1" fmla="*/ 190196 w 212141"/>
                    <a:gd name="connsiteY1" fmla="*/ 36576 h 1141172"/>
                    <a:gd name="connsiteX2" fmla="*/ 153620 w 212141"/>
                    <a:gd name="connsiteY2" fmla="*/ 73152 h 1141172"/>
                    <a:gd name="connsiteX3" fmla="*/ 131674 w 212141"/>
                    <a:gd name="connsiteY3" fmla="*/ 138989 h 1141172"/>
                    <a:gd name="connsiteX4" fmla="*/ 109728 w 212141"/>
                    <a:gd name="connsiteY4" fmla="*/ 190196 h 1141172"/>
                    <a:gd name="connsiteX5" fmla="*/ 102413 w 212141"/>
                    <a:gd name="connsiteY5" fmla="*/ 219456 h 1141172"/>
                    <a:gd name="connsiteX6" fmla="*/ 80468 w 212141"/>
                    <a:gd name="connsiteY6" fmla="*/ 263348 h 1141172"/>
                    <a:gd name="connsiteX7" fmla="*/ 65837 w 212141"/>
                    <a:gd name="connsiteY7" fmla="*/ 329184 h 1141172"/>
                    <a:gd name="connsiteX8" fmla="*/ 51207 w 212141"/>
                    <a:gd name="connsiteY8" fmla="*/ 351130 h 1141172"/>
                    <a:gd name="connsiteX9" fmla="*/ 36576 w 212141"/>
                    <a:gd name="connsiteY9" fmla="*/ 409652 h 1141172"/>
                    <a:gd name="connsiteX10" fmla="*/ 29261 w 212141"/>
                    <a:gd name="connsiteY10" fmla="*/ 482804 h 1141172"/>
                    <a:gd name="connsiteX11" fmla="*/ 14631 w 212141"/>
                    <a:gd name="connsiteY11" fmla="*/ 512064 h 1141172"/>
                    <a:gd name="connsiteX12" fmla="*/ 0 w 212141"/>
                    <a:gd name="connsiteY12" fmla="*/ 607162 h 1141172"/>
                    <a:gd name="connsiteX13" fmla="*/ 7316 w 212141"/>
                    <a:gd name="connsiteY13" fmla="*/ 753466 h 1141172"/>
                    <a:gd name="connsiteX14" fmla="*/ 21946 w 212141"/>
                    <a:gd name="connsiteY14" fmla="*/ 782727 h 1141172"/>
                    <a:gd name="connsiteX15" fmla="*/ 29261 w 212141"/>
                    <a:gd name="connsiteY15" fmla="*/ 811988 h 1141172"/>
                    <a:gd name="connsiteX16" fmla="*/ 51207 w 212141"/>
                    <a:gd name="connsiteY16" fmla="*/ 833933 h 1141172"/>
                    <a:gd name="connsiteX17" fmla="*/ 65837 w 212141"/>
                    <a:gd name="connsiteY17" fmla="*/ 855879 h 1141172"/>
                    <a:gd name="connsiteX18" fmla="*/ 80468 w 212141"/>
                    <a:gd name="connsiteY18" fmla="*/ 885140 h 1141172"/>
                    <a:gd name="connsiteX19" fmla="*/ 87783 w 212141"/>
                    <a:gd name="connsiteY19" fmla="*/ 907085 h 1141172"/>
                    <a:gd name="connsiteX20" fmla="*/ 138989 w 212141"/>
                    <a:gd name="connsiteY20" fmla="*/ 972922 h 1141172"/>
                    <a:gd name="connsiteX21" fmla="*/ 168250 w 212141"/>
                    <a:gd name="connsiteY21" fmla="*/ 1031444 h 1141172"/>
                    <a:gd name="connsiteX22" fmla="*/ 175565 w 212141"/>
                    <a:gd name="connsiteY22" fmla="*/ 1141172 h 1141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2141" h="1141172">
                      <a:moveTo>
                        <a:pt x="212141" y="0"/>
                      </a:moveTo>
                      <a:cubicBezTo>
                        <a:pt x="204826" y="12192"/>
                        <a:pt x="199078" y="25473"/>
                        <a:pt x="190196" y="36576"/>
                      </a:cubicBezTo>
                      <a:cubicBezTo>
                        <a:pt x="179425" y="50040"/>
                        <a:pt x="162877" y="58606"/>
                        <a:pt x="153620" y="73152"/>
                      </a:cubicBezTo>
                      <a:cubicBezTo>
                        <a:pt x="136552" y="99974"/>
                        <a:pt x="143865" y="114605"/>
                        <a:pt x="131674" y="138989"/>
                      </a:cubicBezTo>
                      <a:cubicBezTo>
                        <a:pt x="118672" y="164994"/>
                        <a:pt x="116903" y="165084"/>
                        <a:pt x="109728" y="190196"/>
                      </a:cubicBezTo>
                      <a:cubicBezTo>
                        <a:pt x="106966" y="199863"/>
                        <a:pt x="106147" y="210122"/>
                        <a:pt x="102413" y="219456"/>
                      </a:cubicBezTo>
                      <a:cubicBezTo>
                        <a:pt x="96338" y="234644"/>
                        <a:pt x="87783" y="248717"/>
                        <a:pt x="80468" y="263348"/>
                      </a:cubicBezTo>
                      <a:cubicBezTo>
                        <a:pt x="77658" y="280204"/>
                        <a:pt x="74841" y="311176"/>
                        <a:pt x="65837" y="329184"/>
                      </a:cubicBezTo>
                      <a:cubicBezTo>
                        <a:pt x="61905" y="337048"/>
                        <a:pt x="55139" y="343266"/>
                        <a:pt x="51207" y="351130"/>
                      </a:cubicBezTo>
                      <a:cubicBezTo>
                        <a:pt x="43710" y="366124"/>
                        <a:pt x="39358" y="395743"/>
                        <a:pt x="36576" y="409652"/>
                      </a:cubicBezTo>
                      <a:cubicBezTo>
                        <a:pt x="34138" y="434036"/>
                        <a:pt x="34396" y="458842"/>
                        <a:pt x="29261" y="482804"/>
                      </a:cubicBezTo>
                      <a:cubicBezTo>
                        <a:pt x="26976" y="493467"/>
                        <a:pt x="18079" y="501719"/>
                        <a:pt x="14631" y="512064"/>
                      </a:cubicBezTo>
                      <a:cubicBezTo>
                        <a:pt x="7930" y="532168"/>
                        <a:pt x="1792" y="592828"/>
                        <a:pt x="0" y="607162"/>
                      </a:cubicBezTo>
                      <a:cubicBezTo>
                        <a:pt x="2439" y="655930"/>
                        <a:pt x="1259" y="705014"/>
                        <a:pt x="7316" y="753466"/>
                      </a:cubicBezTo>
                      <a:cubicBezTo>
                        <a:pt x="8669" y="764287"/>
                        <a:pt x="18117" y="772516"/>
                        <a:pt x="21946" y="782727"/>
                      </a:cubicBezTo>
                      <a:cubicBezTo>
                        <a:pt x="25476" y="792141"/>
                        <a:pt x="24273" y="803259"/>
                        <a:pt x="29261" y="811988"/>
                      </a:cubicBezTo>
                      <a:cubicBezTo>
                        <a:pt x="34394" y="820970"/>
                        <a:pt x="44584" y="825986"/>
                        <a:pt x="51207" y="833933"/>
                      </a:cubicBezTo>
                      <a:cubicBezTo>
                        <a:pt x="56835" y="840687"/>
                        <a:pt x="61475" y="848246"/>
                        <a:pt x="65837" y="855879"/>
                      </a:cubicBezTo>
                      <a:cubicBezTo>
                        <a:pt x="71247" y="865347"/>
                        <a:pt x="76172" y="875117"/>
                        <a:pt x="80468" y="885140"/>
                      </a:cubicBezTo>
                      <a:cubicBezTo>
                        <a:pt x="83505" y="892227"/>
                        <a:pt x="83506" y="900669"/>
                        <a:pt x="87783" y="907085"/>
                      </a:cubicBezTo>
                      <a:cubicBezTo>
                        <a:pt x="113029" y="944955"/>
                        <a:pt x="119511" y="914491"/>
                        <a:pt x="138989" y="972922"/>
                      </a:cubicBezTo>
                      <a:cubicBezTo>
                        <a:pt x="155801" y="1023356"/>
                        <a:pt x="142716" y="1005908"/>
                        <a:pt x="168250" y="1031444"/>
                      </a:cubicBezTo>
                      <a:cubicBezTo>
                        <a:pt x="177682" y="1106902"/>
                        <a:pt x="175565" y="1070306"/>
                        <a:pt x="175565" y="1141172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5" name="任意多边形 178"/>
                <p:cNvSpPr/>
                <p:nvPr/>
              </p:nvSpPr>
              <p:spPr>
                <a:xfrm>
                  <a:off x="3661745" y="2643760"/>
                  <a:ext cx="250852" cy="2228913"/>
                </a:xfrm>
                <a:custGeom>
                  <a:avLst/>
                  <a:gdLst>
                    <a:gd name="connsiteX0" fmla="*/ 0 w 251618"/>
                    <a:gd name="connsiteY0" fmla="*/ 0 h 2231136"/>
                    <a:gd name="connsiteX1" fmla="*/ 7315 w 251618"/>
                    <a:gd name="connsiteY1" fmla="*/ 994867 h 2231136"/>
                    <a:gd name="connsiteX2" fmla="*/ 14631 w 251618"/>
                    <a:gd name="connsiteY2" fmla="*/ 1016813 h 2231136"/>
                    <a:gd name="connsiteX3" fmla="*/ 29261 w 251618"/>
                    <a:gd name="connsiteY3" fmla="*/ 1177747 h 2231136"/>
                    <a:gd name="connsiteX4" fmla="*/ 36576 w 251618"/>
                    <a:gd name="connsiteY4" fmla="*/ 1214323 h 2231136"/>
                    <a:gd name="connsiteX5" fmla="*/ 51207 w 251618"/>
                    <a:gd name="connsiteY5" fmla="*/ 1236269 h 2231136"/>
                    <a:gd name="connsiteX6" fmla="*/ 80467 w 251618"/>
                    <a:gd name="connsiteY6" fmla="*/ 1294791 h 2231136"/>
                    <a:gd name="connsiteX7" fmla="*/ 95098 w 251618"/>
                    <a:gd name="connsiteY7" fmla="*/ 1331367 h 2231136"/>
                    <a:gd name="connsiteX8" fmla="*/ 138989 w 251618"/>
                    <a:gd name="connsiteY8" fmla="*/ 1382573 h 2231136"/>
                    <a:gd name="connsiteX9" fmla="*/ 160935 w 251618"/>
                    <a:gd name="connsiteY9" fmla="*/ 1397203 h 2231136"/>
                    <a:gd name="connsiteX10" fmla="*/ 197511 w 251618"/>
                    <a:gd name="connsiteY10" fmla="*/ 1441095 h 2231136"/>
                    <a:gd name="connsiteX11" fmla="*/ 234087 w 251618"/>
                    <a:gd name="connsiteY11" fmla="*/ 1484986 h 2231136"/>
                    <a:gd name="connsiteX12" fmla="*/ 234087 w 251618"/>
                    <a:gd name="connsiteY12" fmla="*/ 1828800 h 2231136"/>
                    <a:gd name="connsiteX13" fmla="*/ 226771 w 251618"/>
                    <a:gd name="connsiteY13" fmla="*/ 1872691 h 2231136"/>
                    <a:gd name="connsiteX14" fmla="*/ 212141 w 251618"/>
                    <a:gd name="connsiteY14" fmla="*/ 1997050 h 2231136"/>
                    <a:gd name="connsiteX15" fmla="*/ 197511 w 251618"/>
                    <a:gd name="connsiteY15" fmla="*/ 2026311 h 2231136"/>
                    <a:gd name="connsiteX16" fmla="*/ 190195 w 251618"/>
                    <a:gd name="connsiteY16" fmla="*/ 2048256 h 2231136"/>
                    <a:gd name="connsiteX17" fmla="*/ 182880 w 251618"/>
                    <a:gd name="connsiteY17" fmla="*/ 2231136 h 2231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1618" h="2231136">
                      <a:moveTo>
                        <a:pt x="0" y="0"/>
                      </a:moveTo>
                      <a:cubicBezTo>
                        <a:pt x="2438" y="331622"/>
                        <a:pt x="2544" y="663270"/>
                        <a:pt x="7315" y="994867"/>
                      </a:cubicBezTo>
                      <a:cubicBezTo>
                        <a:pt x="7426" y="1002577"/>
                        <a:pt x="13675" y="1009161"/>
                        <a:pt x="14631" y="1016813"/>
                      </a:cubicBezTo>
                      <a:cubicBezTo>
                        <a:pt x="37518" y="1199900"/>
                        <a:pt x="8797" y="1034494"/>
                        <a:pt x="29261" y="1177747"/>
                      </a:cubicBezTo>
                      <a:cubicBezTo>
                        <a:pt x="31019" y="1190055"/>
                        <a:pt x="32210" y="1202681"/>
                        <a:pt x="36576" y="1214323"/>
                      </a:cubicBezTo>
                      <a:cubicBezTo>
                        <a:pt x="39663" y="1222555"/>
                        <a:pt x="46330" y="1228954"/>
                        <a:pt x="51207" y="1236269"/>
                      </a:cubicBezTo>
                      <a:cubicBezTo>
                        <a:pt x="67701" y="1285753"/>
                        <a:pt x="45920" y="1225697"/>
                        <a:pt x="80467" y="1294791"/>
                      </a:cubicBezTo>
                      <a:cubicBezTo>
                        <a:pt x="86339" y="1306536"/>
                        <a:pt x="88721" y="1319888"/>
                        <a:pt x="95098" y="1331367"/>
                      </a:cubicBezTo>
                      <a:cubicBezTo>
                        <a:pt x="103449" y="1346398"/>
                        <a:pt x="125225" y="1371103"/>
                        <a:pt x="138989" y="1382573"/>
                      </a:cubicBezTo>
                      <a:cubicBezTo>
                        <a:pt x="145743" y="1388201"/>
                        <a:pt x="153620" y="1392326"/>
                        <a:pt x="160935" y="1397203"/>
                      </a:cubicBezTo>
                      <a:cubicBezTo>
                        <a:pt x="197255" y="1451685"/>
                        <a:pt x="150578" y="1384776"/>
                        <a:pt x="197511" y="1441095"/>
                      </a:cubicBezTo>
                      <a:cubicBezTo>
                        <a:pt x="248434" y="1502202"/>
                        <a:pt x="169970" y="1420869"/>
                        <a:pt x="234087" y="1484986"/>
                      </a:cubicBezTo>
                      <a:cubicBezTo>
                        <a:pt x="266368" y="1614116"/>
                        <a:pt x="246537" y="1523800"/>
                        <a:pt x="234087" y="1828800"/>
                      </a:cubicBezTo>
                      <a:cubicBezTo>
                        <a:pt x="233482" y="1843620"/>
                        <a:pt x="228504" y="1857960"/>
                        <a:pt x="226771" y="1872691"/>
                      </a:cubicBezTo>
                      <a:cubicBezTo>
                        <a:pt x="224929" y="1888347"/>
                        <a:pt x="220130" y="1970418"/>
                        <a:pt x="212141" y="1997050"/>
                      </a:cubicBezTo>
                      <a:cubicBezTo>
                        <a:pt x="209008" y="2007495"/>
                        <a:pt x="201807" y="2016288"/>
                        <a:pt x="197511" y="2026311"/>
                      </a:cubicBezTo>
                      <a:cubicBezTo>
                        <a:pt x="194474" y="2033398"/>
                        <a:pt x="192634" y="2040941"/>
                        <a:pt x="190195" y="2048256"/>
                      </a:cubicBezTo>
                      <a:cubicBezTo>
                        <a:pt x="178572" y="2152869"/>
                        <a:pt x="182880" y="2092012"/>
                        <a:pt x="182880" y="223113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任意多边形 179"/>
                <p:cNvSpPr/>
                <p:nvPr/>
              </p:nvSpPr>
              <p:spPr>
                <a:xfrm>
                  <a:off x="3532737" y="1472489"/>
                  <a:ext cx="1204077" cy="4370413"/>
                </a:xfrm>
                <a:custGeom>
                  <a:avLst/>
                  <a:gdLst>
                    <a:gd name="connsiteX0" fmla="*/ 1163116 w 1207008"/>
                    <a:gd name="connsiteY0" fmla="*/ 65837 h 4374490"/>
                    <a:gd name="connsiteX1" fmla="*/ 1133856 w 1207008"/>
                    <a:gd name="connsiteY1" fmla="*/ 102413 h 4374490"/>
                    <a:gd name="connsiteX2" fmla="*/ 1126540 w 1207008"/>
                    <a:gd name="connsiteY2" fmla="*/ 124359 h 4374490"/>
                    <a:gd name="connsiteX3" fmla="*/ 1111910 w 1207008"/>
                    <a:gd name="connsiteY3" fmla="*/ 153619 h 4374490"/>
                    <a:gd name="connsiteX4" fmla="*/ 1097280 w 1207008"/>
                    <a:gd name="connsiteY4" fmla="*/ 168250 h 4374490"/>
                    <a:gd name="connsiteX5" fmla="*/ 1082649 w 1207008"/>
                    <a:gd name="connsiteY5" fmla="*/ 197511 h 4374490"/>
                    <a:gd name="connsiteX6" fmla="*/ 1060704 w 1207008"/>
                    <a:gd name="connsiteY6" fmla="*/ 226771 h 4374490"/>
                    <a:gd name="connsiteX7" fmla="*/ 1046073 w 1207008"/>
                    <a:gd name="connsiteY7" fmla="*/ 248717 h 4374490"/>
                    <a:gd name="connsiteX8" fmla="*/ 1016812 w 1207008"/>
                    <a:gd name="connsiteY8" fmla="*/ 314554 h 4374490"/>
                    <a:gd name="connsiteX9" fmla="*/ 980236 w 1207008"/>
                    <a:gd name="connsiteY9" fmla="*/ 395021 h 4374490"/>
                    <a:gd name="connsiteX10" fmla="*/ 965606 w 1207008"/>
                    <a:gd name="connsiteY10" fmla="*/ 438912 h 4374490"/>
                    <a:gd name="connsiteX11" fmla="*/ 958291 w 1207008"/>
                    <a:gd name="connsiteY11" fmla="*/ 460858 h 4374490"/>
                    <a:gd name="connsiteX12" fmla="*/ 936345 w 1207008"/>
                    <a:gd name="connsiteY12" fmla="*/ 512064 h 4374490"/>
                    <a:gd name="connsiteX13" fmla="*/ 929030 w 1207008"/>
                    <a:gd name="connsiteY13" fmla="*/ 541325 h 4374490"/>
                    <a:gd name="connsiteX14" fmla="*/ 914400 w 1207008"/>
                    <a:gd name="connsiteY14" fmla="*/ 592531 h 4374490"/>
                    <a:gd name="connsiteX15" fmla="*/ 892454 w 1207008"/>
                    <a:gd name="connsiteY15" fmla="*/ 651053 h 4374490"/>
                    <a:gd name="connsiteX16" fmla="*/ 877824 w 1207008"/>
                    <a:gd name="connsiteY16" fmla="*/ 724205 h 4374490"/>
                    <a:gd name="connsiteX17" fmla="*/ 863193 w 1207008"/>
                    <a:gd name="connsiteY17" fmla="*/ 753466 h 4374490"/>
                    <a:gd name="connsiteX18" fmla="*/ 855878 w 1207008"/>
                    <a:gd name="connsiteY18" fmla="*/ 782727 h 4374490"/>
                    <a:gd name="connsiteX19" fmla="*/ 848563 w 1207008"/>
                    <a:gd name="connsiteY19" fmla="*/ 833933 h 4374490"/>
                    <a:gd name="connsiteX20" fmla="*/ 833932 w 1207008"/>
                    <a:gd name="connsiteY20" fmla="*/ 885139 h 4374490"/>
                    <a:gd name="connsiteX21" fmla="*/ 826617 w 1207008"/>
                    <a:gd name="connsiteY21" fmla="*/ 914400 h 4374490"/>
                    <a:gd name="connsiteX22" fmla="*/ 819302 w 1207008"/>
                    <a:gd name="connsiteY22" fmla="*/ 1031443 h 4374490"/>
                    <a:gd name="connsiteX23" fmla="*/ 804672 w 1207008"/>
                    <a:gd name="connsiteY23" fmla="*/ 1053389 h 4374490"/>
                    <a:gd name="connsiteX24" fmla="*/ 797356 w 1207008"/>
                    <a:gd name="connsiteY24" fmla="*/ 1141171 h 4374490"/>
                    <a:gd name="connsiteX25" fmla="*/ 790041 w 1207008"/>
                    <a:gd name="connsiteY25" fmla="*/ 1170432 h 4374490"/>
                    <a:gd name="connsiteX26" fmla="*/ 782726 w 1207008"/>
                    <a:gd name="connsiteY26" fmla="*/ 1272845 h 4374490"/>
                    <a:gd name="connsiteX27" fmla="*/ 768096 w 1207008"/>
                    <a:gd name="connsiteY27" fmla="*/ 1316736 h 4374490"/>
                    <a:gd name="connsiteX28" fmla="*/ 746150 w 1207008"/>
                    <a:gd name="connsiteY28" fmla="*/ 1382573 h 4374490"/>
                    <a:gd name="connsiteX29" fmla="*/ 738835 w 1207008"/>
                    <a:gd name="connsiteY29" fmla="*/ 1404519 h 4374490"/>
                    <a:gd name="connsiteX30" fmla="*/ 731520 w 1207008"/>
                    <a:gd name="connsiteY30" fmla="*/ 1441095 h 4374490"/>
                    <a:gd name="connsiteX31" fmla="*/ 724204 w 1207008"/>
                    <a:gd name="connsiteY31" fmla="*/ 1514247 h 4374490"/>
                    <a:gd name="connsiteX32" fmla="*/ 709574 w 1207008"/>
                    <a:gd name="connsiteY32" fmla="*/ 1565453 h 4374490"/>
                    <a:gd name="connsiteX33" fmla="*/ 694944 w 1207008"/>
                    <a:gd name="connsiteY33" fmla="*/ 1697127 h 4374490"/>
                    <a:gd name="connsiteX34" fmla="*/ 680313 w 1207008"/>
                    <a:gd name="connsiteY34" fmla="*/ 1726387 h 4374490"/>
                    <a:gd name="connsiteX35" fmla="*/ 672998 w 1207008"/>
                    <a:gd name="connsiteY35" fmla="*/ 1762963 h 4374490"/>
                    <a:gd name="connsiteX36" fmla="*/ 658368 w 1207008"/>
                    <a:gd name="connsiteY36" fmla="*/ 1806855 h 4374490"/>
                    <a:gd name="connsiteX37" fmla="*/ 643737 w 1207008"/>
                    <a:gd name="connsiteY37" fmla="*/ 1865376 h 4374490"/>
                    <a:gd name="connsiteX38" fmla="*/ 629107 w 1207008"/>
                    <a:gd name="connsiteY38" fmla="*/ 1909267 h 4374490"/>
                    <a:gd name="connsiteX39" fmla="*/ 614476 w 1207008"/>
                    <a:gd name="connsiteY39" fmla="*/ 1960474 h 4374490"/>
                    <a:gd name="connsiteX40" fmla="*/ 607161 w 1207008"/>
                    <a:gd name="connsiteY40" fmla="*/ 1989735 h 4374490"/>
                    <a:gd name="connsiteX41" fmla="*/ 592531 w 1207008"/>
                    <a:gd name="connsiteY41" fmla="*/ 2033626 h 4374490"/>
                    <a:gd name="connsiteX42" fmla="*/ 585216 w 1207008"/>
                    <a:gd name="connsiteY42" fmla="*/ 2055571 h 4374490"/>
                    <a:gd name="connsiteX43" fmla="*/ 577900 w 1207008"/>
                    <a:gd name="connsiteY43" fmla="*/ 2092147 h 4374490"/>
                    <a:gd name="connsiteX44" fmla="*/ 563270 w 1207008"/>
                    <a:gd name="connsiteY44" fmla="*/ 2136039 h 4374490"/>
                    <a:gd name="connsiteX45" fmla="*/ 541324 w 1207008"/>
                    <a:gd name="connsiteY45" fmla="*/ 2194560 h 4374490"/>
                    <a:gd name="connsiteX46" fmla="*/ 541324 w 1207008"/>
                    <a:gd name="connsiteY46" fmla="*/ 2348179 h 4374490"/>
                    <a:gd name="connsiteX47" fmla="*/ 548640 w 1207008"/>
                    <a:gd name="connsiteY47" fmla="*/ 2370125 h 4374490"/>
                    <a:gd name="connsiteX48" fmla="*/ 577900 w 1207008"/>
                    <a:gd name="connsiteY48" fmla="*/ 2509114 h 4374490"/>
                    <a:gd name="connsiteX49" fmla="*/ 570585 w 1207008"/>
                    <a:gd name="connsiteY49" fmla="*/ 2633472 h 4374490"/>
                    <a:gd name="connsiteX50" fmla="*/ 577900 w 1207008"/>
                    <a:gd name="connsiteY50" fmla="*/ 2655418 h 4374490"/>
                    <a:gd name="connsiteX51" fmla="*/ 570585 w 1207008"/>
                    <a:gd name="connsiteY51" fmla="*/ 2706624 h 4374490"/>
                    <a:gd name="connsiteX52" fmla="*/ 541324 w 1207008"/>
                    <a:gd name="connsiteY52" fmla="*/ 2691994 h 4374490"/>
                    <a:gd name="connsiteX53" fmla="*/ 512064 w 1207008"/>
                    <a:gd name="connsiteY53" fmla="*/ 2926080 h 4374490"/>
                    <a:gd name="connsiteX54" fmla="*/ 497433 w 1207008"/>
                    <a:gd name="connsiteY54" fmla="*/ 2984602 h 4374490"/>
                    <a:gd name="connsiteX55" fmla="*/ 453542 w 1207008"/>
                    <a:gd name="connsiteY55" fmla="*/ 3057754 h 4374490"/>
                    <a:gd name="connsiteX56" fmla="*/ 424281 w 1207008"/>
                    <a:gd name="connsiteY56" fmla="*/ 3130906 h 4374490"/>
                    <a:gd name="connsiteX57" fmla="*/ 409651 w 1207008"/>
                    <a:gd name="connsiteY57" fmla="*/ 3204058 h 4374490"/>
                    <a:gd name="connsiteX58" fmla="*/ 402336 w 1207008"/>
                    <a:gd name="connsiteY58" fmla="*/ 3233319 h 4374490"/>
                    <a:gd name="connsiteX59" fmla="*/ 387705 w 1207008"/>
                    <a:gd name="connsiteY59" fmla="*/ 3262579 h 4374490"/>
                    <a:gd name="connsiteX60" fmla="*/ 380390 w 1207008"/>
                    <a:gd name="connsiteY60" fmla="*/ 3291840 h 4374490"/>
                    <a:gd name="connsiteX61" fmla="*/ 373075 w 1207008"/>
                    <a:gd name="connsiteY61" fmla="*/ 3364992 h 4374490"/>
                    <a:gd name="connsiteX62" fmla="*/ 358444 w 1207008"/>
                    <a:gd name="connsiteY62" fmla="*/ 3408883 h 4374490"/>
                    <a:gd name="connsiteX63" fmla="*/ 351129 w 1207008"/>
                    <a:gd name="connsiteY63" fmla="*/ 3445459 h 4374490"/>
                    <a:gd name="connsiteX64" fmla="*/ 336499 w 1207008"/>
                    <a:gd name="connsiteY64" fmla="*/ 3525927 h 4374490"/>
                    <a:gd name="connsiteX65" fmla="*/ 314553 w 1207008"/>
                    <a:gd name="connsiteY65" fmla="*/ 3621024 h 4374490"/>
                    <a:gd name="connsiteX66" fmla="*/ 307238 w 1207008"/>
                    <a:gd name="connsiteY66" fmla="*/ 3642970 h 4374490"/>
                    <a:gd name="connsiteX67" fmla="*/ 285292 w 1207008"/>
                    <a:gd name="connsiteY67" fmla="*/ 3657600 h 4374490"/>
                    <a:gd name="connsiteX68" fmla="*/ 248716 w 1207008"/>
                    <a:gd name="connsiteY68" fmla="*/ 3708807 h 4374490"/>
                    <a:gd name="connsiteX69" fmla="*/ 234086 w 1207008"/>
                    <a:gd name="connsiteY69" fmla="*/ 3738067 h 4374490"/>
                    <a:gd name="connsiteX70" fmla="*/ 175564 w 1207008"/>
                    <a:gd name="connsiteY70" fmla="*/ 3789274 h 4374490"/>
                    <a:gd name="connsiteX71" fmla="*/ 146304 w 1207008"/>
                    <a:gd name="connsiteY71" fmla="*/ 3803904 h 4374490"/>
                    <a:gd name="connsiteX72" fmla="*/ 73152 w 1207008"/>
                    <a:gd name="connsiteY72" fmla="*/ 3891687 h 4374490"/>
                    <a:gd name="connsiteX73" fmla="*/ 65836 w 1207008"/>
                    <a:gd name="connsiteY73" fmla="*/ 3986784 h 4374490"/>
                    <a:gd name="connsiteX74" fmla="*/ 43891 w 1207008"/>
                    <a:gd name="connsiteY74" fmla="*/ 4264762 h 4374490"/>
                    <a:gd name="connsiteX75" fmla="*/ 29260 w 1207008"/>
                    <a:gd name="connsiteY75" fmla="*/ 4308653 h 4374490"/>
                    <a:gd name="connsiteX76" fmla="*/ 14630 w 1207008"/>
                    <a:gd name="connsiteY76" fmla="*/ 4359859 h 4374490"/>
                    <a:gd name="connsiteX77" fmla="*/ 0 w 1207008"/>
                    <a:gd name="connsiteY77" fmla="*/ 4374490 h 4374490"/>
                    <a:gd name="connsiteX78" fmla="*/ 7315 w 1207008"/>
                    <a:gd name="connsiteY78" fmla="*/ 4345229 h 4374490"/>
                    <a:gd name="connsiteX79" fmla="*/ 36576 w 1207008"/>
                    <a:gd name="connsiteY79" fmla="*/ 4308653 h 4374490"/>
                    <a:gd name="connsiteX80" fmla="*/ 65836 w 1207008"/>
                    <a:gd name="connsiteY80" fmla="*/ 4272077 h 4374490"/>
                    <a:gd name="connsiteX81" fmla="*/ 80467 w 1207008"/>
                    <a:gd name="connsiteY81" fmla="*/ 4118458 h 4374490"/>
                    <a:gd name="connsiteX82" fmla="*/ 95097 w 1207008"/>
                    <a:gd name="connsiteY82" fmla="*/ 4089197 h 4374490"/>
                    <a:gd name="connsiteX83" fmla="*/ 109728 w 1207008"/>
                    <a:gd name="connsiteY83" fmla="*/ 4045306 h 4374490"/>
                    <a:gd name="connsiteX84" fmla="*/ 124358 w 1207008"/>
                    <a:gd name="connsiteY84" fmla="*/ 3935578 h 4374490"/>
                    <a:gd name="connsiteX85" fmla="*/ 131673 w 1207008"/>
                    <a:gd name="connsiteY85" fmla="*/ 3913632 h 4374490"/>
                    <a:gd name="connsiteX86" fmla="*/ 146304 w 1207008"/>
                    <a:gd name="connsiteY86" fmla="*/ 3899002 h 4374490"/>
                    <a:gd name="connsiteX87" fmla="*/ 153619 w 1207008"/>
                    <a:gd name="connsiteY87" fmla="*/ 3877056 h 4374490"/>
                    <a:gd name="connsiteX88" fmla="*/ 182880 w 1207008"/>
                    <a:gd name="connsiteY88" fmla="*/ 3833165 h 4374490"/>
                    <a:gd name="connsiteX89" fmla="*/ 204825 w 1207008"/>
                    <a:gd name="connsiteY89" fmla="*/ 3818535 h 4374490"/>
                    <a:gd name="connsiteX90" fmla="*/ 248716 w 1207008"/>
                    <a:gd name="connsiteY90" fmla="*/ 3796589 h 4374490"/>
                    <a:gd name="connsiteX91" fmla="*/ 277977 w 1207008"/>
                    <a:gd name="connsiteY91" fmla="*/ 3760013 h 4374490"/>
                    <a:gd name="connsiteX92" fmla="*/ 292608 w 1207008"/>
                    <a:gd name="connsiteY92" fmla="*/ 3745383 h 4374490"/>
                    <a:gd name="connsiteX93" fmla="*/ 307238 w 1207008"/>
                    <a:gd name="connsiteY93" fmla="*/ 3716122 h 4374490"/>
                    <a:gd name="connsiteX94" fmla="*/ 314553 w 1207008"/>
                    <a:gd name="connsiteY94" fmla="*/ 3694176 h 4374490"/>
                    <a:gd name="connsiteX95" fmla="*/ 329184 w 1207008"/>
                    <a:gd name="connsiteY95" fmla="*/ 3672231 h 4374490"/>
                    <a:gd name="connsiteX96" fmla="*/ 336499 w 1207008"/>
                    <a:gd name="connsiteY96" fmla="*/ 3606394 h 4374490"/>
                    <a:gd name="connsiteX97" fmla="*/ 351129 w 1207008"/>
                    <a:gd name="connsiteY97" fmla="*/ 3591763 h 4374490"/>
                    <a:gd name="connsiteX98" fmla="*/ 358444 w 1207008"/>
                    <a:gd name="connsiteY98" fmla="*/ 3569818 h 4374490"/>
                    <a:gd name="connsiteX99" fmla="*/ 373075 w 1207008"/>
                    <a:gd name="connsiteY99" fmla="*/ 3547872 h 4374490"/>
                    <a:gd name="connsiteX100" fmla="*/ 380390 w 1207008"/>
                    <a:gd name="connsiteY100" fmla="*/ 3503981 h 4374490"/>
                    <a:gd name="connsiteX101" fmla="*/ 402336 w 1207008"/>
                    <a:gd name="connsiteY101" fmla="*/ 3364992 h 4374490"/>
                    <a:gd name="connsiteX102" fmla="*/ 409651 w 1207008"/>
                    <a:gd name="connsiteY102" fmla="*/ 3343047 h 4374490"/>
                    <a:gd name="connsiteX103" fmla="*/ 416966 w 1207008"/>
                    <a:gd name="connsiteY103" fmla="*/ 3313786 h 4374490"/>
                    <a:gd name="connsiteX104" fmla="*/ 431596 w 1207008"/>
                    <a:gd name="connsiteY104" fmla="*/ 3299155 h 4374490"/>
                    <a:gd name="connsiteX105" fmla="*/ 438912 w 1207008"/>
                    <a:gd name="connsiteY105" fmla="*/ 3196743 h 4374490"/>
                    <a:gd name="connsiteX106" fmla="*/ 446227 w 1207008"/>
                    <a:gd name="connsiteY106" fmla="*/ 3174797 h 4374490"/>
                    <a:gd name="connsiteX107" fmla="*/ 468172 w 1207008"/>
                    <a:gd name="connsiteY107" fmla="*/ 3145536 h 4374490"/>
                    <a:gd name="connsiteX108" fmla="*/ 482803 w 1207008"/>
                    <a:gd name="connsiteY108" fmla="*/ 3130906 h 4374490"/>
                    <a:gd name="connsiteX109" fmla="*/ 497433 w 1207008"/>
                    <a:gd name="connsiteY109" fmla="*/ 3101645 h 4374490"/>
                    <a:gd name="connsiteX110" fmla="*/ 504748 w 1207008"/>
                    <a:gd name="connsiteY110" fmla="*/ 3072384 h 4374490"/>
                    <a:gd name="connsiteX111" fmla="*/ 519379 w 1207008"/>
                    <a:gd name="connsiteY111" fmla="*/ 3050439 h 4374490"/>
                    <a:gd name="connsiteX112" fmla="*/ 541324 w 1207008"/>
                    <a:gd name="connsiteY112" fmla="*/ 2940711 h 4374490"/>
                    <a:gd name="connsiteX113" fmla="*/ 570585 w 1207008"/>
                    <a:gd name="connsiteY113" fmla="*/ 2904135 h 4374490"/>
                    <a:gd name="connsiteX114" fmla="*/ 577900 w 1207008"/>
                    <a:gd name="connsiteY114" fmla="*/ 2882189 h 4374490"/>
                    <a:gd name="connsiteX115" fmla="*/ 592531 w 1207008"/>
                    <a:gd name="connsiteY115" fmla="*/ 2867559 h 4374490"/>
                    <a:gd name="connsiteX116" fmla="*/ 607161 w 1207008"/>
                    <a:gd name="connsiteY116" fmla="*/ 2823667 h 4374490"/>
                    <a:gd name="connsiteX117" fmla="*/ 614476 w 1207008"/>
                    <a:gd name="connsiteY117" fmla="*/ 2787091 h 4374490"/>
                    <a:gd name="connsiteX118" fmla="*/ 629107 w 1207008"/>
                    <a:gd name="connsiteY118" fmla="*/ 2699309 h 4374490"/>
                    <a:gd name="connsiteX119" fmla="*/ 643737 w 1207008"/>
                    <a:gd name="connsiteY119" fmla="*/ 2640787 h 4374490"/>
                    <a:gd name="connsiteX120" fmla="*/ 658368 w 1207008"/>
                    <a:gd name="connsiteY120" fmla="*/ 2048256 h 4374490"/>
                    <a:gd name="connsiteX121" fmla="*/ 672998 w 1207008"/>
                    <a:gd name="connsiteY121" fmla="*/ 2004365 h 4374490"/>
                    <a:gd name="connsiteX122" fmla="*/ 694944 w 1207008"/>
                    <a:gd name="connsiteY122" fmla="*/ 1945843 h 4374490"/>
                    <a:gd name="connsiteX123" fmla="*/ 716889 w 1207008"/>
                    <a:gd name="connsiteY123" fmla="*/ 1901952 h 4374490"/>
                    <a:gd name="connsiteX124" fmla="*/ 731520 w 1207008"/>
                    <a:gd name="connsiteY124" fmla="*/ 1843431 h 4374490"/>
                    <a:gd name="connsiteX125" fmla="*/ 746150 w 1207008"/>
                    <a:gd name="connsiteY125" fmla="*/ 1792224 h 4374490"/>
                    <a:gd name="connsiteX126" fmla="*/ 760780 w 1207008"/>
                    <a:gd name="connsiteY126" fmla="*/ 1653235 h 4374490"/>
                    <a:gd name="connsiteX127" fmla="*/ 768096 w 1207008"/>
                    <a:gd name="connsiteY127" fmla="*/ 1602029 h 4374490"/>
                    <a:gd name="connsiteX128" fmla="*/ 782726 w 1207008"/>
                    <a:gd name="connsiteY128" fmla="*/ 1558138 h 4374490"/>
                    <a:gd name="connsiteX129" fmla="*/ 790041 w 1207008"/>
                    <a:gd name="connsiteY129" fmla="*/ 1506931 h 4374490"/>
                    <a:gd name="connsiteX130" fmla="*/ 797356 w 1207008"/>
                    <a:gd name="connsiteY130" fmla="*/ 1448410 h 4374490"/>
                    <a:gd name="connsiteX131" fmla="*/ 811987 w 1207008"/>
                    <a:gd name="connsiteY131" fmla="*/ 1433779 h 4374490"/>
                    <a:gd name="connsiteX132" fmla="*/ 819302 w 1207008"/>
                    <a:gd name="connsiteY132" fmla="*/ 1360627 h 4374490"/>
                    <a:gd name="connsiteX133" fmla="*/ 826617 w 1207008"/>
                    <a:gd name="connsiteY133" fmla="*/ 1338682 h 4374490"/>
                    <a:gd name="connsiteX134" fmla="*/ 833932 w 1207008"/>
                    <a:gd name="connsiteY134" fmla="*/ 1309421 h 4374490"/>
                    <a:gd name="connsiteX135" fmla="*/ 841248 w 1207008"/>
                    <a:gd name="connsiteY135" fmla="*/ 1265530 h 4374490"/>
                    <a:gd name="connsiteX136" fmla="*/ 855878 w 1207008"/>
                    <a:gd name="connsiteY136" fmla="*/ 1221639 h 4374490"/>
                    <a:gd name="connsiteX137" fmla="*/ 863193 w 1207008"/>
                    <a:gd name="connsiteY137" fmla="*/ 1192378 h 4374490"/>
                    <a:gd name="connsiteX138" fmla="*/ 870508 w 1207008"/>
                    <a:gd name="connsiteY138" fmla="*/ 1155802 h 4374490"/>
                    <a:gd name="connsiteX139" fmla="*/ 892454 w 1207008"/>
                    <a:gd name="connsiteY139" fmla="*/ 1082650 h 4374490"/>
                    <a:gd name="connsiteX140" fmla="*/ 899769 w 1207008"/>
                    <a:gd name="connsiteY140" fmla="*/ 1038759 h 4374490"/>
                    <a:gd name="connsiteX141" fmla="*/ 907084 w 1207008"/>
                    <a:gd name="connsiteY141" fmla="*/ 1009498 h 4374490"/>
                    <a:gd name="connsiteX142" fmla="*/ 914400 w 1207008"/>
                    <a:gd name="connsiteY142" fmla="*/ 987552 h 4374490"/>
                    <a:gd name="connsiteX143" fmla="*/ 936345 w 1207008"/>
                    <a:gd name="connsiteY143" fmla="*/ 870509 h 4374490"/>
                    <a:gd name="connsiteX144" fmla="*/ 943660 w 1207008"/>
                    <a:gd name="connsiteY144" fmla="*/ 841248 h 4374490"/>
                    <a:gd name="connsiteX145" fmla="*/ 950976 w 1207008"/>
                    <a:gd name="connsiteY145" fmla="*/ 819303 h 4374490"/>
                    <a:gd name="connsiteX146" fmla="*/ 972921 w 1207008"/>
                    <a:gd name="connsiteY146" fmla="*/ 768096 h 4374490"/>
                    <a:gd name="connsiteX147" fmla="*/ 994867 w 1207008"/>
                    <a:gd name="connsiteY147" fmla="*/ 724205 h 4374490"/>
                    <a:gd name="connsiteX148" fmla="*/ 1024128 w 1207008"/>
                    <a:gd name="connsiteY148" fmla="*/ 680314 h 4374490"/>
                    <a:gd name="connsiteX149" fmla="*/ 1053388 w 1207008"/>
                    <a:gd name="connsiteY149" fmla="*/ 636423 h 4374490"/>
                    <a:gd name="connsiteX150" fmla="*/ 1060704 w 1207008"/>
                    <a:gd name="connsiteY150" fmla="*/ 614477 h 4374490"/>
                    <a:gd name="connsiteX151" fmla="*/ 1075334 w 1207008"/>
                    <a:gd name="connsiteY151" fmla="*/ 592531 h 4374490"/>
                    <a:gd name="connsiteX152" fmla="*/ 1082649 w 1207008"/>
                    <a:gd name="connsiteY152" fmla="*/ 548640 h 4374490"/>
                    <a:gd name="connsiteX153" fmla="*/ 1104595 w 1207008"/>
                    <a:gd name="connsiteY153" fmla="*/ 387706 h 4374490"/>
                    <a:gd name="connsiteX154" fmla="*/ 1119225 w 1207008"/>
                    <a:gd name="connsiteY154" fmla="*/ 321869 h 4374490"/>
                    <a:gd name="connsiteX155" fmla="*/ 1133856 w 1207008"/>
                    <a:gd name="connsiteY155" fmla="*/ 285293 h 4374490"/>
                    <a:gd name="connsiteX156" fmla="*/ 1141171 w 1207008"/>
                    <a:gd name="connsiteY156" fmla="*/ 256032 h 4374490"/>
                    <a:gd name="connsiteX157" fmla="*/ 1163116 w 1207008"/>
                    <a:gd name="connsiteY157" fmla="*/ 226771 h 4374490"/>
                    <a:gd name="connsiteX158" fmla="*/ 1177747 w 1207008"/>
                    <a:gd name="connsiteY158" fmla="*/ 197511 h 4374490"/>
                    <a:gd name="connsiteX159" fmla="*/ 1185062 w 1207008"/>
                    <a:gd name="connsiteY159" fmla="*/ 160935 h 4374490"/>
                    <a:gd name="connsiteX160" fmla="*/ 1199692 w 1207008"/>
                    <a:gd name="connsiteY160" fmla="*/ 138989 h 4374490"/>
                    <a:gd name="connsiteX161" fmla="*/ 1207008 w 1207008"/>
                    <a:gd name="connsiteY161" fmla="*/ 117043 h 4374490"/>
                    <a:gd name="connsiteX162" fmla="*/ 1199692 w 1207008"/>
                    <a:gd name="connsiteY162" fmla="*/ 0 h 4374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</a:cxnLst>
                  <a:rect l="l" t="t" r="r" b="b"/>
                  <a:pathLst>
                    <a:path w="1207008" h="4374490">
                      <a:moveTo>
                        <a:pt x="1163116" y="65837"/>
                      </a:moveTo>
                      <a:cubicBezTo>
                        <a:pt x="1153363" y="78029"/>
                        <a:pt x="1142131" y="89173"/>
                        <a:pt x="1133856" y="102413"/>
                      </a:cubicBezTo>
                      <a:cubicBezTo>
                        <a:pt x="1129769" y="108952"/>
                        <a:pt x="1129578" y="117271"/>
                        <a:pt x="1126540" y="124359"/>
                      </a:cubicBezTo>
                      <a:cubicBezTo>
                        <a:pt x="1122244" y="134382"/>
                        <a:pt x="1117959" y="144546"/>
                        <a:pt x="1111910" y="153619"/>
                      </a:cubicBezTo>
                      <a:cubicBezTo>
                        <a:pt x="1108084" y="159358"/>
                        <a:pt x="1101106" y="162511"/>
                        <a:pt x="1097280" y="168250"/>
                      </a:cubicBezTo>
                      <a:cubicBezTo>
                        <a:pt x="1091231" y="177324"/>
                        <a:pt x="1088429" y="188264"/>
                        <a:pt x="1082649" y="197511"/>
                      </a:cubicBezTo>
                      <a:cubicBezTo>
                        <a:pt x="1076187" y="207849"/>
                        <a:pt x="1067790" y="216850"/>
                        <a:pt x="1060704" y="226771"/>
                      </a:cubicBezTo>
                      <a:cubicBezTo>
                        <a:pt x="1055594" y="233925"/>
                        <a:pt x="1050950" y="241402"/>
                        <a:pt x="1046073" y="248717"/>
                      </a:cubicBezTo>
                      <a:cubicBezTo>
                        <a:pt x="1027639" y="322454"/>
                        <a:pt x="1054778" y="225966"/>
                        <a:pt x="1016812" y="314554"/>
                      </a:cubicBezTo>
                      <a:cubicBezTo>
                        <a:pt x="980622" y="398997"/>
                        <a:pt x="1014822" y="360438"/>
                        <a:pt x="980236" y="395021"/>
                      </a:cubicBezTo>
                      <a:lnTo>
                        <a:pt x="965606" y="438912"/>
                      </a:lnTo>
                      <a:cubicBezTo>
                        <a:pt x="963168" y="446227"/>
                        <a:pt x="961740" y="453961"/>
                        <a:pt x="958291" y="460858"/>
                      </a:cubicBezTo>
                      <a:cubicBezTo>
                        <a:pt x="945286" y="486867"/>
                        <a:pt x="943520" y="486949"/>
                        <a:pt x="936345" y="512064"/>
                      </a:cubicBezTo>
                      <a:cubicBezTo>
                        <a:pt x="933583" y="521731"/>
                        <a:pt x="931792" y="531658"/>
                        <a:pt x="929030" y="541325"/>
                      </a:cubicBezTo>
                      <a:cubicBezTo>
                        <a:pt x="916809" y="584100"/>
                        <a:pt x="925837" y="541069"/>
                        <a:pt x="914400" y="592531"/>
                      </a:cubicBezTo>
                      <a:cubicBezTo>
                        <a:pt x="903854" y="639987"/>
                        <a:pt x="915046" y="617164"/>
                        <a:pt x="892454" y="651053"/>
                      </a:cubicBezTo>
                      <a:cubicBezTo>
                        <a:pt x="889926" y="666221"/>
                        <a:pt x="884371" y="706747"/>
                        <a:pt x="877824" y="724205"/>
                      </a:cubicBezTo>
                      <a:cubicBezTo>
                        <a:pt x="873995" y="734416"/>
                        <a:pt x="868070" y="743712"/>
                        <a:pt x="863193" y="753466"/>
                      </a:cubicBezTo>
                      <a:cubicBezTo>
                        <a:pt x="860755" y="763220"/>
                        <a:pt x="857676" y="772835"/>
                        <a:pt x="855878" y="782727"/>
                      </a:cubicBezTo>
                      <a:cubicBezTo>
                        <a:pt x="852794" y="799691"/>
                        <a:pt x="852176" y="817074"/>
                        <a:pt x="848563" y="833933"/>
                      </a:cubicBezTo>
                      <a:cubicBezTo>
                        <a:pt x="844843" y="851291"/>
                        <a:pt x="838603" y="868013"/>
                        <a:pt x="833932" y="885139"/>
                      </a:cubicBezTo>
                      <a:cubicBezTo>
                        <a:pt x="831287" y="894839"/>
                        <a:pt x="829055" y="904646"/>
                        <a:pt x="826617" y="914400"/>
                      </a:cubicBezTo>
                      <a:cubicBezTo>
                        <a:pt x="824179" y="953414"/>
                        <a:pt x="825398" y="992831"/>
                        <a:pt x="819302" y="1031443"/>
                      </a:cubicBezTo>
                      <a:cubicBezTo>
                        <a:pt x="817931" y="1040127"/>
                        <a:pt x="806396" y="1044768"/>
                        <a:pt x="804672" y="1053389"/>
                      </a:cubicBezTo>
                      <a:cubicBezTo>
                        <a:pt x="798914" y="1082181"/>
                        <a:pt x="800998" y="1112036"/>
                        <a:pt x="797356" y="1141171"/>
                      </a:cubicBezTo>
                      <a:cubicBezTo>
                        <a:pt x="796109" y="1151147"/>
                        <a:pt x="792479" y="1160678"/>
                        <a:pt x="790041" y="1170432"/>
                      </a:cubicBezTo>
                      <a:cubicBezTo>
                        <a:pt x="787603" y="1204570"/>
                        <a:pt x="787803" y="1238999"/>
                        <a:pt x="782726" y="1272845"/>
                      </a:cubicBezTo>
                      <a:cubicBezTo>
                        <a:pt x="780438" y="1288096"/>
                        <a:pt x="772973" y="1302106"/>
                        <a:pt x="768096" y="1316736"/>
                      </a:cubicBezTo>
                      <a:lnTo>
                        <a:pt x="746150" y="1382573"/>
                      </a:lnTo>
                      <a:cubicBezTo>
                        <a:pt x="743712" y="1389888"/>
                        <a:pt x="740347" y="1396958"/>
                        <a:pt x="738835" y="1404519"/>
                      </a:cubicBezTo>
                      <a:cubicBezTo>
                        <a:pt x="736397" y="1416711"/>
                        <a:pt x="733163" y="1428771"/>
                        <a:pt x="731520" y="1441095"/>
                      </a:cubicBezTo>
                      <a:cubicBezTo>
                        <a:pt x="728281" y="1465386"/>
                        <a:pt x="728463" y="1490114"/>
                        <a:pt x="724204" y="1514247"/>
                      </a:cubicBezTo>
                      <a:cubicBezTo>
                        <a:pt x="721119" y="1531729"/>
                        <a:pt x="714451" y="1548384"/>
                        <a:pt x="709574" y="1565453"/>
                      </a:cubicBezTo>
                      <a:cubicBezTo>
                        <a:pt x="707797" y="1590329"/>
                        <a:pt x="708722" y="1660386"/>
                        <a:pt x="694944" y="1697127"/>
                      </a:cubicBezTo>
                      <a:cubicBezTo>
                        <a:pt x="691115" y="1707337"/>
                        <a:pt x="685190" y="1716634"/>
                        <a:pt x="680313" y="1726387"/>
                      </a:cubicBezTo>
                      <a:cubicBezTo>
                        <a:pt x="677875" y="1738579"/>
                        <a:pt x="676269" y="1750968"/>
                        <a:pt x="672998" y="1762963"/>
                      </a:cubicBezTo>
                      <a:cubicBezTo>
                        <a:pt x="668940" y="1777842"/>
                        <a:pt x="662109" y="1791894"/>
                        <a:pt x="658368" y="1806855"/>
                      </a:cubicBezTo>
                      <a:cubicBezTo>
                        <a:pt x="653491" y="1826362"/>
                        <a:pt x="650095" y="1846300"/>
                        <a:pt x="643737" y="1865376"/>
                      </a:cubicBezTo>
                      <a:cubicBezTo>
                        <a:pt x="638860" y="1880006"/>
                        <a:pt x="632847" y="1894306"/>
                        <a:pt x="629107" y="1909267"/>
                      </a:cubicBezTo>
                      <a:cubicBezTo>
                        <a:pt x="606239" y="2000740"/>
                        <a:pt x="635466" y="1887012"/>
                        <a:pt x="614476" y="1960474"/>
                      </a:cubicBezTo>
                      <a:cubicBezTo>
                        <a:pt x="611714" y="1970141"/>
                        <a:pt x="610050" y="1980105"/>
                        <a:pt x="607161" y="1989735"/>
                      </a:cubicBezTo>
                      <a:cubicBezTo>
                        <a:pt x="602730" y="2004506"/>
                        <a:pt x="597408" y="2018996"/>
                        <a:pt x="592531" y="2033626"/>
                      </a:cubicBezTo>
                      <a:cubicBezTo>
                        <a:pt x="590093" y="2040941"/>
                        <a:pt x="586728" y="2048010"/>
                        <a:pt x="585216" y="2055571"/>
                      </a:cubicBezTo>
                      <a:cubicBezTo>
                        <a:pt x="582777" y="2067763"/>
                        <a:pt x="581171" y="2080152"/>
                        <a:pt x="577900" y="2092147"/>
                      </a:cubicBezTo>
                      <a:cubicBezTo>
                        <a:pt x="573842" y="2107026"/>
                        <a:pt x="568147" y="2121408"/>
                        <a:pt x="563270" y="2136039"/>
                      </a:cubicBezTo>
                      <a:cubicBezTo>
                        <a:pt x="551805" y="2170436"/>
                        <a:pt x="558815" y="2150834"/>
                        <a:pt x="541324" y="2194560"/>
                      </a:cubicBezTo>
                      <a:cubicBezTo>
                        <a:pt x="530697" y="2268955"/>
                        <a:pt x="529749" y="2249793"/>
                        <a:pt x="541324" y="2348179"/>
                      </a:cubicBezTo>
                      <a:cubicBezTo>
                        <a:pt x="542225" y="2355837"/>
                        <a:pt x="546653" y="2362674"/>
                        <a:pt x="548640" y="2370125"/>
                      </a:cubicBezTo>
                      <a:cubicBezTo>
                        <a:pt x="572756" y="2460560"/>
                        <a:pt x="567469" y="2436095"/>
                        <a:pt x="577900" y="2509114"/>
                      </a:cubicBezTo>
                      <a:cubicBezTo>
                        <a:pt x="575462" y="2550567"/>
                        <a:pt x="570585" y="2591948"/>
                        <a:pt x="570585" y="2633472"/>
                      </a:cubicBezTo>
                      <a:cubicBezTo>
                        <a:pt x="570585" y="2641183"/>
                        <a:pt x="577900" y="2647707"/>
                        <a:pt x="577900" y="2655418"/>
                      </a:cubicBezTo>
                      <a:cubicBezTo>
                        <a:pt x="577900" y="2672660"/>
                        <a:pt x="573023" y="2689555"/>
                        <a:pt x="570585" y="2706624"/>
                      </a:cubicBezTo>
                      <a:cubicBezTo>
                        <a:pt x="560831" y="2701747"/>
                        <a:pt x="543690" y="2681349"/>
                        <a:pt x="541324" y="2691994"/>
                      </a:cubicBezTo>
                      <a:cubicBezTo>
                        <a:pt x="475305" y="2989082"/>
                        <a:pt x="572311" y="2835710"/>
                        <a:pt x="512064" y="2926080"/>
                      </a:cubicBezTo>
                      <a:cubicBezTo>
                        <a:pt x="507187" y="2945587"/>
                        <a:pt x="508587" y="2967871"/>
                        <a:pt x="497433" y="2984602"/>
                      </a:cubicBezTo>
                      <a:cubicBezTo>
                        <a:pt x="480256" y="3010367"/>
                        <a:pt x="464790" y="3029634"/>
                        <a:pt x="453542" y="3057754"/>
                      </a:cubicBezTo>
                      <a:cubicBezTo>
                        <a:pt x="417390" y="3148136"/>
                        <a:pt x="458589" y="3062292"/>
                        <a:pt x="424281" y="3130906"/>
                      </a:cubicBezTo>
                      <a:cubicBezTo>
                        <a:pt x="419404" y="3155290"/>
                        <a:pt x="415682" y="3179934"/>
                        <a:pt x="409651" y="3204058"/>
                      </a:cubicBezTo>
                      <a:cubicBezTo>
                        <a:pt x="407213" y="3213812"/>
                        <a:pt x="405866" y="3223905"/>
                        <a:pt x="402336" y="3233319"/>
                      </a:cubicBezTo>
                      <a:cubicBezTo>
                        <a:pt x="398507" y="3243529"/>
                        <a:pt x="392582" y="3252826"/>
                        <a:pt x="387705" y="3262579"/>
                      </a:cubicBezTo>
                      <a:cubicBezTo>
                        <a:pt x="385267" y="3272333"/>
                        <a:pt x="381812" y="3281887"/>
                        <a:pt x="380390" y="3291840"/>
                      </a:cubicBezTo>
                      <a:cubicBezTo>
                        <a:pt x="376924" y="3316099"/>
                        <a:pt x="377591" y="3340906"/>
                        <a:pt x="373075" y="3364992"/>
                      </a:cubicBezTo>
                      <a:cubicBezTo>
                        <a:pt x="370233" y="3380150"/>
                        <a:pt x="362502" y="3394005"/>
                        <a:pt x="358444" y="3408883"/>
                      </a:cubicBezTo>
                      <a:cubicBezTo>
                        <a:pt x="355172" y="3420878"/>
                        <a:pt x="353353" y="3433226"/>
                        <a:pt x="351129" y="3445459"/>
                      </a:cubicBezTo>
                      <a:cubicBezTo>
                        <a:pt x="341037" y="3500969"/>
                        <a:pt x="347338" y="3475348"/>
                        <a:pt x="336499" y="3525927"/>
                      </a:cubicBezTo>
                      <a:cubicBezTo>
                        <a:pt x="334328" y="3536056"/>
                        <a:pt x="320772" y="3599256"/>
                        <a:pt x="314553" y="3621024"/>
                      </a:cubicBezTo>
                      <a:cubicBezTo>
                        <a:pt x="312435" y="3628438"/>
                        <a:pt x="312055" y="3636949"/>
                        <a:pt x="307238" y="3642970"/>
                      </a:cubicBezTo>
                      <a:cubicBezTo>
                        <a:pt x="301746" y="3649835"/>
                        <a:pt x="292607" y="3652723"/>
                        <a:pt x="285292" y="3657600"/>
                      </a:cubicBezTo>
                      <a:cubicBezTo>
                        <a:pt x="245198" y="3737790"/>
                        <a:pt x="298141" y="3639613"/>
                        <a:pt x="248716" y="3708807"/>
                      </a:cubicBezTo>
                      <a:cubicBezTo>
                        <a:pt x="242378" y="3717680"/>
                        <a:pt x="241421" y="3729998"/>
                        <a:pt x="234086" y="3738067"/>
                      </a:cubicBezTo>
                      <a:cubicBezTo>
                        <a:pt x="216650" y="3757247"/>
                        <a:pt x="196301" y="3773721"/>
                        <a:pt x="175564" y="3789274"/>
                      </a:cubicBezTo>
                      <a:cubicBezTo>
                        <a:pt x="166840" y="3795817"/>
                        <a:pt x="154744" y="3796999"/>
                        <a:pt x="146304" y="3803904"/>
                      </a:cubicBezTo>
                      <a:cubicBezTo>
                        <a:pt x="98170" y="3843287"/>
                        <a:pt x="99785" y="3847298"/>
                        <a:pt x="73152" y="3891687"/>
                      </a:cubicBezTo>
                      <a:cubicBezTo>
                        <a:pt x="70713" y="3923386"/>
                        <a:pt x="67133" y="3955018"/>
                        <a:pt x="65836" y="3986784"/>
                      </a:cubicBezTo>
                      <a:cubicBezTo>
                        <a:pt x="54655" y="4260700"/>
                        <a:pt x="120903" y="4187745"/>
                        <a:pt x="43891" y="4264762"/>
                      </a:cubicBezTo>
                      <a:cubicBezTo>
                        <a:pt x="39014" y="4279392"/>
                        <a:pt x="33691" y="4293882"/>
                        <a:pt x="29260" y="4308653"/>
                      </a:cubicBezTo>
                      <a:cubicBezTo>
                        <a:pt x="27347" y="4315031"/>
                        <a:pt x="19547" y="4351663"/>
                        <a:pt x="14630" y="4359859"/>
                      </a:cubicBezTo>
                      <a:cubicBezTo>
                        <a:pt x="11082" y="4365773"/>
                        <a:pt x="4877" y="4369613"/>
                        <a:pt x="0" y="4374490"/>
                      </a:cubicBezTo>
                      <a:cubicBezTo>
                        <a:pt x="2438" y="4364736"/>
                        <a:pt x="3355" y="4354470"/>
                        <a:pt x="7315" y="4345229"/>
                      </a:cubicBezTo>
                      <a:cubicBezTo>
                        <a:pt x="16386" y="4324061"/>
                        <a:pt x="23090" y="4324387"/>
                        <a:pt x="36576" y="4308653"/>
                      </a:cubicBezTo>
                      <a:cubicBezTo>
                        <a:pt x="46737" y="4296799"/>
                        <a:pt x="56083" y="4284269"/>
                        <a:pt x="65836" y="4272077"/>
                      </a:cubicBezTo>
                      <a:cubicBezTo>
                        <a:pt x="68432" y="4225345"/>
                        <a:pt x="60154" y="4165856"/>
                        <a:pt x="80467" y="4118458"/>
                      </a:cubicBezTo>
                      <a:cubicBezTo>
                        <a:pt x="84763" y="4108435"/>
                        <a:pt x="91047" y="4099322"/>
                        <a:pt x="95097" y="4089197"/>
                      </a:cubicBezTo>
                      <a:cubicBezTo>
                        <a:pt x="100825" y="4074878"/>
                        <a:pt x="109728" y="4045306"/>
                        <a:pt x="109728" y="4045306"/>
                      </a:cubicBezTo>
                      <a:cubicBezTo>
                        <a:pt x="114605" y="4008730"/>
                        <a:pt x="118292" y="3971976"/>
                        <a:pt x="124358" y="3935578"/>
                      </a:cubicBezTo>
                      <a:cubicBezTo>
                        <a:pt x="125626" y="3927972"/>
                        <a:pt x="127706" y="3920244"/>
                        <a:pt x="131673" y="3913632"/>
                      </a:cubicBezTo>
                      <a:cubicBezTo>
                        <a:pt x="135221" y="3907718"/>
                        <a:pt x="141427" y="3903879"/>
                        <a:pt x="146304" y="3899002"/>
                      </a:cubicBezTo>
                      <a:cubicBezTo>
                        <a:pt x="148742" y="3891687"/>
                        <a:pt x="149874" y="3883797"/>
                        <a:pt x="153619" y="3877056"/>
                      </a:cubicBezTo>
                      <a:cubicBezTo>
                        <a:pt x="162158" y="3861685"/>
                        <a:pt x="168250" y="3842919"/>
                        <a:pt x="182880" y="3833165"/>
                      </a:cubicBezTo>
                      <a:cubicBezTo>
                        <a:pt x="190195" y="3828288"/>
                        <a:pt x="196962" y="3822467"/>
                        <a:pt x="204825" y="3818535"/>
                      </a:cubicBezTo>
                      <a:cubicBezTo>
                        <a:pt x="240882" y="3800506"/>
                        <a:pt x="213776" y="3824540"/>
                        <a:pt x="248716" y="3796589"/>
                      </a:cubicBezTo>
                      <a:cubicBezTo>
                        <a:pt x="268346" y="3780885"/>
                        <a:pt x="261074" y="3781142"/>
                        <a:pt x="277977" y="3760013"/>
                      </a:cubicBezTo>
                      <a:cubicBezTo>
                        <a:pt x="282285" y="3754627"/>
                        <a:pt x="287731" y="3750260"/>
                        <a:pt x="292608" y="3745383"/>
                      </a:cubicBezTo>
                      <a:cubicBezTo>
                        <a:pt x="297485" y="3735629"/>
                        <a:pt x="302943" y="3726145"/>
                        <a:pt x="307238" y="3716122"/>
                      </a:cubicBezTo>
                      <a:cubicBezTo>
                        <a:pt x="310275" y="3709034"/>
                        <a:pt x="311104" y="3701073"/>
                        <a:pt x="314553" y="3694176"/>
                      </a:cubicBezTo>
                      <a:cubicBezTo>
                        <a:pt x="318485" y="3686312"/>
                        <a:pt x="324307" y="3679546"/>
                        <a:pt x="329184" y="3672231"/>
                      </a:cubicBezTo>
                      <a:cubicBezTo>
                        <a:pt x="331622" y="3650285"/>
                        <a:pt x="330689" y="3627697"/>
                        <a:pt x="336499" y="3606394"/>
                      </a:cubicBezTo>
                      <a:cubicBezTo>
                        <a:pt x="338314" y="3599740"/>
                        <a:pt x="347581" y="3597677"/>
                        <a:pt x="351129" y="3591763"/>
                      </a:cubicBezTo>
                      <a:cubicBezTo>
                        <a:pt x="355096" y="3585151"/>
                        <a:pt x="354996" y="3576715"/>
                        <a:pt x="358444" y="3569818"/>
                      </a:cubicBezTo>
                      <a:cubicBezTo>
                        <a:pt x="362376" y="3561954"/>
                        <a:pt x="368198" y="3555187"/>
                        <a:pt x="373075" y="3547872"/>
                      </a:cubicBezTo>
                      <a:cubicBezTo>
                        <a:pt x="375513" y="3533242"/>
                        <a:pt x="379105" y="3518757"/>
                        <a:pt x="380390" y="3503981"/>
                      </a:cubicBezTo>
                      <a:cubicBezTo>
                        <a:pt x="392154" y="3368694"/>
                        <a:pt x="357671" y="3409657"/>
                        <a:pt x="402336" y="3364992"/>
                      </a:cubicBezTo>
                      <a:cubicBezTo>
                        <a:pt x="404774" y="3357677"/>
                        <a:pt x="407533" y="3350461"/>
                        <a:pt x="409651" y="3343047"/>
                      </a:cubicBezTo>
                      <a:cubicBezTo>
                        <a:pt x="412413" y="3333380"/>
                        <a:pt x="412470" y="3322779"/>
                        <a:pt x="416966" y="3313786"/>
                      </a:cubicBezTo>
                      <a:cubicBezTo>
                        <a:pt x="420050" y="3307617"/>
                        <a:pt x="426719" y="3304032"/>
                        <a:pt x="431596" y="3299155"/>
                      </a:cubicBezTo>
                      <a:cubicBezTo>
                        <a:pt x="434035" y="3265018"/>
                        <a:pt x="434913" y="3230733"/>
                        <a:pt x="438912" y="3196743"/>
                      </a:cubicBezTo>
                      <a:cubicBezTo>
                        <a:pt x="439813" y="3189085"/>
                        <a:pt x="442401" y="3181492"/>
                        <a:pt x="446227" y="3174797"/>
                      </a:cubicBezTo>
                      <a:cubicBezTo>
                        <a:pt x="452276" y="3164211"/>
                        <a:pt x="460367" y="3154902"/>
                        <a:pt x="468172" y="3145536"/>
                      </a:cubicBezTo>
                      <a:cubicBezTo>
                        <a:pt x="472587" y="3140238"/>
                        <a:pt x="477926" y="3135783"/>
                        <a:pt x="482803" y="3130906"/>
                      </a:cubicBezTo>
                      <a:cubicBezTo>
                        <a:pt x="487680" y="3121152"/>
                        <a:pt x="493604" y="3111856"/>
                        <a:pt x="497433" y="3101645"/>
                      </a:cubicBezTo>
                      <a:cubicBezTo>
                        <a:pt x="500963" y="3092231"/>
                        <a:pt x="500788" y="3081625"/>
                        <a:pt x="504748" y="3072384"/>
                      </a:cubicBezTo>
                      <a:cubicBezTo>
                        <a:pt x="508211" y="3064303"/>
                        <a:pt x="514502" y="3057754"/>
                        <a:pt x="519379" y="3050439"/>
                      </a:cubicBezTo>
                      <a:cubicBezTo>
                        <a:pt x="520661" y="3038902"/>
                        <a:pt x="525115" y="2956920"/>
                        <a:pt x="541324" y="2940711"/>
                      </a:cubicBezTo>
                      <a:cubicBezTo>
                        <a:pt x="562172" y="2919863"/>
                        <a:pt x="552129" y="2931819"/>
                        <a:pt x="570585" y="2904135"/>
                      </a:cubicBezTo>
                      <a:cubicBezTo>
                        <a:pt x="573023" y="2896820"/>
                        <a:pt x="573933" y="2888801"/>
                        <a:pt x="577900" y="2882189"/>
                      </a:cubicBezTo>
                      <a:cubicBezTo>
                        <a:pt x="581448" y="2876275"/>
                        <a:pt x="589447" y="2873728"/>
                        <a:pt x="592531" y="2867559"/>
                      </a:cubicBezTo>
                      <a:cubicBezTo>
                        <a:pt x="599428" y="2853765"/>
                        <a:pt x="604137" y="2838790"/>
                        <a:pt x="607161" y="2823667"/>
                      </a:cubicBezTo>
                      <a:cubicBezTo>
                        <a:pt x="609599" y="2811475"/>
                        <a:pt x="612315" y="2799335"/>
                        <a:pt x="614476" y="2787091"/>
                      </a:cubicBezTo>
                      <a:cubicBezTo>
                        <a:pt x="619631" y="2757878"/>
                        <a:pt x="619727" y="2727451"/>
                        <a:pt x="629107" y="2699309"/>
                      </a:cubicBezTo>
                      <a:cubicBezTo>
                        <a:pt x="640354" y="2665568"/>
                        <a:pt x="634910" y="2684924"/>
                        <a:pt x="643737" y="2640787"/>
                      </a:cubicBezTo>
                      <a:cubicBezTo>
                        <a:pt x="648614" y="2443277"/>
                        <a:pt x="649294" y="2245618"/>
                        <a:pt x="658368" y="2048256"/>
                      </a:cubicBezTo>
                      <a:cubicBezTo>
                        <a:pt x="659076" y="2032851"/>
                        <a:pt x="669974" y="2019487"/>
                        <a:pt x="672998" y="2004365"/>
                      </a:cubicBezTo>
                      <a:cubicBezTo>
                        <a:pt x="682037" y="1959168"/>
                        <a:pt x="673416" y="1978134"/>
                        <a:pt x="694944" y="1945843"/>
                      </a:cubicBezTo>
                      <a:cubicBezTo>
                        <a:pt x="712985" y="1873678"/>
                        <a:pt x="688939" y="1948536"/>
                        <a:pt x="716889" y="1901952"/>
                      </a:cubicBezTo>
                      <a:cubicBezTo>
                        <a:pt x="723808" y="1890419"/>
                        <a:pt x="729669" y="1851758"/>
                        <a:pt x="731520" y="1843431"/>
                      </a:cubicBezTo>
                      <a:cubicBezTo>
                        <a:pt x="737645" y="1815871"/>
                        <a:pt x="738003" y="1816666"/>
                        <a:pt x="746150" y="1792224"/>
                      </a:cubicBezTo>
                      <a:cubicBezTo>
                        <a:pt x="753157" y="1715142"/>
                        <a:pt x="751648" y="1721721"/>
                        <a:pt x="760780" y="1653235"/>
                      </a:cubicBezTo>
                      <a:cubicBezTo>
                        <a:pt x="763059" y="1636144"/>
                        <a:pt x="764219" y="1618829"/>
                        <a:pt x="768096" y="1602029"/>
                      </a:cubicBezTo>
                      <a:cubicBezTo>
                        <a:pt x="771564" y="1587002"/>
                        <a:pt x="782726" y="1558138"/>
                        <a:pt x="782726" y="1558138"/>
                      </a:cubicBezTo>
                      <a:cubicBezTo>
                        <a:pt x="785164" y="1541069"/>
                        <a:pt x="787762" y="1524022"/>
                        <a:pt x="790041" y="1506931"/>
                      </a:cubicBezTo>
                      <a:cubicBezTo>
                        <a:pt x="792639" y="1487445"/>
                        <a:pt x="791707" y="1467240"/>
                        <a:pt x="797356" y="1448410"/>
                      </a:cubicBezTo>
                      <a:cubicBezTo>
                        <a:pt x="799338" y="1441804"/>
                        <a:pt x="807110" y="1438656"/>
                        <a:pt x="811987" y="1433779"/>
                      </a:cubicBezTo>
                      <a:cubicBezTo>
                        <a:pt x="814425" y="1409395"/>
                        <a:pt x="815576" y="1384848"/>
                        <a:pt x="819302" y="1360627"/>
                      </a:cubicBezTo>
                      <a:cubicBezTo>
                        <a:pt x="820474" y="1353006"/>
                        <a:pt x="824499" y="1346096"/>
                        <a:pt x="826617" y="1338682"/>
                      </a:cubicBezTo>
                      <a:cubicBezTo>
                        <a:pt x="829379" y="1329015"/>
                        <a:pt x="831960" y="1319280"/>
                        <a:pt x="833932" y="1309421"/>
                      </a:cubicBezTo>
                      <a:cubicBezTo>
                        <a:pt x="836841" y="1294877"/>
                        <a:pt x="837651" y="1279919"/>
                        <a:pt x="841248" y="1265530"/>
                      </a:cubicBezTo>
                      <a:cubicBezTo>
                        <a:pt x="844988" y="1250569"/>
                        <a:pt x="852138" y="1236600"/>
                        <a:pt x="855878" y="1221639"/>
                      </a:cubicBezTo>
                      <a:cubicBezTo>
                        <a:pt x="858316" y="1211885"/>
                        <a:pt x="861012" y="1202192"/>
                        <a:pt x="863193" y="1192378"/>
                      </a:cubicBezTo>
                      <a:cubicBezTo>
                        <a:pt x="865890" y="1180241"/>
                        <a:pt x="867236" y="1167797"/>
                        <a:pt x="870508" y="1155802"/>
                      </a:cubicBezTo>
                      <a:cubicBezTo>
                        <a:pt x="884507" y="1104475"/>
                        <a:pt x="883884" y="1125502"/>
                        <a:pt x="892454" y="1082650"/>
                      </a:cubicBezTo>
                      <a:cubicBezTo>
                        <a:pt x="895363" y="1068106"/>
                        <a:pt x="896860" y="1053303"/>
                        <a:pt x="899769" y="1038759"/>
                      </a:cubicBezTo>
                      <a:cubicBezTo>
                        <a:pt x="901741" y="1028900"/>
                        <a:pt x="904322" y="1019165"/>
                        <a:pt x="907084" y="1009498"/>
                      </a:cubicBezTo>
                      <a:cubicBezTo>
                        <a:pt x="909202" y="1002084"/>
                        <a:pt x="912811" y="995098"/>
                        <a:pt x="914400" y="987552"/>
                      </a:cubicBezTo>
                      <a:cubicBezTo>
                        <a:pt x="922577" y="948709"/>
                        <a:pt x="926718" y="909018"/>
                        <a:pt x="936345" y="870509"/>
                      </a:cubicBezTo>
                      <a:cubicBezTo>
                        <a:pt x="938783" y="860755"/>
                        <a:pt x="940898" y="850915"/>
                        <a:pt x="943660" y="841248"/>
                      </a:cubicBezTo>
                      <a:cubicBezTo>
                        <a:pt x="945778" y="833834"/>
                        <a:pt x="949106" y="826784"/>
                        <a:pt x="950976" y="819303"/>
                      </a:cubicBezTo>
                      <a:cubicBezTo>
                        <a:pt x="962534" y="773073"/>
                        <a:pt x="947896" y="793123"/>
                        <a:pt x="972921" y="768096"/>
                      </a:cubicBezTo>
                      <a:cubicBezTo>
                        <a:pt x="990963" y="695924"/>
                        <a:pt x="966915" y="770791"/>
                        <a:pt x="994867" y="724205"/>
                      </a:cubicBezTo>
                      <a:cubicBezTo>
                        <a:pt x="1026628" y="671271"/>
                        <a:pt x="968321" y="736119"/>
                        <a:pt x="1024128" y="680314"/>
                      </a:cubicBezTo>
                      <a:cubicBezTo>
                        <a:pt x="1041521" y="628134"/>
                        <a:pt x="1016859" y="691216"/>
                        <a:pt x="1053388" y="636423"/>
                      </a:cubicBezTo>
                      <a:cubicBezTo>
                        <a:pt x="1057665" y="630007"/>
                        <a:pt x="1057255" y="621374"/>
                        <a:pt x="1060704" y="614477"/>
                      </a:cubicBezTo>
                      <a:cubicBezTo>
                        <a:pt x="1064636" y="606613"/>
                        <a:pt x="1070457" y="599846"/>
                        <a:pt x="1075334" y="592531"/>
                      </a:cubicBezTo>
                      <a:cubicBezTo>
                        <a:pt x="1077772" y="577901"/>
                        <a:pt x="1080551" y="563323"/>
                        <a:pt x="1082649" y="548640"/>
                      </a:cubicBezTo>
                      <a:cubicBezTo>
                        <a:pt x="1101703" y="415257"/>
                        <a:pt x="1074094" y="580876"/>
                        <a:pt x="1104595" y="387706"/>
                      </a:cubicBezTo>
                      <a:cubicBezTo>
                        <a:pt x="1106334" y="376691"/>
                        <a:pt x="1114998" y="334551"/>
                        <a:pt x="1119225" y="321869"/>
                      </a:cubicBezTo>
                      <a:cubicBezTo>
                        <a:pt x="1123378" y="309412"/>
                        <a:pt x="1129703" y="297750"/>
                        <a:pt x="1133856" y="285293"/>
                      </a:cubicBezTo>
                      <a:cubicBezTo>
                        <a:pt x="1137035" y="275755"/>
                        <a:pt x="1136675" y="265024"/>
                        <a:pt x="1141171" y="256032"/>
                      </a:cubicBezTo>
                      <a:cubicBezTo>
                        <a:pt x="1146623" y="245127"/>
                        <a:pt x="1156654" y="237110"/>
                        <a:pt x="1163116" y="226771"/>
                      </a:cubicBezTo>
                      <a:cubicBezTo>
                        <a:pt x="1168896" y="217524"/>
                        <a:pt x="1172870" y="207264"/>
                        <a:pt x="1177747" y="197511"/>
                      </a:cubicBezTo>
                      <a:cubicBezTo>
                        <a:pt x="1180185" y="185319"/>
                        <a:pt x="1180696" y="172577"/>
                        <a:pt x="1185062" y="160935"/>
                      </a:cubicBezTo>
                      <a:cubicBezTo>
                        <a:pt x="1188149" y="152703"/>
                        <a:pt x="1195760" y="146853"/>
                        <a:pt x="1199692" y="138989"/>
                      </a:cubicBezTo>
                      <a:cubicBezTo>
                        <a:pt x="1203141" y="132092"/>
                        <a:pt x="1204569" y="124358"/>
                        <a:pt x="1207008" y="117043"/>
                      </a:cubicBezTo>
                      <a:cubicBezTo>
                        <a:pt x="1198236" y="29333"/>
                        <a:pt x="1199692" y="68397"/>
                        <a:pt x="1199692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7" name="任意多边形 180"/>
                <p:cNvSpPr/>
                <p:nvPr/>
              </p:nvSpPr>
              <p:spPr>
                <a:xfrm>
                  <a:off x="4020101" y="1725976"/>
                  <a:ext cx="573370" cy="524450"/>
                </a:xfrm>
                <a:custGeom>
                  <a:avLst/>
                  <a:gdLst>
                    <a:gd name="connsiteX0" fmla="*/ 571994 w 571994"/>
                    <a:gd name="connsiteY0" fmla="*/ 0 h 519379"/>
                    <a:gd name="connsiteX1" fmla="*/ 506157 w 571994"/>
                    <a:gd name="connsiteY1" fmla="*/ 29261 h 519379"/>
                    <a:gd name="connsiteX2" fmla="*/ 454950 w 571994"/>
                    <a:gd name="connsiteY2" fmla="*/ 51207 h 519379"/>
                    <a:gd name="connsiteX3" fmla="*/ 396429 w 571994"/>
                    <a:gd name="connsiteY3" fmla="*/ 87783 h 519379"/>
                    <a:gd name="connsiteX4" fmla="*/ 330592 w 571994"/>
                    <a:gd name="connsiteY4" fmla="*/ 131674 h 519379"/>
                    <a:gd name="connsiteX5" fmla="*/ 308646 w 571994"/>
                    <a:gd name="connsiteY5" fmla="*/ 146304 h 519379"/>
                    <a:gd name="connsiteX6" fmla="*/ 279386 w 571994"/>
                    <a:gd name="connsiteY6" fmla="*/ 153619 h 519379"/>
                    <a:gd name="connsiteX7" fmla="*/ 206234 w 571994"/>
                    <a:gd name="connsiteY7" fmla="*/ 190195 h 519379"/>
                    <a:gd name="connsiteX8" fmla="*/ 169658 w 571994"/>
                    <a:gd name="connsiteY8" fmla="*/ 212141 h 519379"/>
                    <a:gd name="connsiteX9" fmla="*/ 125766 w 571994"/>
                    <a:gd name="connsiteY9" fmla="*/ 270663 h 519379"/>
                    <a:gd name="connsiteX10" fmla="*/ 74560 w 571994"/>
                    <a:gd name="connsiteY10" fmla="*/ 329184 h 519379"/>
                    <a:gd name="connsiteX11" fmla="*/ 37984 w 571994"/>
                    <a:gd name="connsiteY11" fmla="*/ 395021 h 519379"/>
                    <a:gd name="connsiteX12" fmla="*/ 8723 w 571994"/>
                    <a:gd name="connsiteY12" fmla="*/ 438912 h 519379"/>
                    <a:gd name="connsiteX13" fmla="*/ 1408 w 571994"/>
                    <a:gd name="connsiteY13" fmla="*/ 519379 h 51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994" h="519379">
                      <a:moveTo>
                        <a:pt x="571994" y="0"/>
                      </a:moveTo>
                      <a:cubicBezTo>
                        <a:pt x="550048" y="9754"/>
                        <a:pt x="527637" y="18521"/>
                        <a:pt x="506157" y="29261"/>
                      </a:cubicBezTo>
                      <a:cubicBezTo>
                        <a:pt x="455638" y="54520"/>
                        <a:pt x="515848" y="35981"/>
                        <a:pt x="454950" y="51207"/>
                      </a:cubicBezTo>
                      <a:cubicBezTo>
                        <a:pt x="387036" y="102142"/>
                        <a:pt x="463366" y="47621"/>
                        <a:pt x="396429" y="87783"/>
                      </a:cubicBezTo>
                      <a:cubicBezTo>
                        <a:pt x="396398" y="87802"/>
                        <a:pt x="341579" y="124349"/>
                        <a:pt x="330592" y="131674"/>
                      </a:cubicBezTo>
                      <a:cubicBezTo>
                        <a:pt x="323277" y="136551"/>
                        <a:pt x="317175" y="144172"/>
                        <a:pt x="308646" y="146304"/>
                      </a:cubicBezTo>
                      <a:lnTo>
                        <a:pt x="279386" y="153619"/>
                      </a:lnTo>
                      <a:cubicBezTo>
                        <a:pt x="227129" y="188457"/>
                        <a:pt x="252553" y="178615"/>
                        <a:pt x="206234" y="190195"/>
                      </a:cubicBezTo>
                      <a:cubicBezTo>
                        <a:pt x="194042" y="197510"/>
                        <a:pt x="181228" y="203877"/>
                        <a:pt x="169658" y="212141"/>
                      </a:cubicBezTo>
                      <a:cubicBezTo>
                        <a:pt x="150968" y="225491"/>
                        <a:pt x="137500" y="255995"/>
                        <a:pt x="125766" y="270663"/>
                      </a:cubicBezTo>
                      <a:cubicBezTo>
                        <a:pt x="90044" y="315317"/>
                        <a:pt x="107546" y="296199"/>
                        <a:pt x="74560" y="329184"/>
                      </a:cubicBezTo>
                      <a:cubicBezTo>
                        <a:pt x="54330" y="389876"/>
                        <a:pt x="88293" y="294399"/>
                        <a:pt x="37984" y="395021"/>
                      </a:cubicBezTo>
                      <a:cubicBezTo>
                        <a:pt x="20270" y="430451"/>
                        <a:pt x="31065" y="416571"/>
                        <a:pt x="8723" y="438912"/>
                      </a:cubicBezTo>
                      <a:cubicBezTo>
                        <a:pt x="-4760" y="479364"/>
                        <a:pt x="1408" y="453147"/>
                        <a:pt x="1408" y="519379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8" name="任意多边形 181"/>
                <p:cNvSpPr/>
                <p:nvPr/>
              </p:nvSpPr>
              <p:spPr>
                <a:xfrm>
                  <a:off x="3547071" y="2040646"/>
                  <a:ext cx="931726" cy="1416014"/>
                </a:xfrm>
                <a:custGeom>
                  <a:avLst/>
                  <a:gdLst>
                    <a:gd name="connsiteX0" fmla="*/ 929030 w 929030"/>
                    <a:gd name="connsiteY0" fmla="*/ 0 h 1411833"/>
                    <a:gd name="connsiteX1" fmla="*/ 914400 w 929030"/>
                    <a:gd name="connsiteY1" fmla="*/ 43891 h 1411833"/>
                    <a:gd name="connsiteX2" fmla="*/ 877824 w 929030"/>
                    <a:gd name="connsiteY2" fmla="*/ 117043 h 1411833"/>
                    <a:gd name="connsiteX3" fmla="*/ 863194 w 929030"/>
                    <a:gd name="connsiteY3" fmla="*/ 146304 h 1411833"/>
                    <a:gd name="connsiteX4" fmla="*/ 826618 w 929030"/>
                    <a:gd name="connsiteY4" fmla="*/ 226771 h 1411833"/>
                    <a:gd name="connsiteX5" fmla="*/ 811987 w 929030"/>
                    <a:gd name="connsiteY5" fmla="*/ 351129 h 1411833"/>
                    <a:gd name="connsiteX6" fmla="*/ 797357 w 929030"/>
                    <a:gd name="connsiteY6" fmla="*/ 380390 h 1411833"/>
                    <a:gd name="connsiteX7" fmla="*/ 782726 w 929030"/>
                    <a:gd name="connsiteY7" fmla="*/ 438912 h 1411833"/>
                    <a:gd name="connsiteX8" fmla="*/ 760781 w 929030"/>
                    <a:gd name="connsiteY8" fmla="*/ 490118 h 1411833"/>
                    <a:gd name="connsiteX9" fmla="*/ 746150 w 929030"/>
                    <a:gd name="connsiteY9" fmla="*/ 555955 h 1411833"/>
                    <a:gd name="connsiteX10" fmla="*/ 731520 w 929030"/>
                    <a:gd name="connsiteY10" fmla="*/ 585216 h 1411833"/>
                    <a:gd name="connsiteX11" fmla="*/ 724205 w 929030"/>
                    <a:gd name="connsiteY11" fmla="*/ 607161 h 1411833"/>
                    <a:gd name="connsiteX12" fmla="*/ 694944 w 929030"/>
                    <a:gd name="connsiteY12" fmla="*/ 658368 h 1411833"/>
                    <a:gd name="connsiteX13" fmla="*/ 672998 w 929030"/>
                    <a:gd name="connsiteY13" fmla="*/ 687629 h 1411833"/>
                    <a:gd name="connsiteX14" fmla="*/ 651053 w 929030"/>
                    <a:gd name="connsiteY14" fmla="*/ 694944 h 1411833"/>
                    <a:gd name="connsiteX15" fmla="*/ 607162 w 929030"/>
                    <a:gd name="connsiteY15" fmla="*/ 702259 h 1411833"/>
                    <a:gd name="connsiteX16" fmla="*/ 526694 w 929030"/>
                    <a:gd name="connsiteY16" fmla="*/ 716889 h 1411833"/>
                    <a:gd name="connsiteX17" fmla="*/ 438912 w 929030"/>
                    <a:gd name="connsiteY17" fmla="*/ 760781 h 1411833"/>
                    <a:gd name="connsiteX18" fmla="*/ 380390 w 929030"/>
                    <a:gd name="connsiteY18" fmla="*/ 782726 h 1411833"/>
                    <a:gd name="connsiteX19" fmla="*/ 336499 w 929030"/>
                    <a:gd name="connsiteY19" fmla="*/ 811987 h 1411833"/>
                    <a:gd name="connsiteX20" fmla="*/ 299923 w 929030"/>
                    <a:gd name="connsiteY20" fmla="*/ 826617 h 1411833"/>
                    <a:gd name="connsiteX21" fmla="*/ 219456 w 929030"/>
                    <a:gd name="connsiteY21" fmla="*/ 892454 h 1411833"/>
                    <a:gd name="connsiteX22" fmla="*/ 197510 w 929030"/>
                    <a:gd name="connsiteY22" fmla="*/ 914400 h 1411833"/>
                    <a:gd name="connsiteX23" fmla="*/ 168250 w 929030"/>
                    <a:gd name="connsiteY23" fmla="*/ 958291 h 1411833"/>
                    <a:gd name="connsiteX24" fmla="*/ 117043 w 929030"/>
                    <a:gd name="connsiteY24" fmla="*/ 1031443 h 1411833"/>
                    <a:gd name="connsiteX25" fmla="*/ 102413 w 929030"/>
                    <a:gd name="connsiteY25" fmla="*/ 1075334 h 1411833"/>
                    <a:gd name="connsiteX26" fmla="*/ 73152 w 929030"/>
                    <a:gd name="connsiteY26" fmla="*/ 1141171 h 1411833"/>
                    <a:gd name="connsiteX27" fmla="*/ 65837 w 929030"/>
                    <a:gd name="connsiteY27" fmla="*/ 1163117 h 1411833"/>
                    <a:gd name="connsiteX28" fmla="*/ 36576 w 929030"/>
                    <a:gd name="connsiteY28" fmla="*/ 1243584 h 1411833"/>
                    <a:gd name="connsiteX29" fmla="*/ 21946 w 929030"/>
                    <a:gd name="connsiteY29" fmla="*/ 1331366 h 1411833"/>
                    <a:gd name="connsiteX30" fmla="*/ 7315 w 929030"/>
                    <a:gd name="connsiteY30" fmla="*/ 1404518 h 1411833"/>
                    <a:gd name="connsiteX31" fmla="*/ 0 w 929030"/>
                    <a:gd name="connsiteY31" fmla="*/ 1411833 h 1411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29030" h="1411833">
                      <a:moveTo>
                        <a:pt x="929030" y="0"/>
                      </a:moveTo>
                      <a:cubicBezTo>
                        <a:pt x="924153" y="14630"/>
                        <a:pt x="920581" y="29762"/>
                        <a:pt x="914400" y="43891"/>
                      </a:cubicBezTo>
                      <a:cubicBezTo>
                        <a:pt x="903473" y="68867"/>
                        <a:pt x="890016" y="92659"/>
                        <a:pt x="877824" y="117043"/>
                      </a:cubicBezTo>
                      <a:cubicBezTo>
                        <a:pt x="872947" y="126797"/>
                        <a:pt x="866643" y="135959"/>
                        <a:pt x="863194" y="146304"/>
                      </a:cubicBezTo>
                      <a:cubicBezTo>
                        <a:pt x="844067" y="203683"/>
                        <a:pt x="856497" y="176971"/>
                        <a:pt x="826618" y="226771"/>
                      </a:cubicBezTo>
                      <a:cubicBezTo>
                        <a:pt x="826167" y="230832"/>
                        <a:pt x="813996" y="343093"/>
                        <a:pt x="811987" y="351129"/>
                      </a:cubicBezTo>
                      <a:cubicBezTo>
                        <a:pt x="809342" y="361708"/>
                        <a:pt x="800805" y="370045"/>
                        <a:pt x="797357" y="380390"/>
                      </a:cubicBezTo>
                      <a:cubicBezTo>
                        <a:pt x="790998" y="399466"/>
                        <a:pt x="791718" y="420927"/>
                        <a:pt x="782726" y="438912"/>
                      </a:cubicBezTo>
                      <a:cubicBezTo>
                        <a:pt x="772259" y="459846"/>
                        <a:pt x="766162" y="468592"/>
                        <a:pt x="760781" y="490118"/>
                      </a:cubicBezTo>
                      <a:cubicBezTo>
                        <a:pt x="757302" y="504035"/>
                        <a:pt x="751786" y="540927"/>
                        <a:pt x="746150" y="555955"/>
                      </a:cubicBezTo>
                      <a:cubicBezTo>
                        <a:pt x="742321" y="566166"/>
                        <a:pt x="735816" y="575193"/>
                        <a:pt x="731520" y="585216"/>
                      </a:cubicBezTo>
                      <a:cubicBezTo>
                        <a:pt x="728483" y="592303"/>
                        <a:pt x="727242" y="600074"/>
                        <a:pt x="724205" y="607161"/>
                      </a:cubicBezTo>
                      <a:cubicBezTo>
                        <a:pt x="715022" y="628587"/>
                        <a:pt x="708060" y="640005"/>
                        <a:pt x="694944" y="658368"/>
                      </a:cubicBezTo>
                      <a:cubicBezTo>
                        <a:pt x="687858" y="668289"/>
                        <a:pt x="682364" y="679824"/>
                        <a:pt x="672998" y="687629"/>
                      </a:cubicBezTo>
                      <a:cubicBezTo>
                        <a:pt x="667074" y="692565"/>
                        <a:pt x="658580" y="693271"/>
                        <a:pt x="651053" y="694944"/>
                      </a:cubicBezTo>
                      <a:cubicBezTo>
                        <a:pt x="636574" y="698161"/>
                        <a:pt x="621755" y="699606"/>
                        <a:pt x="607162" y="702259"/>
                      </a:cubicBezTo>
                      <a:cubicBezTo>
                        <a:pt x="494713" y="722704"/>
                        <a:pt x="656013" y="695337"/>
                        <a:pt x="526694" y="716889"/>
                      </a:cubicBezTo>
                      <a:cubicBezTo>
                        <a:pt x="482515" y="746344"/>
                        <a:pt x="518935" y="723847"/>
                        <a:pt x="438912" y="760781"/>
                      </a:cubicBezTo>
                      <a:cubicBezTo>
                        <a:pt x="393706" y="781645"/>
                        <a:pt x="426640" y="771164"/>
                        <a:pt x="380390" y="782726"/>
                      </a:cubicBezTo>
                      <a:cubicBezTo>
                        <a:pt x="365760" y="792480"/>
                        <a:pt x="351936" y="803567"/>
                        <a:pt x="336499" y="811987"/>
                      </a:cubicBezTo>
                      <a:cubicBezTo>
                        <a:pt x="324971" y="818275"/>
                        <a:pt x="310744" y="819178"/>
                        <a:pt x="299923" y="826617"/>
                      </a:cubicBezTo>
                      <a:cubicBezTo>
                        <a:pt x="271365" y="846251"/>
                        <a:pt x="243962" y="867948"/>
                        <a:pt x="219456" y="892454"/>
                      </a:cubicBezTo>
                      <a:cubicBezTo>
                        <a:pt x="212141" y="899769"/>
                        <a:pt x="203861" y="906234"/>
                        <a:pt x="197510" y="914400"/>
                      </a:cubicBezTo>
                      <a:cubicBezTo>
                        <a:pt x="186715" y="928280"/>
                        <a:pt x="178333" y="943886"/>
                        <a:pt x="168250" y="958291"/>
                      </a:cubicBezTo>
                      <a:cubicBezTo>
                        <a:pt x="92396" y="1066654"/>
                        <a:pt x="215597" y="883613"/>
                        <a:pt x="117043" y="1031443"/>
                      </a:cubicBezTo>
                      <a:cubicBezTo>
                        <a:pt x="112166" y="1046073"/>
                        <a:pt x="108140" y="1061015"/>
                        <a:pt x="102413" y="1075334"/>
                      </a:cubicBezTo>
                      <a:cubicBezTo>
                        <a:pt x="93494" y="1097632"/>
                        <a:pt x="82389" y="1119003"/>
                        <a:pt x="73152" y="1141171"/>
                      </a:cubicBezTo>
                      <a:cubicBezTo>
                        <a:pt x="70186" y="1148289"/>
                        <a:pt x="68545" y="1155897"/>
                        <a:pt x="65837" y="1163117"/>
                      </a:cubicBezTo>
                      <a:cubicBezTo>
                        <a:pt x="56711" y="1187452"/>
                        <a:pt x="42166" y="1218428"/>
                        <a:pt x="36576" y="1243584"/>
                      </a:cubicBezTo>
                      <a:cubicBezTo>
                        <a:pt x="30141" y="1272542"/>
                        <a:pt x="26823" y="1302105"/>
                        <a:pt x="21946" y="1331366"/>
                      </a:cubicBezTo>
                      <a:cubicBezTo>
                        <a:pt x="19878" y="1343771"/>
                        <a:pt x="13549" y="1388932"/>
                        <a:pt x="7315" y="1404518"/>
                      </a:cubicBezTo>
                      <a:cubicBezTo>
                        <a:pt x="6034" y="1407720"/>
                        <a:pt x="2438" y="1409395"/>
                        <a:pt x="0" y="141183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9" name="任意多边形 182"/>
                <p:cNvSpPr/>
                <p:nvPr/>
              </p:nvSpPr>
              <p:spPr>
                <a:xfrm>
                  <a:off x="4199281" y="1446270"/>
                  <a:ext cx="530367" cy="332151"/>
                </a:xfrm>
                <a:custGeom>
                  <a:avLst/>
                  <a:gdLst>
                    <a:gd name="connsiteX0" fmla="*/ 534009 w 534009"/>
                    <a:gd name="connsiteY0" fmla="*/ 0 h 336500"/>
                    <a:gd name="connsiteX1" fmla="*/ 453542 w 534009"/>
                    <a:gd name="connsiteY1" fmla="*/ 43892 h 336500"/>
                    <a:gd name="connsiteX2" fmla="*/ 387705 w 534009"/>
                    <a:gd name="connsiteY2" fmla="*/ 73152 h 336500"/>
                    <a:gd name="connsiteX3" fmla="*/ 351129 w 534009"/>
                    <a:gd name="connsiteY3" fmla="*/ 109728 h 336500"/>
                    <a:gd name="connsiteX4" fmla="*/ 314553 w 534009"/>
                    <a:gd name="connsiteY4" fmla="*/ 124359 h 336500"/>
                    <a:gd name="connsiteX5" fmla="*/ 263347 w 534009"/>
                    <a:gd name="connsiteY5" fmla="*/ 146304 h 336500"/>
                    <a:gd name="connsiteX6" fmla="*/ 248717 w 534009"/>
                    <a:gd name="connsiteY6" fmla="*/ 168250 h 336500"/>
                    <a:gd name="connsiteX7" fmla="*/ 190195 w 534009"/>
                    <a:gd name="connsiteY7" fmla="*/ 190196 h 336500"/>
                    <a:gd name="connsiteX8" fmla="*/ 160934 w 534009"/>
                    <a:gd name="connsiteY8" fmla="*/ 204826 h 336500"/>
                    <a:gd name="connsiteX9" fmla="*/ 95097 w 534009"/>
                    <a:gd name="connsiteY9" fmla="*/ 226772 h 336500"/>
                    <a:gd name="connsiteX10" fmla="*/ 73152 w 534009"/>
                    <a:gd name="connsiteY10" fmla="*/ 248717 h 336500"/>
                    <a:gd name="connsiteX11" fmla="*/ 21945 w 534009"/>
                    <a:gd name="connsiteY11" fmla="*/ 292608 h 336500"/>
                    <a:gd name="connsiteX12" fmla="*/ 14630 w 534009"/>
                    <a:gd name="connsiteY12" fmla="*/ 314554 h 336500"/>
                    <a:gd name="connsiteX13" fmla="*/ 0 w 534009"/>
                    <a:gd name="connsiteY13" fmla="*/ 336500 h 33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34009" h="336500">
                      <a:moveTo>
                        <a:pt x="534009" y="0"/>
                      </a:moveTo>
                      <a:cubicBezTo>
                        <a:pt x="507187" y="14631"/>
                        <a:pt x="480870" y="30228"/>
                        <a:pt x="453542" y="43892"/>
                      </a:cubicBezTo>
                      <a:cubicBezTo>
                        <a:pt x="432062" y="54632"/>
                        <a:pt x="407906" y="60166"/>
                        <a:pt x="387705" y="73152"/>
                      </a:cubicBezTo>
                      <a:cubicBezTo>
                        <a:pt x="373201" y="82476"/>
                        <a:pt x="365254" y="99840"/>
                        <a:pt x="351129" y="109728"/>
                      </a:cubicBezTo>
                      <a:cubicBezTo>
                        <a:pt x="340371" y="117258"/>
                        <a:pt x="326298" y="118486"/>
                        <a:pt x="314553" y="124359"/>
                      </a:cubicBezTo>
                      <a:cubicBezTo>
                        <a:pt x="264038" y="149617"/>
                        <a:pt x="324242" y="131081"/>
                        <a:pt x="263347" y="146304"/>
                      </a:cubicBezTo>
                      <a:cubicBezTo>
                        <a:pt x="258470" y="153619"/>
                        <a:pt x="256256" y="163727"/>
                        <a:pt x="248717" y="168250"/>
                      </a:cubicBezTo>
                      <a:cubicBezTo>
                        <a:pt x="230852" y="178969"/>
                        <a:pt x="209426" y="182183"/>
                        <a:pt x="190195" y="190196"/>
                      </a:cubicBezTo>
                      <a:cubicBezTo>
                        <a:pt x="180129" y="194390"/>
                        <a:pt x="171112" y="200911"/>
                        <a:pt x="160934" y="204826"/>
                      </a:cubicBezTo>
                      <a:cubicBezTo>
                        <a:pt x="139343" y="213130"/>
                        <a:pt x="95097" y="226772"/>
                        <a:pt x="95097" y="226772"/>
                      </a:cubicBezTo>
                      <a:cubicBezTo>
                        <a:pt x="87782" y="234087"/>
                        <a:pt x="81006" y="241985"/>
                        <a:pt x="73152" y="248717"/>
                      </a:cubicBezTo>
                      <a:cubicBezTo>
                        <a:pt x="7454" y="305030"/>
                        <a:pt x="76407" y="238148"/>
                        <a:pt x="21945" y="292608"/>
                      </a:cubicBezTo>
                      <a:cubicBezTo>
                        <a:pt x="19507" y="299923"/>
                        <a:pt x="18078" y="307657"/>
                        <a:pt x="14630" y="314554"/>
                      </a:cubicBezTo>
                      <a:cubicBezTo>
                        <a:pt x="10698" y="322418"/>
                        <a:pt x="0" y="336500"/>
                        <a:pt x="0" y="336500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0" name="任意多边形 183"/>
                <p:cNvSpPr/>
                <p:nvPr/>
              </p:nvSpPr>
              <p:spPr>
                <a:xfrm>
                  <a:off x="4865822" y="1332636"/>
                  <a:ext cx="50172" cy="78670"/>
                </a:xfrm>
                <a:custGeom>
                  <a:avLst/>
                  <a:gdLst>
                    <a:gd name="connsiteX0" fmla="*/ 51206 w 51206"/>
                    <a:gd name="connsiteY0" fmla="*/ 0 h 73152"/>
                    <a:gd name="connsiteX1" fmla="*/ 29261 w 51206"/>
                    <a:gd name="connsiteY1" fmla="*/ 36576 h 73152"/>
                    <a:gd name="connsiteX2" fmla="*/ 0 w 51206"/>
                    <a:gd name="connsiteY2" fmla="*/ 73152 h 7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206" h="73152">
                      <a:moveTo>
                        <a:pt x="51206" y="0"/>
                      </a:moveTo>
                      <a:cubicBezTo>
                        <a:pt x="43891" y="12192"/>
                        <a:pt x="37792" y="25201"/>
                        <a:pt x="29261" y="36576"/>
                      </a:cubicBezTo>
                      <a:cubicBezTo>
                        <a:pt x="-9442" y="88180"/>
                        <a:pt x="18741" y="35670"/>
                        <a:pt x="0" y="73152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1" name="任意多边形 184"/>
                <p:cNvSpPr/>
                <p:nvPr/>
              </p:nvSpPr>
              <p:spPr>
                <a:xfrm>
                  <a:off x="4421460" y="2154274"/>
                  <a:ext cx="164846" cy="1171271"/>
                </a:xfrm>
                <a:custGeom>
                  <a:avLst/>
                  <a:gdLst>
                    <a:gd name="connsiteX0" fmla="*/ 163791 w 163791"/>
                    <a:gd name="connsiteY0" fmla="*/ 0 h 1170432"/>
                    <a:gd name="connsiteX1" fmla="*/ 112585 w 163791"/>
                    <a:gd name="connsiteY1" fmla="*/ 58521 h 1170432"/>
                    <a:gd name="connsiteX2" fmla="*/ 105270 w 163791"/>
                    <a:gd name="connsiteY2" fmla="*/ 80467 h 1170432"/>
                    <a:gd name="connsiteX3" fmla="*/ 83324 w 163791"/>
                    <a:gd name="connsiteY3" fmla="*/ 124358 h 1170432"/>
                    <a:gd name="connsiteX4" fmla="*/ 68694 w 163791"/>
                    <a:gd name="connsiteY4" fmla="*/ 182880 h 1170432"/>
                    <a:gd name="connsiteX5" fmla="*/ 54063 w 163791"/>
                    <a:gd name="connsiteY5" fmla="*/ 212141 h 1170432"/>
                    <a:gd name="connsiteX6" fmla="*/ 32118 w 163791"/>
                    <a:gd name="connsiteY6" fmla="*/ 746150 h 1170432"/>
                    <a:gd name="connsiteX7" fmla="*/ 10172 w 163791"/>
                    <a:gd name="connsiteY7" fmla="*/ 833933 h 1170432"/>
                    <a:gd name="connsiteX8" fmla="*/ 2857 w 163791"/>
                    <a:gd name="connsiteY8" fmla="*/ 1170432 h 1170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791" h="1170432">
                      <a:moveTo>
                        <a:pt x="163791" y="0"/>
                      </a:moveTo>
                      <a:cubicBezTo>
                        <a:pt x="146722" y="19507"/>
                        <a:pt x="127831" y="37558"/>
                        <a:pt x="112585" y="58521"/>
                      </a:cubicBezTo>
                      <a:cubicBezTo>
                        <a:pt x="108050" y="64757"/>
                        <a:pt x="108402" y="73421"/>
                        <a:pt x="105270" y="80467"/>
                      </a:cubicBezTo>
                      <a:cubicBezTo>
                        <a:pt x="98627" y="95414"/>
                        <a:pt x="89967" y="109411"/>
                        <a:pt x="83324" y="124358"/>
                      </a:cubicBezTo>
                      <a:cubicBezTo>
                        <a:pt x="68726" y="157203"/>
                        <a:pt x="82925" y="140188"/>
                        <a:pt x="68694" y="182880"/>
                      </a:cubicBezTo>
                      <a:cubicBezTo>
                        <a:pt x="65245" y="193225"/>
                        <a:pt x="58940" y="202387"/>
                        <a:pt x="54063" y="212141"/>
                      </a:cubicBezTo>
                      <a:cubicBezTo>
                        <a:pt x="9548" y="479237"/>
                        <a:pt x="67146" y="106901"/>
                        <a:pt x="32118" y="746150"/>
                      </a:cubicBezTo>
                      <a:cubicBezTo>
                        <a:pt x="30468" y="776266"/>
                        <a:pt x="17487" y="804672"/>
                        <a:pt x="10172" y="833933"/>
                      </a:cubicBezTo>
                      <a:cubicBezTo>
                        <a:pt x="-7106" y="989438"/>
                        <a:pt x="2857" y="877689"/>
                        <a:pt x="2857" y="1170432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2" name="任意多边形 185"/>
                <p:cNvSpPr/>
                <p:nvPr/>
              </p:nvSpPr>
              <p:spPr>
                <a:xfrm>
                  <a:off x="3812257" y="3211916"/>
                  <a:ext cx="422858" cy="891564"/>
                </a:xfrm>
                <a:custGeom>
                  <a:avLst/>
                  <a:gdLst>
                    <a:gd name="connsiteX0" fmla="*/ 424357 w 424357"/>
                    <a:gd name="connsiteY0" fmla="*/ 0 h 892454"/>
                    <a:gd name="connsiteX1" fmla="*/ 402411 w 424357"/>
                    <a:gd name="connsiteY1" fmla="*/ 87782 h 892454"/>
                    <a:gd name="connsiteX2" fmla="*/ 387781 w 424357"/>
                    <a:gd name="connsiteY2" fmla="*/ 117043 h 892454"/>
                    <a:gd name="connsiteX3" fmla="*/ 336574 w 424357"/>
                    <a:gd name="connsiteY3" fmla="*/ 197510 h 892454"/>
                    <a:gd name="connsiteX4" fmla="*/ 329259 w 424357"/>
                    <a:gd name="connsiteY4" fmla="*/ 219456 h 892454"/>
                    <a:gd name="connsiteX5" fmla="*/ 299998 w 424357"/>
                    <a:gd name="connsiteY5" fmla="*/ 263347 h 892454"/>
                    <a:gd name="connsiteX6" fmla="*/ 285368 w 424357"/>
                    <a:gd name="connsiteY6" fmla="*/ 285293 h 892454"/>
                    <a:gd name="connsiteX7" fmla="*/ 263422 w 424357"/>
                    <a:gd name="connsiteY7" fmla="*/ 299923 h 892454"/>
                    <a:gd name="connsiteX8" fmla="*/ 204901 w 424357"/>
                    <a:gd name="connsiteY8" fmla="*/ 402336 h 892454"/>
                    <a:gd name="connsiteX9" fmla="*/ 175640 w 424357"/>
                    <a:gd name="connsiteY9" fmla="*/ 431597 h 892454"/>
                    <a:gd name="connsiteX10" fmla="*/ 131749 w 424357"/>
                    <a:gd name="connsiteY10" fmla="*/ 475488 h 892454"/>
                    <a:gd name="connsiteX11" fmla="*/ 117118 w 424357"/>
                    <a:gd name="connsiteY11" fmla="*/ 497433 h 892454"/>
                    <a:gd name="connsiteX12" fmla="*/ 73227 w 424357"/>
                    <a:gd name="connsiteY12" fmla="*/ 541325 h 892454"/>
                    <a:gd name="connsiteX13" fmla="*/ 51282 w 424357"/>
                    <a:gd name="connsiteY13" fmla="*/ 570585 h 892454"/>
                    <a:gd name="connsiteX14" fmla="*/ 43966 w 424357"/>
                    <a:gd name="connsiteY14" fmla="*/ 592531 h 892454"/>
                    <a:gd name="connsiteX15" fmla="*/ 14706 w 424357"/>
                    <a:gd name="connsiteY15" fmla="*/ 643737 h 892454"/>
                    <a:gd name="connsiteX16" fmla="*/ 75 w 424357"/>
                    <a:gd name="connsiteY16" fmla="*/ 716889 h 892454"/>
                    <a:gd name="connsiteX17" fmla="*/ 7390 w 424357"/>
                    <a:gd name="connsiteY17" fmla="*/ 892454 h 89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4357" h="892454">
                      <a:moveTo>
                        <a:pt x="424357" y="0"/>
                      </a:moveTo>
                      <a:cubicBezTo>
                        <a:pt x="420994" y="15135"/>
                        <a:pt x="412397" y="64481"/>
                        <a:pt x="402411" y="87782"/>
                      </a:cubicBezTo>
                      <a:cubicBezTo>
                        <a:pt x="398115" y="97805"/>
                        <a:pt x="393391" y="107692"/>
                        <a:pt x="387781" y="117043"/>
                      </a:cubicBezTo>
                      <a:cubicBezTo>
                        <a:pt x="370389" y="146030"/>
                        <a:pt x="351592" y="167474"/>
                        <a:pt x="336574" y="197510"/>
                      </a:cubicBezTo>
                      <a:cubicBezTo>
                        <a:pt x="333126" y="204407"/>
                        <a:pt x="333004" y="212715"/>
                        <a:pt x="329259" y="219456"/>
                      </a:cubicBezTo>
                      <a:cubicBezTo>
                        <a:pt x="320720" y="234827"/>
                        <a:pt x="309752" y="248717"/>
                        <a:pt x="299998" y="263347"/>
                      </a:cubicBezTo>
                      <a:cubicBezTo>
                        <a:pt x="295121" y="270662"/>
                        <a:pt x="292683" y="280416"/>
                        <a:pt x="285368" y="285293"/>
                      </a:cubicBezTo>
                      <a:lnTo>
                        <a:pt x="263422" y="299923"/>
                      </a:lnTo>
                      <a:cubicBezTo>
                        <a:pt x="247489" y="339756"/>
                        <a:pt x="239018" y="368219"/>
                        <a:pt x="204901" y="402336"/>
                      </a:cubicBezTo>
                      <a:cubicBezTo>
                        <a:pt x="195147" y="412090"/>
                        <a:pt x="184723" y="421216"/>
                        <a:pt x="175640" y="431597"/>
                      </a:cubicBezTo>
                      <a:cubicBezTo>
                        <a:pt x="137531" y="475149"/>
                        <a:pt x="171690" y="448859"/>
                        <a:pt x="131749" y="475488"/>
                      </a:cubicBezTo>
                      <a:cubicBezTo>
                        <a:pt x="126872" y="482803"/>
                        <a:pt x="122959" y="490862"/>
                        <a:pt x="117118" y="497433"/>
                      </a:cubicBezTo>
                      <a:cubicBezTo>
                        <a:pt x="103372" y="512897"/>
                        <a:pt x="85641" y="524772"/>
                        <a:pt x="73227" y="541325"/>
                      </a:cubicBezTo>
                      <a:lnTo>
                        <a:pt x="51282" y="570585"/>
                      </a:lnTo>
                      <a:cubicBezTo>
                        <a:pt x="48843" y="577900"/>
                        <a:pt x="47004" y="585443"/>
                        <a:pt x="43966" y="592531"/>
                      </a:cubicBezTo>
                      <a:cubicBezTo>
                        <a:pt x="32827" y="618521"/>
                        <a:pt x="29401" y="621695"/>
                        <a:pt x="14706" y="643737"/>
                      </a:cubicBezTo>
                      <a:cubicBezTo>
                        <a:pt x="9829" y="668121"/>
                        <a:pt x="-1005" y="692046"/>
                        <a:pt x="75" y="716889"/>
                      </a:cubicBezTo>
                      <a:cubicBezTo>
                        <a:pt x="2619" y="775406"/>
                        <a:pt x="7390" y="833882"/>
                        <a:pt x="7390" y="89245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3" name="任意多边形 186"/>
                <p:cNvSpPr/>
                <p:nvPr/>
              </p:nvSpPr>
              <p:spPr>
                <a:xfrm>
                  <a:off x="4192112" y="3596513"/>
                  <a:ext cx="258016" cy="1372307"/>
                </a:xfrm>
                <a:custGeom>
                  <a:avLst/>
                  <a:gdLst>
                    <a:gd name="connsiteX0" fmla="*/ 0 w 258753"/>
                    <a:gd name="connsiteY0" fmla="*/ 0 h 1375258"/>
                    <a:gd name="connsiteX1" fmla="*/ 36576 w 258753"/>
                    <a:gd name="connsiteY1" fmla="*/ 190195 h 1375258"/>
                    <a:gd name="connsiteX2" fmla="*/ 51206 w 258753"/>
                    <a:gd name="connsiteY2" fmla="*/ 629107 h 1375258"/>
                    <a:gd name="connsiteX3" fmla="*/ 58521 w 258753"/>
                    <a:gd name="connsiteY3" fmla="*/ 672999 h 1375258"/>
                    <a:gd name="connsiteX4" fmla="*/ 73152 w 258753"/>
                    <a:gd name="connsiteY4" fmla="*/ 709575 h 1375258"/>
                    <a:gd name="connsiteX5" fmla="*/ 109728 w 258753"/>
                    <a:gd name="connsiteY5" fmla="*/ 819303 h 1375258"/>
                    <a:gd name="connsiteX6" fmla="*/ 153619 w 258753"/>
                    <a:gd name="connsiteY6" fmla="*/ 914400 h 1375258"/>
                    <a:gd name="connsiteX7" fmla="*/ 197510 w 258753"/>
                    <a:gd name="connsiteY7" fmla="*/ 1046074 h 1375258"/>
                    <a:gd name="connsiteX8" fmla="*/ 248716 w 258753"/>
                    <a:gd name="connsiteY8" fmla="*/ 1155802 h 1375258"/>
                    <a:gd name="connsiteX9" fmla="*/ 256032 w 258753"/>
                    <a:gd name="connsiteY9" fmla="*/ 1375258 h 1375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8753" h="1375258">
                      <a:moveTo>
                        <a:pt x="0" y="0"/>
                      </a:moveTo>
                      <a:cubicBezTo>
                        <a:pt x="37326" y="130645"/>
                        <a:pt x="26311" y="67032"/>
                        <a:pt x="36576" y="190195"/>
                      </a:cubicBezTo>
                      <a:cubicBezTo>
                        <a:pt x="41453" y="336499"/>
                        <a:pt x="44559" y="482873"/>
                        <a:pt x="51206" y="629107"/>
                      </a:cubicBezTo>
                      <a:cubicBezTo>
                        <a:pt x="51879" y="643924"/>
                        <a:pt x="54618" y="658689"/>
                        <a:pt x="58521" y="672999"/>
                      </a:cubicBezTo>
                      <a:cubicBezTo>
                        <a:pt x="61976" y="685668"/>
                        <a:pt x="68275" y="697383"/>
                        <a:pt x="73152" y="709575"/>
                      </a:cubicBezTo>
                      <a:cubicBezTo>
                        <a:pt x="88161" y="799628"/>
                        <a:pt x="68379" y="703524"/>
                        <a:pt x="109728" y="819303"/>
                      </a:cubicBezTo>
                      <a:cubicBezTo>
                        <a:pt x="143237" y="913127"/>
                        <a:pt x="70338" y="781151"/>
                        <a:pt x="153619" y="914400"/>
                      </a:cubicBezTo>
                      <a:cubicBezTo>
                        <a:pt x="169932" y="979654"/>
                        <a:pt x="166902" y="978736"/>
                        <a:pt x="197510" y="1046074"/>
                      </a:cubicBezTo>
                      <a:cubicBezTo>
                        <a:pt x="200110" y="1051794"/>
                        <a:pt x="241602" y="1123788"/>
                        <a:pt x="248716" y="1155802"/>
                      </a:cubicBezTo>
                      <a:cubicBezTo>
                        <a:pt x="265654" y="1232020"/>
                        <a:pt x="256032" y="1285072"/>
                        <a:pt x="256032" y="137525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4" name="任意多边形 187"/>
                <p:cNvSpPr/>
                <p:nvPr/>
              </p:nvSpPr>
              <p:spPr>
                <a:xfrm>
                  <a:off x="3346391" y="5161118"/>
                  <a:ext cx="473030" cy="410822"/>
                </a:xfrm>
                <a:custGeom>
                  <a:avLst/>
                  <a:gdLst>
                    <a:gd name="connsiteX0" fmla="*/ 468172 w 468172"/>
                    <a:gd name="connsiteY0" fmla="*/ 0 h 416966"/>
                    <a:gd name="connsiteX1" fmla="*/ 380390 w 468172"/>
                    <a:gd name="connsiteY1" fmla="*/ 43891 h 416966"/>
                    <a:gd name="connsiteX2" fmla="*/ 285292 w 468172"/>
                    <a:gd name="connsiteY2" fmla="*/ 109728 h 416966"/>
                    <a:gd name="connsiteX3" fmla="*/ 219456 w 468172"/>
                    <a:gd name="connsiteY3" fmla="*/ 146304 h 416966"/>
                    <a:gd name="connsiteX4" fmla="*/ 197510 w 468172"/>
                    <a:gd name="connsiteY4" fmla="*/ 168250 h 416966"/>
                    <a:gd name="connsiteX5" fmla="*/ 138988 w 468172"/>
                    <a:gd name="connsiteY5" fmla="*/ 212141 h 416966"/>
                    <a:gd name="connsiteX6" fmla="*/ 87782 w 468172"/>
                    <a:gd name="connsiteY6" fmla="*/ 292608 h 416966"/>
                    <a:gd name="connsiteX7" fmla="*/ 80467 w 468172"/>
                    <a:gd name="connsiteY7" fmla="*/ 314554 h 416966"/>
                    <a:gd name="connsiteX8" fmla="*/ 58521 w 468172"/>
                    <a:gd name="connsiteY8" fmla="*/ 343814 h 416966"/>
                    <a:gd name="connsiteX9" fmla="*/ 43891 w 468172"/>
                    <a:gd name="connsiteY9" fmla="*/ 365760 h 416966"/>
                    <a:gd name="connsiteX10" fmla="*/ 21945 w 468172"/>
                    <a:gd name="connsiteY10" fmla="*/ 387706 h 416966"/>
                    <a:gd name="connsiteX11" fmla="*/ 0 w 468172"/>
                    <a:gd name="connsiteY11" fmla="*/ 416966 h 416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8172" h="416966">
                      <a:moveTo>
                        <a:pt x="468172" y="0"/>
                      </a:moveTo>
                      <a:cubicBezTo>
                        <a:pt x="443395" y="11012"/>
                        <a:pt x="404346" y="23928"/>
                        <a:pt x="380390" y="43891"/>
                      </a:cubicBezTo>
                      <a:cubicBezTo>
                        <a:pt x="300052" y="110839"/>
                        <a:pt x="345431" y="94694"/>
                        <a:pt x="285292" y="109728"/>
                      </a:cubicBezTo>
                      <a:cubicBezTo>
                        <a:pt x="234431" y="160592"/>
                        <a:pt x="300012" y="101551"/>
                        <a:pt x="219456" y="146304"/>
                      </a:cubicBezTo>
                      <a:cubicBezTo>
                        <a:pt x="210412" y="151328"/>
                        <a:pt x="205676" y="161899"/>
                        <a:pt x="197510" y="168250"/>
                      </a:cubicBezTo>
                      <a:cubicBezTo>
                        <a:pt x="179352" y="182372"/>
                        <a:pt x="153707" y="192515"/>
                        <a:pt x="138988" y="212141"/>
                      </a:cubicBezTo>
                      <a:cubicBezTo>
                        <a:pt x="130295" y="223731"/>
                        <a:pt x="95766" y="276640"/>
                        <a:pt x="87782" y="292608"/>
                      </a:cubicBezTo>
                      <a:cubicBezTo>
                        <a:pt x="84334" y="299505"/>
                        <a:pt x="84293" y="307859"/>
                        <a:pt x="80467" y="314554"/>
                      </a:cubicBezTo>
                      <a:cubicBezTo>
                        <a:pt x="74418" y="325139"/>
                        <a:pt x="65607" y="333893"/>
                        <a:pt x="58521" y="343814"/>
                      </a:cubicBezTo>
                      <a:cubicBezTo>
                        <a:pt x="53411" y="350968"/>
                        <a:pt x="49519" y="359006"/>
                        <a:pt x="43891" y="365760"/>
                      </a:cubicBezTo>
                      <a:cubicBezTo>
                        <a:pt x="37268" y="373708"/>
                        <a:pt x="28568" y="379758"/>
                        <a:pt x="21945" y="387706"/>
                      </a:cubicBezTo>
                      <a:cubicBezTo>
                        <a:pt x="-19413" y="437335"/>
                        <a:pt x="23265" y="393701"/>
                        <a:pt x="0" y="41696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5" name="任意多边形 188"/>
                <p:cNvSpPr/>
                <p:nvPr/>
              </p:nvSpPr>
              <p:spPr>
                <a:xfrm>
                  <a:off x="4285287" y="432334"/>
                  <a:ext cx="802718" cy="375853"/>
                </a:xfrm>
                <a:custGeom>
                  <a:avLst/>
                  <a:gdLst>
                    <a:gd name="connsiteX0" fmla="*/ 555955 w 804672"/>
                    <a:gd name="connsiteY0" fmla="*/ 69417 h 377348"/>
                    <a:gd name="connsiteX1" fmla="*/ 629107 w 804672"/>
                    <a:gd name="connsiteY1" fmla="*/ 62101 h 377348"/>
                    <a:gd name="connsiteX2" fmla="*/ 651053 w 804672"/>
                    <a:gd name="connsiteY2" fmla="*/ 54786 h 377348"/>
                    <a:gd name="connsiteX3" fmla="*/ 694944 w 804672"/>
                    <a:gd name="connsiteY3" fmla="*/ 25525 h 377348"/>
                    <a:gd name="connsiteX4" fmla="*/ 709575 w 804672"/>
                    <a:gd name="connsiteY4" fmla="*/ 3580 h 377348"/>
                    <a:gd name="connsiteX5" fmla="*/ 804672 w 804672"/>
                    <a:gd name="connsiteY5" fmla="*/ 25525 h 377348"/>
                    <a:gd name="connsiteX6" fmla="*/ 782727 w 804672"/>
                    <a:gd name="connsiteY6" fmla="*/ 171829 h 377348"/>
                    <a:gd name="connsiteX7" fmla="*/ 621792 w 804672"/>
                    <a:gd name="connsiteY7" fmla="*/ 179145 h 377348"/>
                    <a:gd name="connsiteX8" fmla="*/ 585216 w 804672"/>
                    <a:gd name="connsiteY8" fmla="*/ 201090 h 377348"/>
                    <a:gd name="connsiteX9" fmla="*/ 534010 w 804672"/>
                    <a:gd name="connsiteY9" fmla="*/ 230351 h 377348"/>
                    <a:gd name="connsiteX10" fmla="*/ 519379 w 804672"/>
                    <a:gd name="connsiteY10" fmla="*/ 244981 h 377348"/>
                    <a:gd name="connsiteX11" fmla="*/ 468173 w 804672"/>
                    <a:gd name="connsiteY11" fmla="*/ 252297 h 377348"/>
                    <a:gd name="connsiteX12" fmla="*/ 446227 w 804672"/>
                    <a:gd name="connsiteY12" fmla="*/ 259612 h 377348"/>
                    <a:gd name="connsiteX13" fmla="*/ 241402 w 804672"/>
                    <a:gd name="connsiteY13" fmla="*/ 274242 h 377348"/>
                    <a:gd name="connsiteX14" fmla="*/ 212141 w 804672"/>
                    <a:gd name="connsiteY14" fmla="*/ 281557 h 377348"/>
                    <a:gd name="connsiteX15" fmla="*/ 190195 w 804672"/>
                    <a:gd name="connsiteY15" fmla="*/ 296188 h 377348"/>
                    <a:gd name="connsiteX16" fmla="*/ 168250 w 804672"/>
                    <a:gd name="connsiteY16" fmla="*/ 303503 h 377348"/>
                    <a:gd name="connsiteX17" fmla="*/ 131674 w 804672"/>
                    <a:gd name="connsiteY17" fmla="*/ 340079 h 377348"/>
                    <a:gd name="connsiteX18" fmla="*/ 95098 w 804672"/>
                    <a:gd name="connsiteY18" fmla="*/ 362025 h 377348"/>
                    <a:gd name="connsiteX19" fmla="*/ 80467 w 804672"/>
                    <a:gd name="connsiteY19" fmla="*/ 376655 h 377348"/>
                    <a:gd name="connsiteX20" fmla="*/ 36576 w 804672"/>
                    <a:gd name="connsiteY20" fmla="*/ 354709 h 377348"/>
                    <a:gd name="connsiteX21" fmla="*/ 29261 w 804672"/>
                    <a:gd name="connsiteY21" fmla="*/ 332764 h 377348"/>
                    <a:gd name="connsiteX22" fmla="*/ 14631 w 804672"/>
                    <a:gd name="connsiteY22" fmla="*/ 318133 h 377348"/>
                    <a:gd name="connsiteX23" fmla="*/ 0 w 804672"/>
                    <a:gd name="connsiteY23" fmla="*/ 296188 h 377348"/>
                    <a:gd name="connsiteX24" fmla="*/ 51207 w 804672"/>
                    <a:gd name="connsiteY24" fmla="*/ 252297 h 377348"/>
                    <a:gd name="connsiteX25" fmla="*/ 80467 w 804672"/>
                    <a:gd name="connsiteY25" fmla="*/ 244981 h 377348"/>
                    <a:gd name="connsiteX26" fmla="*/ 109728 w 804672"/>
                    <a:gd name="connsiteY26" fmla="*/ 230351 h 377348"/>
                    <a:gd name="connsiteX27" fmla="*/ 131674 w 804672"/>
                    <a:gd name="connsiteY27" fmla="*/ 215721 h 377348"/>
                    <a:gd name="connsiteX28" fmla="*/ 168250 w 804672"/>
                    <a:gd name="connsiteY28" fmla="*/ 208405 h 377348"/>
                    <a:gd name="connsiteX29" fmla="*/ 190195 w 804672"/>
                    <a:gd name="connsiteY29" fmla="*/ 193775 h 377348"/>
                    <a:gd name="connsiteX30" fmla="*/ 212141 w 804672"/>
                    <a:gd name="connsiteY30" fmla="*/ 186460 h 377348"/>
                    <a:gd name="connsiteX31" fmla="*/ 402336 w 804672"/>
                    <a:gd name="connsiteY31" fmla="*/ 171829 h 377348"/>
                    <a:gd name="connsiteX32" fmla="*/ 468173 w 804672"/>
                    <a:gd name="connsiteY32" fmla="*/ 164514 h 377348"/>
                    <a:gd name="connsiteX33" fmla="*/ 512064 w 804672"/>
                    <a:gd name="connsiteY33" fmla="*/ 149884 h 377348"/>
                    <a:gd name="connsiteX34" fmla="*/ 592531 w 804672"/>
                    <a:gd name="connsiteY34" fmla="*/ 105993 h 377348"/>
                    <a:gd name="connsiteX35" fmla="*/ 629107 w 804672"/>
                    <a:gd name="connsiteY35" fmla="*/ 84047 h 377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804672" h="377348">
                      <a:moveTo>
                        <a:pt x="555955" y="69417"/>
                      </a:moveTo>
                      <a:cubicBezTo>
                        <a:pt x="580339" y="66978"/>
                        <a:pt x="604886" y="65827"/>
                        <a:pt x="629107" y="62101"/>
                      </a:cubicBezTo>
                      <a:cubicBezTo>
                        <a:pt x="636728" y="60928"/>
                        <a:pt x="644637" y="59063"/>
                        <a:pt x="651053" y="54786"/>
                      </a:cubicBezTo>
                      <a:cubicBezTo>
                        <a:pt x="705855" y="18253"/>
                        <a:pt x="642760" y="42922"/>
                        <a:pt x="694944" y="25525"/>
                      </a:cubicBezTo>
                      <a:cubicBezTo>
                        <a:pt x="699821" y="18210"/>
                        <a:pt x="700903" y="5025"/>
                        <a:pt x="709575" y="3580"/>
                      </a:cubicBezTo>
                      <a:cubicBezTo>
                        <a:pt x="765268" y="-5702"/>
                        <a:pt x="771739" y="3570"/>
                        <a:pt x="804672" y="25525"/>
                      </a:cubicBezTo>
                      <a:cubicBezTo>
                        <a:pt x="803999" y="32251"/>
                        <a:pt x="792912" y="167161"/>
                        <a:pt x="782727" y="171829"/>
                      </a:cubicBezTo>
                      <a:cubicBezTo>
                        <a:pt x="733910" y="194204"/>
                        <a:pt x="675437" y="176706"/>
                        <a:pt x="621792" y="179145"/>
                      </a:cubicBezTo>
                      <a:cubicBezTo>
                        <a:pt x="570854" y="196124"/>
                        <a:pt x="625380" y="174314"/>
                        <a:pt x="585216" y="201090"/>
                      </a:cubicBezTo>
                      <a:cubicBezTo>
                        <a:pt x="540161" y="231126"/>
                        <a:pt x="571422" y="200422"/>
                        <a:pt x="534010" y="230351"/>
                      </a:cubicBezTo>
                      <a:cubicBezTo>
                        <a:pt x="528624" y="234659"/>
                        <a:pt x="525922" y="242800"/>
                        <a:pt x="519379" y="244981"/>
                      </a:cubicBezTo>
                      <a:cubicBezTo>
                        <a:pt x="503022" y="250433"/>
                        <a:pt x="485242" y="249858"/>
                        <a:pt x="468173" y="252297"/>
                      </a:cubicBezTo>
                      <a:cubicBezTo>
                        <a:pt x="460858" y="254735"/>
                        <a:pt x="453754" y="257939"/>
                        <a:pt x="446227" y="259612"/>
                      </a:cubicBezTo>
                      <a:cubicBezTo>
                        <a:pt x="379808" y="274371"/>
                        <a:pt x="306940" y="271263"/>
                        <a:pt x="241402" y="274242"/>
                      </a:cubicBezTo>
                      <a:cubicBezTo>
                        <a:pt x="231648" y="276680"/>
                        <a:pt x="221382" y="277597"/>
                        <a:pt x="212141" y="281557"/>
                      </a:cubicBezTo>
                      <a:cubicBezTo>
                        <a:pt x="204060" y="285020"/>
                        <a:pt x="198059" y="292256"/>
                        <a:pt x="190195" y="296188"/>
                      </a:cubicBezTo>
                      <a:cubicBezTo>
                        <a:pt x="183298" y="299636"/>
                        <a:pt x="175565" y="301065"/>
                        <a:pt x="168250" y="303503"/>
                      </a:cubicBezTo>
                      <a:cubicBezTo>
                        <a:pt x="143169" y="341123"/>
                        <a:pt x="166507" y="312213"/>
                        <a:pt x="131674" y="340079"/>
                      </a:cubicBezTo>
                      <a:cubicBezTo>
                        <a:pt x="102984" y="363030"/>
                        <a:pt x="133208" y="349320"/>
                        <a:pt x="95098" y="362025"/>
                      </a:cubicBezTo>
                      <a:cubicBezTo>
                        <a:pt x="90221" y="366902"/>
                        <a:pt x="87270" y="375521"/>
                        <a:pt x="80467" y="376655"/>
                      </a:cubicBezTo>
                      <a:cubicBezTo>
                        <a:pt x="57355" y="380507"/>
                        <a:pt x="49507" y="367640"/>
                        <a:pt x="36576" y="354709"/>
                      </a:cubicBezTo>
                      <a:cubicBezTo>
                        <a:pt x="34138" y="347394"/>
                        <a:pt x="33228" y="339376"/>
                        <a:pt x="29261" y="332764"/>
                      </a:cubicBezTo>
                      <a:cubicBezTo>
                        <a:pt x="25713" y="326850"/>
                        <a:pt x="18939" y="323519"/>
                        <a:pt x="14631" y="318133"/>
                      </a:cubicBezTo>
                      <a:cubicBezTo>
                        <a:pt x="9139" y="311268"/>
                        <a:pt x="4877" y="303503"/>
                        <a:pt x="0" y="296188"/>
                      </a:cubicBezTo>
                      <a:cubicBezTo>
                        <a:pt x="14643" y="281545"/>
                        <a:pt x="32436" y="261683"/>
                        <a:pt x="51207" y="252297"/>
                      </a:cubicBezTo>
                      <a:cubicBezTo>
                        <a:pt x="60199" y="247801"/>
                        <a:pt x="71054" y="248511"/>
                        <a:pt x="80467" y="244981"/>
                      </a:cubicBezTo>
                      <a:cubicBezTo>
                        <a:pt x="90677" y="241152"/>
                        <a:pt x="100260" y="235761"/>
                        <a:pt x="109728" y="230351"/>
                      </a:cubicBezTo>
                      <a:cubicBezTo>
                        <a:pt x="117362" y="225989"/>
                        <a:pt x="123442" y="218808"/>
                        <a:pt x="131674" y="215721"/>
                      </a:cubicBezTo>
                      <a:cubicBezTo>
                        <a:pt x="143316" y="211355"/>
                        <a:pt x="156058" y="210844"/>
                        <a:pt x="168250" y="208405"/>
                      </a:cubicBezTo>
                      <a:cubicBezTo>
                        <a:pt x="175565" y="203528"/>
                        <a:pt x="182332" y="197707"/>
                        <a:pt x="190195" y="193775"/>
                      </a:cubicBezTo>
                      <a:cubicBezTo>
                        <a:pt x="197092" y="190327"/>
                        <a:pt x="204471" y="187253"/>
                        <a:pt x="212141" y="186460"/>
                      </a:cubicBezTo>
                      <a:cubicBezTo>
                        <a:pt x="275389" y="179917"/>
                        <a:pt x="338983" y="177259"/>
                        <a:pt x="402336" y="171829"/>
                      </a:cubicBezTo>
                      <a:cubicBezTo>
                        <a:pt x="424336" y="169943"/>
                        <a:pt x="446227" y="166952"/>
                        <a:pt x="468173" y="164514"/>
                      </a:cubicBezTo>
                      <a:cubicBezTo>
                        <a:pt x="482803" y="159637"/>
                        <a:pt x="499232" y="158439"/>
                        <a:pt x="512064" y="149884"/>
                      </a:cubicBezTo>
                      <a:cubicBezTo>
                        <a:pt x="538778" y="132074"/>
                        <a:pt x="559332" y="117060"/>
                        <a:pt x="592531" y="105993"/>
                      </a:cubicBezTo>
                      <a:cubicBezTo>
                        <a:pt x="621020" y="96496"/>
                        <a:pt x="609024" y="104130"/>
                        <a:pt x="629107" y="84047"/>
                      </a:cubicBez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" name="任意多边形 189"/>
                <p:cNvSpPr/>
                <p:nvPr/>
              </p:nvSpPr>
              <p:spPr>
                <a:xfrm>
                  <a:off x="2092147" y="729522"/>
                  <a:ext cx="2236143" cy="3015582"/>
                </a:xfrm>
                <a:custGeom>
                  <a:avLst/>
                  <a:gdLst>
                    <a:gd name="connsiteX0" fmla="*/ 2172615 w 2238881"/>
                    <a:gd name="connsiteY0" fmla="*/ 8321 h 3017486"/>
                    <a:gd name="connsiteX1" fmla="*/ 2121408 w 2238881"/>
                    <a:gd name="connsiteY1" fmla="*/ 15636 h 3017486"/>
                    <a:gd name="connsiteX2" fmla="*/ 2077517 w 2238881"/>
                    <a:gd name="connsiteY2" fmla="*/ 44897 h 3017486"/>
                    <a:gd name="connsiteX3" fmla="*/ 2026311 w 2238881"/>
                    <a:gd name="connsiteY3" fmla="*/ 74158 h 3017486"/>
                    <a:gd name="connsiteX4" fmla="*/ 1997050 w 2238881"/>
                    <a:gd name="connsiteY4" fmla="*/ 103419 h 3017486"/>
                    <a:gd name="connsiteX5" fmla="*/ 1953159 w 2238881"/>
                    <a:gd name="connsiteY5" fmla="*/ 132679 h 3017486"/>
                    <a:gd name="connsiteX6" fmla="*/ 1923898 w 2238881"/>
                    <a:gd name="connsiteY6" fmla="*/ 154625 h 3017486"/>
                    <a:gd name="connsiteX7" fmla="*/ 1880007 w 2238881"/>
                    <a:gd name="connsiteY7" fmla="*/ 169255 h 3017486"/>
                    <a:gd name="connsiteX8" fmla="*/ 1843431 w 2238881"/>
                    <a:gd name="connsiteY8" fmla="*/ 198516 h 3017486"/>
                    <a:gd name="connsiteX9" fmla="*/ 1828800 w 2238881"/>
                    <a:gd name="connsiteY9" fmla="*/ 213147 h 3017486"/>
                    <a:gd name="connsiteX10" fmla="*/ 1806855 w 2238881"/>
                    <a:gd name="connsiteY10" fmla="*/ 227777 h 3017486"/>
                    <a:gd name="connsiteX11" fmla="*/ 1792224 w 2238881"/>
                    <a:gd name="connsiteY11" fmla="*/ 242407 h 3017486"/>
                    <a:gd name="connsiteX12" fmla="*/ 1770279 w 2238881"/>
                    <a:gd name="connsiteY12" fmla="*/ 257038 h 3017486"/>
                    <a:gd name="connsiteX13" fmla="*/ 1755648 w 2238881"/>
                    <a:gd name="connsiteY13" fmla="*/ 271668 h 3017486"/>
                    <a:gd name="connsiteX14" fmla="*/ 1726387 w 2238881"/>
                    <a:gd name="connsiteY14" fmla="*/ 286299 h 3017486"/>
                    <a:gd name="connsiteX15" fmla="*/ 1704442 w 2238881"/>
                    <a:gd name="connsiteY15" fmla="*/ 315559 h 3017486"/>
                    <a:gd name="connsiteX16" fmla="*/ 1682496 w 2238881"/>
                    <a:gd name="connsiteY16" fmla="*/ 322875 h 3017486"/>
                    <a:gd name="connsiteX17" fmla="*/ 1660551 w 2238881"/>
                    <a:gd name="connsiteY17" fmla="*/ 337505 h 3017486"/>
                    <a:gd name="connsiteX18" fmla="*/ 1616659 w 2238881"/>
                    <a:gd name="connsiteY18" fmla="*/ 374081 h 3017486"/>
                    <a:gd name="connsiteX19" fmla="*/ 1580083 w 2238881"/>
                    <a:gd name="connsiteY19" fmla="*/ 410657 h 3017486"/>
                    <a:gd name="connsiteX20" fmla="*/ 1558138 w 2238881"/>
                    <a:gd name="connsiteY20" fmla="*/ 425287 h 3017486"/>
                    <a:gd name="connsiteX21" fmla="*/ 1543507 w 2238881"/>
                    <a:gd name="connsiteY21" fmla="*/ 447233 h 3017486"/>
                    <a:gd name="connsiteX22" fmla="*/ 1484986 w 2238881"/>
                    <a:gd name="connsiteY22" fmla="*/ 498439 h 3017486"/>
                    <a:gd name="connsiteX23" fmla="*/ 1448410 w 2238881"/>
                    <a:gd name="connsiteY23" fmla="*/ 542331 h 3017486"/>
                    <a:gd name="connsiteX24" fmla="*/ 1433779 w 2238881"/>
                    <a:gd name="connsiteY24" fmla="*/ 564276 h 3017486"/>
                    <a:gd name="connsiteX25" fmla="*/ 1419149 w 2238881"/>
                    <a:gd name="connsiteY25" fmla="*/ 578907 h 3017486"/>
                    <a:gd name="connsiteX26" fmla="*/ 1397203 w 2238881"/>
                    <a:gd name="connsiteY26" fmla="*/ 608167 h 3017486"/>
                    <a:gd name="connsiteX27" fmla="*/ 1375258 w 2238881"/>
                    <a:gd name="connsiteY27" fmla="*/ 630113 h 3017486"/>
                    <a:gd name="connsiteX28" fmla="*/ 1345997 w 2238881"/>
                    <a:gd name="connsiteY28" fmla="*/ 674004 h 3017486"/>
                    <a:gd name="connsiteX29" fmla="*/ 1338682 w 2238881"/>
                    <a:gd name="connsiteY29" fmla="*/ 695950 h 3017486"/>
                    <a:gd name="connsiteX30" fmla="*/ 1324051 w 2238881"/>
                    <a:gd name="connsiteY30" fmla="*/ 717895 h 3017486"/>
                    <a:gd name="connsiteX31" fmla="*/ 1302106 w 2238881"/>
                    <a:gd name="connsiteY31" fmla="*/ 769102 h 3017486"/>
                    <a:gd name="connsiteX32" fmla="*/ 1272845 w 2238881"/>
                    <a:gd name="connsiteY32" fmla="*/ 820308 h 3017486"/>
                    <a:gd name="connsiteX33" fmla="*/ 1236269 w 2238881"/>
                    <a:gd name="connsiteY33" fmla="*/ 893460 h 3017486"/>
                    <a:gd name="connsiteX34" fmla="*/ 1214323 w 2238881"/>
                    <a:gd name="connsiteY34" fmla="*/ 930036 h 3017486"/>
                    <a:gd name="connsiteX35" fmla="*/ 1199693 w 2238881"/>
                    <a:gd name="connsiteY35" fmla="*/ 959297 h 3017486"/>
                    <a:gd name="connsiteX36" fmla="*/ 1170432 w 2238881"/>
                    <a:gd name="connsiteY36" fmla="*/ 995873 h 3017486"/>
                    <a:gd name="connsiteX37" fmla="*/ 1133856 w 2238881"/>
                    <a:gd name="connsiteY37" fmla="*/ 1039764 h 3017486"/>
                    <a:gd name="connsiteX38" fmla="*/ 1104595 w 2238881"/>
                    <a:gd name="connsiteY38" fmla="*/ 1061710 h 3017486"/>
                    <a:gd name="connsiteX39" fmla="*/ 1082650 w 2238881"/>
                    <a:gd name="connsiteY39" fmla="*/ 1076340 h 3017486"/>
                    <a:gd name="connsiteX40" fmla="*/ 1046074 w 2238881"/>
                    <a:gd name="connsiteY40" fmla="*/ 1120231 h 3017486"/>
                    <a:gd name="connsiteX41" fmla="*/ 994867 w 2238881"/>
                    <a:gd name="connsiteY41" fmla="*/ 1171438 h 3017486"/>
                    <a:gd name="connsiteX42" fmla="*/ 943661 w 2238881"/>
                    <a:gd name="connsiteY42" fmla="*/ 1208014 h 3017486"/>
                    <a:gd name="connsiteX43" fmla="*/ 921715 w 2238881"/>
                    <a:gd name="connsiteY43" fmla="*/ 1237275 h 3017486"/>
                    <a:gd name="connsiteX44" fmla="*/ 885139 w 2238881"/>
                    <a:gd name="connsiteY44" fmla="*/ 1273851 h 3017486"/>
                    <a:gd name="connsiteX45" fmla="*/ 870509 w 2238881"/>
                    <a:gd name="connsiteY45" fmla="*/ 1295796 h 3017486"/>
                    <a:gd name="connsiteX46" fmla="*/ 855879 w 2238881"/>
                    <a:gd name="connsiteY46" fmla="*/ 1310427 h 3017486"/>
                    <a:gd name="connsiteX47" fmla="*/ 841248 w 2238881"/>
                    <a:gd name="connsiteY47" fmla="*/ 1339687 h 3017486"/>
                    <a:gd name="connsiteX48" fmla="*/ 804672 w 2238881"/>
                    <a:gd name="connsiteY48" fmla="*/ 1376263 h 3017486"/>
                    <a:gd name="connsiteX49" fmla="*/ 797357 w 2238881"/>
                    <a:gd name="connsiteY49" fmla="*/ 1405524 h 3017486"/>
                    <a:gd name="connsiteX50" fmla="*/ 775411 w 2238881"/>
                    <a:gd name="connsiteY50" fmla="*/ 1427470 h 3017486"/>
                    <a:gd name="connsiteX51" fmla="*/ 746151 w 2238881"/>
                    <a:gd name="connsiteY51" fmla="*/ 1464046 h 3017486"/>
                    <a:gd name="connsiteX52" fmla="*/ 738835 w 2238881"/>
                    <a:gd name="connsiteY52" fmla="*/ 1485991 h 3017486"/>
                    <a:gd name="connsiteX53" fmla="*/ 716890 w 2238881"/>
                    <a:gd name="connsiteY53" fmla="*/ 1507937 h 3017486"/>
                    <a:gd name="connsiteX54" fmla="*/ 694944 w 2238881"/>
                    <a:gd name="connsiteY54" fmla="*/ 1537198 h 3017486"/>
                    <a:gd name="connsiteX55" fmla="*/ 672999 w 2238881"/>
                    <a:gd name="connsiteY55" fmla="*/ 1581089 h 3017486"/>
                    <a:gd name="connsiteX56" fmla="*/ 599847 w 2238881"/>
                    <a:gd name="connsiteY56" fmla="*/ 1617665 h 3017486"/>
                    <a:gd name="connsiteX57" fmla="*/ 534010 w 2238881"/>
                    <a:gd name="connsiteY57" fmla="*/ 1661556 h 3017486"/>
                    <a:gd name="connsiteX58" fmla="*/ 504749 w 2238881"/>
                    <a:gd name="connsiteY58" fmla="*/ 1683502 h 3017486"/>
                    <a:gd name="connsiteX59" fmla="*/ 475488 w 2238881"/>
                    <a:gd name="connsiteY59" fmla="*/ 1712763 h 3017486"/>
                    <a:gd name="connsiteX60" fmla="*/ 438912 w 2238881"/>
                    <a:gd name="connsiteY60" fmla="*/ 1720078 h 3017486"/>
                    <a:gd name="connsiteX61" fmla="*/ 416967 w 2238881"/>
                    <a:gd name="connsiteY61" fmla="*/ 1734708 h 3017486"/>
                    <a:gd name="connsiteX62" fmla="*/ 402336 w 2238881"/>
                    <a:gd name="connsiteY62" fmla="*/ 1749339 h 3017486"/>
                    <a:gd name="connsiteX63" fmla="*/ 358445 w 2238881"/>
                    <a:gd name="connsiteY63" fmla="*/ 1771284 h 3017486"/>
                    <a:gd name="connsiteX64" fmla="*/ 343815 w 2238881"/>
                    <a:gd name="connsiteY64" fmla="*/ 1785915 h 3017486"/>
                    <a:gd name="connsiteX65" fmla="*/ 329184 w 2238881"/>
                    <a:gd name="connsiteY65" fmla="*/ 1807860 h 3017486"/>
                    <a:gd name="connsiteX66" fmla="*/ 307239 w 2238881"/>
                    <a:gd name="connsiteY66" fmla="*/ 1822491 h 3017486"/>
                    <a:gd name="connsiteX67" fmla="*/ 292608 w 2238881"/>
                    <a:gd name="connsiteY67" fmla="*/ 1851751 h 3017486"/>
                    <a:gd name="connsiteX68" fmla="*/ 270663 w 2238881"/>
                    <a:gd name="connsiteY68" fmla="*/ 1881012 h 3017486"/>
                    <a:gd name="connsiteX69" fmla="*/ 248717 w 2238881"/>
                    <a:gd name="connsiteY69" fmla="*/ 1961479 h 3017486"/>
                    <a:gd name="connsiteX70" fmla="*/ 241402 w 2238881"/>
                    <a:gd name="connsiteY70" fmla="*/ 2005371 h 3017486"/>
                    <a:gd name="connsiteX71" fmla="*/ 234087 w 2238881"/>
                    <a:gd name="connsiteY71" fmla="*/ 2027316 h 3017486"/>
                    <a:gd name="connsiteX72" fmla="*/ 226771 w 2238881"/>
                    <a:gd name="connsiteY72" fmla="*/ 2063892 h 3017486"/>
                    <a:gd name="connsiteX73" fmla="*/ 204826 w 2238881"/>
                    <a:gd name="connsiteY73" fmla="*/ 2100468 h 3017486"/>
                    <a:gd name="connsiteX74" fmla="*/ 190195 w 2238881"/>
                    <a:gd name="connsiteY74" fmla="*/ 2129729 h 3017486"/>
                    <a:gd name="connsiteX75" fmla="*/ 160935 w 2238881"/>
                    <a:gd name="connsiteY75" fmla="*/ 2195566 h 3017486"/>
                    <a:gd name="connsiteX76" fmla="*/ 138989 w 2238881"/>
                    <a:gd name="connsiteY76" fmla="*/ 2312609 h 3017486"/>
                    <a:gd name="connsiteX77" fmla="*/ 131674 w 2238881"/>
                    <a:gd name="connsiteY77" fmla="*/ 2334555 h 3017486"/>
                    <a:gd name="connsiteX78" fmla="*/ 124359 w 2238881"/>
                    <a:gd name="connsiteY78" fmla="*/ 2363815 h 3017486"/>
                    <a:gd name="connsiteX79" fmla="*/ 117043 w 2238881"/>
                    <a:gd name="connsiteY79" fmla="*/ 2436967 h 3017486"/>
                    <a:gd name="connsiteX80" fmla="*/ 102413 w 2238881"/>
                    <a:gd name="connsiteY80" fmla="*/ 2473543 h 3017486"/>
                    <a:gd name="connsiteX81" fmla="*/ 95098 w 2238881"/>
                    <a:gd name="connsiteY81" fmla="*/ 2605217 h 3017486"/>
                    <a:gd name="connsiteX82" fmla="*/ 73152 w 2238881"/>
                    <a:gd name="connsiteY82" fmla="*/ 2671054 h 3017486"/>
                    <a:gd name="connsiteX83" fmla="*/ 58522 w 2238881"/>
                    <a:gd name="connsiteY83" fmla="*/ 2744206 h 3017486"/>
                    <a:gd name="connsiteX84" fmla="*/ 43891 w 2238881"/>
                    <a:gd name="connsiteY84" fmla="*/ 2788097 h 3017486"/>
                    <a:gd name="connsiteX85" fmla="*/ 36576 w 2238881"/>
                    <a:gd name="connsiteY85" fmla="*/ 2839303 h 3017486"/>
                    <a:gd name="connsiteX86" fmla="*/ 14631 w 2238881"/>
                    <a:gd name="connsiteY86" fmla="*/ 2905140 h 3017486"/>
                    <a:gd name="connsiteX87" fmla="*/ 7315 w 2238881"/>
                    <a:gd name="connsiteY87" fmla="*/ 2927086 h 3017486"/>
                    <a:gd name="connsiteX88" fmla="*/ 0 w 2238881"/>
                    <a:gd name="connsiteY88" fmla="*/ 2963662 h 3017486"/>
                    <a:gd name="connsiteX89" fmla="*/ 7315 w 2238881"/>
                    <a:gd name="connsiteY89" fmla="*/ 3007553 h 3017486"/>
                    <a:gd name="connsiteX90" fmla="*/ 51207 w 2238881"/>
                    <a:gd name="connsiteY90" fmla="*/ 2978292 h 3017486"/>
                    <a:gd name="connsiteX91" fmla="*/ 73152 w 2238881"/>
                    <a:gd name="connsiteY91" fmla="*/ 2963662 h 3017486"/>
                    <a:gd name="connsiteX92" fmla="*/ 80467 w 2238881"/>
                    <a:gd name="connsiteY92" fmla="*/ 2941716 h 3017486"/>
                    <a:gd name="connsiteX93" fmla="*/ 65837 w 2238881"/>
                    <a:gd name="connsiteY93" fmla="*/ 2883195 h 3017486"/>
                    <a:gd name="connsiteX94" fmla="*/ 80467 w 2238881"/>
                    <a:gd name="connsiteY94" fmla="*/ 2831988 h 3017486"/>
                    <a:gd name="connsiteX95" fmla="*/ 87783 w 2238881"/>
                    <a:gd name="connsiteY95" fmla="*/ 2802727 h 3017486"/>
                    <a:gd name="connsiteX96" fmla="*/ 102413 w 2238881"/>
                    <a:gd name="connsiteY96" fmla="*/ 2780782 h 3017486"/>
                    <a:gd name="connsiteX97" fmla="*/ 109728 w 2238881"/>
                    <a:gd name="connsiteY97" fmla="*/ 2685684 h 3017486"/>
                    <a:gd name="connsiteX98" fmla="*/ 124359 w 2238881"/>
                    <a:gd name="connsiteY98" fmla="*/ 2663739 h 3017486"/>
                    <a:gd name="connsiteX99" fmla="*/ 138989 w 2238881"/>
                    <a:gd name="connsiteY99" fmla="*/ 2612532 h 3017486"/>
                    <a:gd name="connsiteX100" fmla="*/ 153619 w 2238881"/>
                    <a:gd name="connsiteY100" fmla="*/ 2568641 h 3017486"/>
                    <a:gd name="connsiteX101" fmla="*/ 160935 w 2238881"/>
                    <a:gd name="connsiteY101" fmla="*/ 2524750 h 3017486"/>
                    <a:gd name="connsiteX102" fmla="*/ 168250 w 2238881"/>
                    <a:gd name="connsiteY102" fmla="*/ 2451598 h 3017486"/>
                    <a:gd name="connsiteX103" fmla="*/ 182880 w 2238881"/>
                    <a:gd name="connsiteY103" fmla="*/ 2422337 h 3017486"/>
                    <a:gd name="connsiteX104" fmla="*/ 190195 w 2238881"/>
                    <a:gd name="connsiteY104" fmla="*/ 2393076 h 3017486"/>
                    <a:gd name="connsiteX105" fmla="*/ 197511 w 2238881"/>
                    <a:gd name="connsiteY105" fmla="*/ 2276033 h 3017486"/>
                    <a:gd name="connsiteX106" fmla="*/ 212141 w 2238881"/>
                    <a:gd name="connsiteY106" fmla="*/ 2239457 h 3017486"/>
                    <a:gd name="connsiteX107" fmla="*/ 234087 w 2238881"/>
                    <a:gd name="connsiteY107" fmla="*/ 2188251 h 3017486"/>
                    <a:gd name="connsiteX108" fmla="*/ 248717 w 2238881"/>
                    <a:gd name="connsiteY108" fmla="*/ 2173620 h 3017486"/>
                    <a:gd name="connsiteX109" fmla="*/ 270663 w 2238881"/>
                    <a:gd name="connsiteY109" fmla="*/ 2122414 h 3017486"/>
                    <a:gd name="connsiteX110" fmla="*/ 285293 w 2238881"/>
                    <a:gd name="connsiteY110" fmla="*/ 2078523 h 3017486"/>
                    <a:gd name="connsiteX111" fmla="*/ 292608 w 2238881"/>
                    <a:gd name="connsiteY111" fmla="*/ 2056577 h 3017486"/>
                    <a:gd name="connsiteX112" fmla="*/ 307239 w 2238881"/>
                    <a:gd name="connsiteY112" fmla="*/ 2005371 h 3017486"/>
                    <a:gd name="connsiteX113" fmla="*/ 321869 w 2238881"/>
                    <a:gd name="connsiteY113" fmla="*/ 1983425 h 3017486"/>
                    <a:gd name="connsiteX114" fmla="*/ 329184 w 2238881"/>
                    <a:gd name="connsiteY114" fmla="*/ 1961479 h 3017486"/>
                    <a:gd name="connsiteX115" fmla="*/ 343815 w 2238881"/>
                    <a:gd name="connsiteY115" fmla="*/ 1946849 h 3017486"/>
                    <a:gd name="connsiteX116" fmla="*/ 373075 w 2238881"/>
                    <a:gd name="connsiteY116" fmla="*/ 1902958 h 3017486"/>
                    <a:gd name="connsiteX117" fmla="*/ 387706 w 2238881"/>
                    <a:gd name="connsiteY117" fmla="*/ 1888327 h 3017486"/>
                    <a:gd name="connsiteX118" fmla="*/ 446227 w 2238881"/>
                    <a:gd name="connsiteY118" fmla="*/ 1822491 h 3017486"/>
                    <a:gd name="connsiteX119" fmla="*/ 482803 w 2238881"/>
                    <a:gd name="connsiteY119" fmla="*/ 1793230 h 3017486"/>
                    <a:gd name="connsiteX120" fmla="*/ 512064 w 2238881"/>
                    <a:gd name="connsiteY120" fmla="*/ 1785915 h 3017486"/>
                    <a:gd name="connsiteX121" fmla="*/ 526695 w 2238881"/>
                    <a:gd name="connsiteY121" fmla="*/ 1771284 h 3017486"/>
                    <a:gd name="connsiteX122" fmla="*/ 570586 w 2238881"/>
                    <a:gd name="connsiteY122" fmla="*/ 1763969 h 3017486"/>
                    <a:gd name="connsiteX123" fmla="*/ 599847 w 2238881"/>
                    <a:gd name="connsiteY123" fmla="*/ 1756654 h 3017486"/>
                    <a:gd name="connsiteX124" fmla="*/ 665683 w 2238881"/>
                    <a:gd name="connsiteY124" fmla="*/ 1705447 h 3017486"/>
                    <a:gd name="connsiteX125" fmla="*/ 665683 w 2238881"/>
                    <a:gd name="connsiteY125" fmla="*/ 1705447 h 3017486"/>
                    <a:gd name="connsiteX126" fmla="*/ 709575 w 2238881"/>
                    <a:gd name="connsiteY126" fmla="*/ 1676187 h 3017486"/>
                    <a:gd name="connsiteX127" fmla="*/ 731520 w 2238881"/>
                    <a:gd name="connsiteY127" fmla="*/ 1661556 h 3017486"/>
                    <a:gd name="connsiteX128" fmla="*/ 768096 w 2238881"/>
                    <a:gd name="connsiteY128" fmla="*/ 1632295 h 3017486"/>
                    <a:gd name="connsiteX129" fmla="*/ 782727 w 2238881"/>
                    <a:gd name="connsiteY129" fmla="*/ 1610350 h 3017486"/>
                    <a:gd name="connsiteX130" fmla="*/ 797357 w 2238881"/>
                    <a:gd name="connsiteY130" fmla="*/ 1595719 h 3017486"/>
                    <a:gd name="connsiteX131" fmla="*/ 811987 w 2238881"/>
                    <a:gd name="connsiteY131" fmla="*/ 1573774 h 3017486"/>
                    <a:gd name="connsiteX132" fmla="*/ 826618 w 2238881"/>
                    <a:gd name="connsiteY132" fmla="*/ 1559143 h 3017486"/>
                    <a:gd name="connsiteX133" fmla="*/ 841248 w 2238881"/>
                    <a:gd name="connsiteY133" fmla="*/ 1529883 h 3017486"/>
                    <a:gd name="connsiteX134" fmla="*/ 855879 w 2238881"/>
                    <a:gd name="connsiteY134" fmla="*/ 1515252 h 3017486"/>
                    <a:gd name="connsiteX135" fmla="*/ 907085 w 2238881"/>
                    <a:gd name="connsiteY135" fmla="*/ 1456731 h 3017486"/>
                    <a:gd name="connsiteX136" fmla="*/ 965607 w 2238881"/>
                    <a:gd name="connsiteY136" fmla="*/ 1368948 h 3017486"/>
                    <a:gd name="connsiteX137" fmla="*/ 980237 w 2238881"/>
                    <a:gd name="connsiteY137" fmla="*/ 1347003 h 3017486"/>
                    <a:gd name="connsiteX138" fmla="*/ 994867 w 2238881"/>
                    <a:gd name="connsiteY138" fmla="*/ 1325057 h 3017486"/>
                    <a:gd name="connsiteX139" fmla="*/ 1024128 w 2238881"/>
                    <a:gd name="connsiteY139" fmla="*/ 1288481 h 3017486"/>
                    <a:gd name="connsiteX140" fmla="*/ 1060704 w 2238881"/>
                    <a:gd name="connsiteY140" fmla="*/ 1229959 h 3017486"/>
                    <a:gd name="connsiteX141" fmla="*/ 1089965 w 2238881"/>
                    <a:gd name="connsiteY141" fmla="*/ 1186068 h 3017486"/>
                    <a:gd name="connsiteX142" fmla="*/ 1111911 w 2238881"/>
                    <a:gd name="connsiteY142" fmla="*/ 1171438 h 3017486"/>
                    <a:gd name="connsiteX143" fmla="*/ 1141171 w 2238881"/>
                    <a:gd name="connsiteY143" fmla="*/ 1134862 h 3017486"/>
                    <a:gd name="connsiteX144" fmla="*/ 1155802 w 2238881"/>
                    <a:gd name="connsiteY144" fmla="*/ 1120231 h 3017486"/>
                    <a:gd name="connsiteX145" fmla="*/ 1170432 w 2238881"/>
                    <a:gd name="connsiteY145" fmla="*/ 1098286 h 3017486"/>
                    <a:gd name="connsiteX146" fmla="*/ 1192378 w 2238881"/>
                    <a:gd name="connsiteY146" fmla="*/ 1090971 h 3017486"/>
                    <a:gd name="connsiteX147" fmla="*/ 1207008 w 2238881"/>
                    <a:gd name="connsiteY147" fmla="*/ 1076340 h 3017486"/>
                    <a:gd name="connsiteX148" fmla="*/ 1221639 w 2238881"/>
                    <a:gd name="connsiteY148" fmla="*/ 1054395 h 3017486"/>
                    <a:gd name="connsiteX149" fmla="*/ 1243584 w 2238881"/>
                    <a:gd name="connsiteY149" fmla="*/ 1039764 h 3017486"/>
                    <a:gd name="connsiteX150" fmla="*/ 1258215 w 2238881"/>
                    <a:gd name="connsiteY150" fmla="*/ 1025134 h 3017486"/>
                    <a:gd name="connsiteX151" fmla="*/ 1287475 w 2238881"/>
                    <a:gd name="connsiteY151" fmla="*/ 988558 h 3017486"/>
                    <a:gd name="connsiteX152" fmla="*/ 1294791 w 2238881"/>
                    <a:gd name="connsiteY152" fmla="*/ 966612 h 3017486"/>
                    <a:gd name="connsiteX153" fmla="*/ 1324051 w 2238881"/>
                    <a:gd name="connsiteY153" fmla="*/ 922721 h 3017486"/>
                    <a:gd name="connsiteX154" fmla="*/ 1345997 w 2238881"/>
                    <a:gd name="connsiteY154" fmla="*/ 871515 h 3017486"/>
                    <a:gd name="connsiteX155" fmla="*/ 1367943 w 2238881"/>
                    <a:gd name="connsiteY155" fmla="*/ 849569 h 3017486"/>
                    <a:gd name="connsiteX156" fmla="*/ 1389888 w 2238881"/>
                    <a:gd name="connsiteY156" fmla="*/ 805678 h 3017486"/>
                    <a:gd name="connsiteX157" fmla="*/ 1404519 w 2238881"/>
                    <a:gd name="connsiteY157" fmla="*/ 791047 h 3017486"/>
                    <a:gd name="connsiteX158" fmla="*/ 1433779 w 2238881"/>
                    <a:gd name="connsiteY158" fmla="*/ 739841 h 3017486"/>
                    <a:gd name="connsiteX159" fmla="*/ 1455725 w 2238881"/>
                    <a:gd name="connsiteY159" fmla="*/ 710580 h 3017486"/>
                    <a:gd name="connsiteX160" fmla="*/ 1484986 w 2238881"/>
                    <a:gd name="connsiteY160" fmla="*/ 674004 h 3017486"/>
                    <a:gd name="connsiteX161" fmla="*/ 1492301 w 2238881"/>
                    <a:gd name="connsiteY161" fmla="*/ 652059 h 3017486"/>
                    <a:gd name="connsiteX162" fmla="*/ 1536192 w 2238881"/>
                    <a:gd name="connsiteY162" fmla="*/ 608167 h 3017486"/>
                    <a:gd name="connsiteX163" fmla="*/ 1550823 w 2238881"/>
                    <a:gd name="connsiteY163" fmla="*/ 593537 h 3017486"/>
                    <a:gd name="connsiteX164" fmla="*/ 1572768 w 2238881"/>
                    <a:gd name="connsiteY164" fmla="*/ 578907 h 3017486"/>
                    <a:gd name="connsiteX165" fmla="*/ 1609344 w 2238881"/>
                    <a:gd name="connsiteY165" fmla="*/ 542331 h 3017486"/>
                    <a:gd name="connsiteX166" fmla="*/ 1667866 w 2238881"/>
                    <a:gd name="connsiteY166" fmla="*/ 491124 h 3017486"/>
                    <a:gd name="connsiteX167" fmla="*/ 1689811 w 2238881"/>
                    <a:gd name="connsiteY167" fmla="*/ 469179 h 3017486"/>
                    <a:gd name="connsiteX168" fmla="*/ 1704442 w 2238881"/>
                    <a:gd name="connsiteY168" fmla="*/ 454548 h 3017486"/>
                    <a:gd name="connsiteX169" fmla="*/ 1726387 w 2238881"/>
                    <a:gd name="connsiteY169" fmla="*/ 425287 h 3017486"/>
                    <a:gd name="connsiteX170" fmla="*/ 1748333 w 2238881"/>
                    <a:gd name="connsiteY170" fmla="*/ 417972 h 3017486"/>
                    <a:gd name="connsiteX171" fmla="*/ 1770279 w 2238881"/>
                    <a:gd name="connsiteY171" fmla="*/ 396027 h 3017486"/>
                    <a:gd name="connsiteX172" fmla="*/ 1784909 w 2238881"/>
                    <a:gd name="connsiteY172" fmla="*/ 374081 h 3017486"/>
                    <a:gd name="connsiteX173" fmla="*/ 1814170 w 2238881"/>
                    <a:gd name="connsiteY173" fmla="*/ 352135 h 3017486"/>
                    <a:gd name="connsiteX174" fmla="*/ 1850746 w 2238881"/>
                    <a:gd name="connsiteY174" fmla="*/ 322875 h 3017486"/>
                    <a:gd name="connsiteX175" fmla="*/ 1894637 w 2238881"/>
                    <a:gd name="connsiteY175" fmla="*/ 293614 h 3017486"/>
                    <a:gd name="connsiteX176" fmla="*/ 1909267 w 2238881"/>
                    <a:gd name="connsiteY176" fmla="*/ 278983 h 3017486"/>
                    <a:gd name="connsiteX177" fmla="*/ 1975104 w 2238881"/>
                    <a:gd name="connsiteY177" fmla="*/ 242407 h 3017486"/>
                    <a:gd name="connsiteX178" fmla="*/ 2011680 w 2238881"/>
                    <a:gd name="connsiteY178" fmla="*/ 235092 h 3017486"/>
                    <a:gd name="connsiteX179" fmla="*/ 2048256 w 2238881"/>
                    <a:gd name="connsiteY179" fmla="*/ 205831 h 3017486"/>
                    <a:gd name="connsiteX180" fmla="*/ 2062887 w 2238881"/>
                    <a:gd name="connsiteY180" fmla="*/ 191201 h 3017486"/>
                    <a:gd name="connsiteX181" fmla="*/ 2092147 w 2238881"/>
                    <a:gd name="connsiteY181" fmla="*/ 176571 h 3017486"/>
                    <a:gd name="connsiteX182" fmla="*/ 2106778 w 2238881"/>
                    <a:gd name="connsiteY182" fmla="*/ 161940 h 3017486"/>
                    <a:gd name="connsiteX183" fmla="*/ 2172615 w 2238881"/>
                    <a:gd name="connsiteY183" fmla="*/ 139995 h 3017486"/>
                    <a:gd name="connsiteX184" fmla="*/ 2223821 w 2238881"/>
                    <a:gd name="connsiteY184" fmla="*/ 110734 h 3017486"/>
                    <a:gd name="connsiteX185" fmla="*/ 2238451 w 2238881"/>
                    <a:gd name="connsiteY185" fmla="*/ 88788 h 3017486"/>
                    <a:gd name="connsiteX186" fmla="*/ 2216506 w 2238881"/>
                    <a:gd name="connsiteY186" fmla="*/ 30267 h 3017486"/>
                    <a:gd name="connsiteX187" fmla="*/ 2201875 w 2238881"/>
                    <a:gd name="connsiteY187" fmla="*/ 15636 h 3017486"/>
                    <a:gd name="connsiteX188" fmla="*/ 2179930 w 2238881"/>
                    <a:gd name="connsiteY188" fmla="*/ 1006 h 3017486"/>
                    <a:gd name="connsiteX189" fmla="*/ 2172615 w 2238881"/>
                    <a:gd name="connsiteY189" fmla="*/ 8321 h 3017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238881" h="3017486">
                      <a:moveTo>
                        <a:pt x="2172615" y="8321"/>
                      </a:moveTo>
                      <a:cubicBezTo>
                        <a:pt x="2162861" y="10759"/>
                        <a:pt x="2137501" y="9446"/>
                        <a:pt x="2121408" y="15636"/>
                      </a:cubicBezTo>
                      <a:cubicBezTo>
                        <a:pt x="2104996" y="21948"/>
                        <a:pt x="2093244" y="37034"/>
                        <a:pt x="2077517" y="44897"/>
                      </a:cubicBezTo>
                      <a:cubicBezTo>
                        <a:pt x="2060907" y="53202"/>
                        <a:pt x="2040790" y="61747"/>
                        <a:pt x="2026311" y="74158"/>
                      </a:cubicBezTo>
                      <a:cubicBezTo>
                        <a:pt x="2015838" y="83135"/>
                        <a:pt x="2008527" y="95768"/>
                        <a:pt x="1997050" y="103419"/>
                      </a:cubicBezTo>
                      <a:cubicBezTo>
                        <a:pt x="1982420" y="113172"/>
                        <a:pt x="1967226" y="122129"/>
                        <a:pt x="1953159" y="132679"/>
                      </a:cubicBezTo>
                      <a:cubicBezTo>
                        <a:pt x="1943405" y="139994"/>
                        <a:pt x="1934803" y="149173"/>
                        <a:pt x="1923898" y="154625"/>
                      </a:cubicBezTo>
                      <a:cubicBezTo>
                        <a:pt x="1910104" y="161522"/>
                        <a:pt x="1880007" y="169255"/>
                        <a:pt x="1880007" y="169255"/>
                      </a:cubicBezTo>
                      <a:cubicBezTo>
                        <a:pt x="1850866" y="212966"/>
                        <a:pt x="1882691" y="174959"/>
                        <a:pt x="1843431" y="198516"/>
                      </a:cubicBezTo>
                      <a:cubicBezTo>
                        <a:pt x="1837517" y="202065"/>
                        <a:pt x="1834186" y="208838"/>
                        <a:pt x="1828800" y="213147"/>
                      </a:cubicBezTo>
                      <a:cubicBezTo>
                        <a:pt x="1821935" y="218639"/>
                        <a:pt x="1813720" y="222285"/>
                        <a:pt x="1806855" y="227777"/>
                      </a:cubicBezTo>
                      <a:cubicBezTo>
                        <a:pt x="1801469" y="232085"/>
                        <a:pt x="1797610" y="238099"/>
                        <a:pt x="1792224" y="242407"/>
                      </a:cubicBezTo>
                      <a:cubicBezTo>
                        <a:pt x="1785359" y="247899"/>
                        <a:pt x="1777144" y="251546"/>
                        <a:pt x="1770279" y="257038"/>
                      </a:cubicBezTo>
                      <a:cubicBezTo>
                        <a:pt x="1764893" y="261346"/>
                        <a:pt x="1761387" y="267842"/>
                        <a:pt x="1755648" y="271668"/>
                      </a:cubicBezTo>
                      <a:cubicBezTo>
                        <a:pt x="1746574" y="277717"/>
                        <a:pt x="1736141" y="281422"/>
                        <a:pt x="1726387" y="286299"/>
                      </a:cubicBezTo>
                      <a:cubicBezTo>
                        <a:pt x="1719072" y="296052"/>
                        <a:pt x="1713808" y="307754"/>
                        <a:pt x="1704442" y="315559"/>
                      </a:cubicBezTo>
                      <a:cubicBezTo>
                        <a:pt x="1698518" y="320496"/>
                        <a:pt x="1689393" y="319426"/>
                        <a:pt x="1682496" y="322875"/>
                      </a:cubicBezTo>
                      <a:cubicBezTo>
                        <a:pt x="1674633" y="326807"/>
                        <a:pt x="1667866" y="332628"/>
                        <a:pt x="1660551" y="337505"/>
                      </a:cubicBezTo>
                      <a:cubicBezTo>
                        <a:pt x="1628358" y="385793"/>
                        <a:pt x="1668064" y="334100"/>
                        <a:pt x="1616659" y="374081"/>
                      </a:cubicBezTo>
                      <a:cubicBezTo>
                        <a:pt x="1603049" y="384667"/>
                        <a:pt x="1594429" y="401093"/>
                        <a:pt x="1580083" y="410657"/>
                      </a:cubicBezTo>
                      <a:lnTo>
                        <a:pt x="1558138" y="425287"/>
                      </a:lnTo>
                      <a:cubicBezTo>
                        <a:pt x="1553261" y="432602"/>
                        <a:pt x="1549297" y="440616"/>
                        <a:pt x="1543507" y="447233"/>
                      </a:cubicBezTo>
                      <a:cubicBezTo>
                        <a:pt x="1513552" y="481467"/>
                        <a:pt x="1514732" y="478609"/>
                        <a:pt x="1484986" y="498439"/>
                      </a:cubicBezTo>
                      <a:cubicBezTo>
                        <a:pt x="1448663" y="552922"/>
                        <a:pt x="1495343" y="486011"/>
                        <a:pt x="1448410" y="542331"/>
                      </a:cubicBezTo>
                      <a:cubicBezTo>
                        <a:pt x="1442782" y="549085"/>
                        <a:pt x="1439271" y="557411"/>
                        <a:pt x="1433779" y="564276"/>
                      </a:cubicBezTo>
                      <a:cubicBezTo>
                        <a:pt x="1429471" y="569662"/>
                        <a:pt x="1423564" y="573609"/>
                        <a:pt x="1419149" y="578907"/>
                      </a:cubicBezTo>
                      <a:cubicBezTo>
                        <a:pt x="1411344" y="588273"/>
                        <a:pt x="1405137" y="598910"/>
                        <a:pt x="1397203" y="608167"/>
                      </a:cubicBezTo>
                      <a:cubicBezTo>
                        <a:pt x="1390470" y="616022"/>
                        <a:pt x="1381609" y="621947"/>
                        <a:pt x="1375258" y="630113"/>
                      </a:cubicBezTo>
                      <a:cubicBezTo>
                        <a:pt x="1364463" y="643993"/>
                        <a:pt x="1345997" y="674004"/>
                        <a:pt x="1345997" y="674004"/>
                      </a:cubicBezTo>
                      <a:cubicBezTo>
                        <a:pt x="1343559" y="681319"/>
                        <a:pt x="1342131" y="689053"/>
                        <a:pt x="1338682" y="695950"/>
                      </a:cubicBezTo>
                      <a:cubicBezTo>
                        <a:pt x="1334750" y="703814"/>
                        <a:pt x="1327138" y="709663"/>
                        <a:pt x="1324051" y="717895"/>
                      </a:cubicBezTo>
                      <a:cubicBezTo>
                        <a:pt x="1303247" y="773372"/>
                        <a:pt x="1332260" y="738946"/>
                        <a:pt x="1302106" y="769102"/>
                      </a:cubicBezTo>
                      <a:cubicBezTo>
                        <a:pt x="1279732" y="836225"/>
                        <a:pt x="1317133" y="731732"/>
                        <a:pt x="1272845" y="820308"/>
                      </a:cubicBezTo>
                      <a:cubicBezTo>
                        <a:pt x="1226630" y="912738"/>
                        <a:pt x="1289390" y="822632"/>
                        <a:pt x="1236269" y="893460"/>
                      </a:cubicBezTo>
                      <a:cubicBezTo>
                        <a:pt x="1219288" y="944404"/>
                        <a:pt x="1241101" y="889869"/>
                        <a:pt x="1214323" y="930036"/>
                      </a:cubicBezTo>
                      <a:cubicBezTo>
                        <a:pt x="1208274" y="939109"/>
                        <a:pt x="1205103" y="949829"/>
                        <a:pt x="1199693" y="959297"/>
                      </a:cubicBezTo>
                      <a:cubicBezTo>
                        <a:pt x="1179959" y="993832"/>
                        <a:pt x="1192282" y="969653"/>
                        <a:pt x="1170432" y="995873"/>
                      </a:cubicBezTo>
                      <a:cubicBezTo>
                        <a:pt x="1153538" y="1016146"/>
                        <a:pt x="1151910" y="1024719"/>
                        <a:pt x="1133856" y="1039764"/>
                      </a:cubicBezTo>
                      <a:cubicBezTo>
                        <a:pt x="1124490" y="1047569"/>
                        <a:pt x="1114516" y="1054623"/>
                        <a:pt x="1104595" y="1061710"/>
                      </a:cubicBezTo>
                      <a:cubicBezTo>
                        <a:pt x="1097441" y="1066820"/>
                        <a:pt x="1089515" y="1070848"/>
                        <a:pt x="1082650" y="1076340"/>
                      </a:cubicBezTo>
                      <a:cubicBezTo>
                        <a:pt x="1063422" y="1091722"/>
                        <a:pt x="1065044" y="1099364"/>
                        <a:pt x="1046074" y="1120231"/>
                      </a:cubicBezTo>
                      <a:cubicBezTo>
                        <a:pt x="1029836" y="1138093"/>
                        <a:pt x="1014952" y="1158048"/>
                        <a:pt x="994867" y="1171438"/>
                      </a:cubicBezTo>
                      <a:cubicBezTo>
                        <a:pt x="982405" y="1179746"/>
                        <a:pt x="952735" y="1198940"/>
                        <a:pt x="943661" y="1208014"/>
                      </a:cubicBezTo>
                      <a:cubicBezTo>
                        <a:pt x="935040" y="1216635"/>
                        <a:pt x="929815" y="1228163"/>
                        <a:pt x="921715" y="1237275"/>
                      </a:cubicBezTo>
                      <a:cubicBezTo>
                        <a:pt x="910260" y="1250162"/>
                        <a:pt x="894703" y="1259505"/>
                        <a:pt x="885139" y="1273851"/>
                      </a:cubicBezTo>
                      <a:cubicBezTo>
                        <a:pt x="880262" y="1281166"/>
                        <a:pt x="876001" y="1288931"/>
                        <a:pt x="870509" y="1295796"/>
                      </a:cubicBezTo>
                      <a:cubicBezTo>
                        <a:pt x="866201" y="1301182"/>
                        <a:pt x="859705" y="1304688"/>
                        <a:pt x="855879" y="1310427"/>
                      </a:cubicBezTo>
                      <a:cubicBezTo>
                        <a:pt x="849830" y="1319500"/>
                        <a:pt x="847943" y="1331079"/>
                        <a:pt x="841248" y="1339687"/>
                      </a:cubicBezTo>
                      <a:cubicBezTo>
                        <a:pt x="830662" y="1353297"/>
                        <a:pt x="804672" y="1376263"/>
                        <a:pt x="804672" y="1376263"/>
                      </a:cubicBezTo>
                      <a:cubicBezTo>
                        <a:pt x="802234" y="1386017"/>
                        <a:pt x="802345" y="1396795"/>
                        <a:pt x="797357" y="1405524"/>
                      </a:cubicBezTo>
                      <a:cubicBezTo>
                        <a:pt x="792224" y="1414506"/>
                        <a:pt x="782034" y="1419522"/>
                        <a:pt x="775411" y="1427470"/>
                      </a:cubicBezTo>
                      <a:cubicBezTo>
                        <a:pt x="729261" y="1482850"/>
                        <a:pt x="788723" y="1421471"/>
                        <a:pt x="746151" y="1464046"/>
                      </a:cubicBezTo>
                      <a:cubicBezTo>
                        <a:pt x="743712" y="1471361"/>
                        <a:pt x="743112" y="1479575"/>
                        <a:pt x="738835" y="1485991"/>
                      </a:cubicBezTo>
                      <a:cubicBezTo>
                        <a:pt x="733096" y="1494599"/>
                        <a:pt x="723623" y="1500082"/>
                        <a:pt x="716890" y="1507937"/>
                      </a:cubicBezTo>
                      <a:cubicBezTo>
                        <a:pt x="708956" y="1517194"/>
                        <a:pt x="701217" y="1526743"/>
                        <a:pt x="694944" y="1537198"/>
                      </a:cubicBezTo>
                      <a:cubicBezTo>
                        <a:pt x="686528" y="1551224"/>
                        <a:pt x="682379" y="1567689"/>
                        <a:pt x="672999" y="1581089"/>
                      </a:cubicBezTo>
                      <a:cubicBezTo>
                        <a:pt x="646750" y="1618588"/>
                        <a:pt x="642828" y="1610502"/>
                        <a:pt x="599847" y="1617665"/>
                      </a:cubicBezTo>
                      <a:cubicBezTo>
                        <a:pt x="543144" y="1674368"/>
                        <a:pt x="600678" y="1624518"/>
                        <a:pt x="534010" y="1661556"/>
                      </a:cubicBezTo>
                      <a:cubicBezTo>
                        <a:pt x="523352" y="1667477"/>
                        <a:pt x="513924" y="1675473"/>
                        <a:pt x="504749" y="1683502"/>
                      </a:cubicBezTo>
                      <a:cubicBezTo>
                        <a:pt x="494368" y="1692585"/>
                        <a:pt x="487546" y="1706064"/>
                        <a:pt x="475488" y="1712763"/>
                      </a:cubicBezTo>
                      <a:cubicBezTo>
                        <a:pt x="464619" y="1718801"/>
                        <a:pt x="451104" y="1717640"/>
                        <a:pt x="438912" y="1720078"/>
                      </a:cubicBezTo>
                      <a:cubicBezTo>
                        <a:pt x="431597" y="1724955"/>
                        <a:pt x="423832" y="1729216"/>
                        <a:pt x="416967" y="1734708"/>
                      </a:cubicBezTo>
                      <a:cubicBezTo>
                        <a:pt x="411581" y="1739017"/>
                        <a:pt x="408185" y="1745684"/>
                        <a:pt x="402336" y="1749339"/>
                      </a:cubicBezTo>
                      <a:cubicBezTo>
                        <a:pt x="388465" y="1758008"/>
                        <a:pt x="373075" y="1763969"/>
                        <a:pt x="358445" y="1771284"/>
                      </a:cubicBezTo>
                      <a:cubicBezTo>
                        <a:pt x="353568" y="1776161"/>
                        <a:pt x="348123" y="1780529"/>
                        <a:pt x="343815" y="1785915"/>
                      </a:cubicBezTo>
                      <a:cubicBezTo>
                        <a:pt x="338323" y="1792780"/>
                        <a:pt x="335401" y="1801643"/>
                        <a:pt x="329184" y="1807860"/>
                      </a:cubicBezTo>
                      <a:cubicBezTo>
                        <a:pt x="322967" y="1814077"/>
                        <a:pt x="314554" y="1817614"/>
                        <a:pt x="307239" y="1822491"/>
                      </a:cubicBezTo>
                      <a:cubicBezTo>
                        <a:pt x="302362" y="1832244"/>
                        <a:pt x="298388" y="1842504"/>
                        <a:pt x="292608" y="1851751"/>
                      </a:cubicBezTo>
                      <a:cubicBezTo>
                        <a:pt x="286146" y="1862090"/>
                        <a:pt x="276115" y="1870107"/>
                        <a:pt x="270663" y="1881012"/>
                      </a:cubicBezTo>
                      <a:cubicBezTo>
                        <a:pt x="259235" y="1903868"/>
                        <a:pt x="253304" y="1936249"/>
                        <a:pt x="248717" y="1961479"/>
                      </a:cubicBezTo>
                      <a:cubicBezTo>
                        <a:pt x="246064" y="1976072"/>
                        <a:pt x="244620" y="1990892"/>
                        <a:pt x="241402" y="2005371"/>
                      </a:cubicBezTo>
                      <a:cubicBezTo>
                        <a:pt x="239729" y="2012898"/>
                        <a:pt x="235957" y="2019836"/>
                        <a:pt x="234087" y="2027316"/>
                      </a:cubicBezTo>
                      <a:cubicBezTo>
                        <a:pt x="231071" y="2039378"/>
                        <a:pt x="231389" y="2052348"/>
                        <a:pt x="226771" y="2063892"/>
                      </a:cubicBezTo>
                      <a:cubicBezTo>
                        <a:pt x="221491" y="2077093"/>
                        <a:pt x="211731" y="2088039"/>
                        <a:pt x="204826" y="2100468"/>
                      </a:cubicBezTo>
                      <a:cubicBezTo>
                        <a:pt x="199530" y="2110001"/>
                        <a:pt x="194245" y="2119604"/>
                        <a:pt x="190195" y="2129729"/>
                      </a:cubicBezTo>
                      <a:cubicBezTo>
                        <a:pt x="164078" y="2195022"/>
                        <a:pt x="189083" y="2153342"/>
                        <a:pt x="160935" y="2195566"/>
                      </a:cubicBezTo>
                      <a:cubicBezTo>
                        <a:pt x="152788" y="2252586"/>
                        <a:pt x="154297" y="2251377"/>
                        <a:pt x="138989" y="2312609"/>
                      </a:cubicBezTo>
                      <a:cubicBezTo>
                        <a:pt x="137119" y="2320090"/>
                        <a:pt x="133792" y="2327141"/>
                        <a:pt x="131674" y="2334555"/>
                      </a:cubicBezTo>
                      <a:cubicBezTo>
                        <a:pt x="128912" y="2344222"/>
                        <a:pt x="126797" y="2354062"/>
                        <a:pt x="124359" y="2363815"/>
                      </a:cubicBezTo>
                      <a:cubicBezTo>
                        <a:pt x="121920" y="2388199"/>
                        <a:pt x="121849" y="2412937"/>
                        <a:pt x="117043" y="2436967"/>
                      </a:cubicBezTo>
                      <a:cubicBezTo>
                        <a:pt x="114468" y="2449843"/>
                        <a:pt x="104111" y="2460522"/>
                        <a:pt x="102413" y="2473543"/>
                      </a:cubicBezTo>
                      <a:cubicBezTo>
                        <a:pt x="96728" y="2517133"/>
                        <a:pt x="99078" y="2561439"/>
                        <a:pt x="95098" y="2605217"/>
                      </a:cubicBezTo>
                      <a:cubicBezTo>
                        <a:pt x="92906" y="2629324"/>
                        <a:pt x="80666" y="2648513"/>
                        <a:pt x="73152" y="2671054"/>
                      </a:cubicBezTo>
                      <a:cubicBezTo>
                        <a:pt x="60995" y="2707524"/>
                        <a:pt x="69326" y="2700990"/>
                        <a:pt x="58522" y="2744206"/>
                      </a:cubicBezTo>
                      <a:cubicBezTo>
                        <a:pt x="54782" y="2759167"/>
                        <a:pt x="48768" y="2773467"/>
                        <a:pt x="43891" y="2788097"/>
                      </a:cubicBezTo>
                      <a:cubicBezTo>
                        <a:pt x="41453" y="2805166"/>
                        <a:pt x="40453" y="2822503"/>
                        <a:pt x="36576" y="2839303"/>
                      </a:cubicBezTo>
                      <a:cubicBezTo>
                        <a:pt x="36575" y="2839307"/>
                        <a:pt x="18290" y="2894165"/>
                        <a:pt x="14631" y="2905140"/>
                      </a:cubicBezTo>
                      <a:cubicBezTo>
                        <a:pt x="12192" y="2912455"/>
                        <a:pt x="8827" y="2919525"/>
                        <a:pt x="7315" y="2927086"/>
                      </a:cubicBezTo>
                      <a:lnTo>
                        <a:pt x="0" y="2963662"/>
                      </a:lnTo>
                      <a:cubicBezTo>
                        <a:pt x="2438" y="2978292"/>
                        <a:pt x="-4079" y="2998058"/>
                        <a:pt x="7315" y="3007553"/>
                      </a:cubicBezTo>
                      <a:cubicBezTo>
                        <a:pt x="44793" y="3038785"/>
                        <a:pt x="44089" y="2987189"/>
                        <a:pt x="51207" y="2978292"/>
                      </a:cubicBezTo>
                      <a:cubicBezTo>
                        <a:pt x="56699" y="2971427"/>
                        <a:pt x="65837" y="2968539"/>
                        <a:pt x="73152" y="2963662"/>
                      </a:cubicBezTo>
                      <a:cubicBezTo>
                        <a:pt x="75590" y="2956347"/>
                        <a:pt x="80467" y="2949427"/>
                        <a:pt x="80467" y="2941716"/>
                      </a:cubicBezTo>
                      <a:cubicBezTo>
                        <a:pt x="80467" y="2924060"/>
                        <a:pt x="71610" y="2900513"/>
                        <a:pt x="65837" y="2883195"/>
                      </a:cubicBezTo>
                      <a:cubicBezTo>
                        <a:pt x="88692" y="2791773"/>
                        <a:pt x="59489" y="2905410"/>
                        <a:pt x="80467" y="2831988"/>
                      </a:cubicBezTo>
                      <a:cubicBezTo>
                        <a:pt x="83229" y="2822321"/>
                        <a:pt x="83822" y="2811968"/>
                        <a:pt x="87783" y="2802727"/>
                      </a:cubicBezTo>
                      <a:cubicBezTo>
                        <a:pt x="91246" y="2794646"/>
                        <a:pt x="97536" y="2788097"/>
                        <a:pt x="102413" y="2780782"/>
                      </a:cubicBezTo>
                      <a:cubicBezTo>
                        <a:pt x="104851" y="2749083"/>
                        <a:pt x="103869" y="2716932"/>
                        <a:pt x="109728" y="2685684"/>
                      </a:cubicBezTo>
                      <a:cubicBezTo>
                        <a:pt x="111348" y="2677043"/>
                        <a:pt x="120427" y="2671603"/>
                        <a:pt x="124359" y="2663739"/>
                      </a:cubicBezTo>
                      <a:cubicBezTo>
                        <a:pt x="130504" y="2651449"/>
                        <a:pt x="135474" y="2624248"/>
                        <a:pt x="138989" y="2612532"/>
                      </a:cubicBezTo>
                      <a:cubicBezTo>
                        <a:pt x="143420" y="2597761"/>
                        <a:pt x="151083" y="2583853"/>
                        <a:pt x="153619" y="2568641"/>
                      </a:cubicBezTo>
                      <a:cubicBezTo>
                        <a:pt x="156058" y="2554011"/>
                        <a:pt x="159095" y="2539468"/>
                        <a:pt x="160935" y="2524750"/>
                      </a:cubicBezTo>
                      <a:cubicBezTo>
                        <a:pt x="163975" y="2500434"/>
                        <a:pt x="163116" y="2475560"/>
                        <a:pt x="168250" y="2451598"/>
                      </a:cubicBezTo>
                      <a:cubicBezTo>
                        <a:pt x="170535" y="2440935"/>
                        <a:pt x="179051" y="2432548"/>
                        <a:pt x="182880" y="2422337"/>
                      </a:cubicBezTo>
                      <a:cubicBezTo>
                        <a:pt x="186410" y="2412923"/>
                        <a:pt x="187757" y="2402830"/>
                        <a:pt x="190195" y="2393076"/>
                      </a:cubicBezTo>
                      <a:cubicBezTo>
                        <a:pt x="192634" y="2354062"/>
                        <a:pt x="191983" y="2314731"/>
                        <a:pt x="197511" y="2276033"/>
                      </a:cubicBezTo>
                      <a:cubicBezTo>
                        <a:pt x="199368" y="2263034"/>
                        <a:pt x="207530" y="2251752"/>
                        <a:pt x="212141" y="2239457"/>
                      </a:cubicBezTo>
                      <a:cubicBezTo>
                        <a:pt x="220502" y="2217159"/>
                        <a:pt x="219404" y="2210275"/>
                        <a:pt x="234087" y="2188251"/>
                      </a:cubicBezTo>
                      <a:cubicBezTo>
                        <a:pt x="237913" y="2182512"/>
                        <a:pt x="243840" y="2178497"/>
                        <a:pt x="248717" y="2173620"/>
                      </a:cubicBezTo>
                      <a:cubicBezTo>
                        <a:pt x="272265" y="2102976"/>
                        <a:pt x="234503" y="2212814"/>
                        <a:pt x="270663" y="2122414"/>
                      </a:cubicBezTo>
                      <a:cubicBezTo>
                        <a:pt x="276391" y="2108095"/>
                        <a:pt x="280416" y="2093153"/>
                        <a:pt x="285293" y="2078523"/>
                      </a:cubicBezTo>
                      <a:cubicBezTo>
                        <a:pt x="287731" y="2071208"/>
                        <a:pt x="290738" y="2064058"/>
                        <a:pt x="292608" y="2056577"/>
                      </a:cubicBezTo>
                      <a:cubicBezTo>
                        <a:pt x="294954" y="2047194"/>
                        <a:pt x="301989" y="2015871"/>
                        <a:pt x="307239" y="2005371"/>
                      </a:cubicBezTo>
                      <a:cubicBezTo>
                        <a:pt x="311171" y="1997507"/>
                        <a:pt x="317937" y="1991289"/>
                        <a:pt x="321869" y="1983425"/>
                      </a:cubicBezTo>
                      <a:cubicBezTo>
                        <a:pt x="325317" y="1976528"/>
                        <a:pt x="325217" y="1968091"/>
                        <a:pt x="329184" y="1961479"/>
                      </a:cubicBezTo>
                      <a:cubicBezTo>
                        <a:pt x="332732" y="1955565"/>
                        <a:pt x="339677" y="1952366"/>
                        <a:pt x="343815" y="1946849"/>
                      </a:cubicBezTo>
                      <a:cubicBezTo>
                        <a:pt x="354365" y="1932782"/>
                        <a:pt x="360642" y="1915391"/>
                        <a:pt x="373075" y="1902958"/>
                      </a:cubicBezTo>
                      <a:cubicBezTo>
                        <a:pt x="377952" y="1898081"/>
                        <a:pt x="383291" y="1893626"/>
                        <a:pt x="387706" y="1888327"/>
                      </a:cubicBezTo>
                      <a:cubicBezTo>
                        <a:pt x="441525" y="1823745"/>
                        <a:pt x="370584" y="1898134"/>
                        <a:pt x="446227" y="1822491"/>
                      </a:cubicBezTo>
                      <a:cubicBezTo>
                        <a:pt x="458025" y="1810693"/>
                        <a:pt x="466654" y="1800151"/>
                        <a:pt x="482803" y="1793230"/>
                      </a:cubicBezTo>
                      <a:cubicBezTo>
                        <a:pt x="492044" y="1789270"/>
                        <a:pt x="502310" y="1788353"/>
                        <a:pt x="512064" y="1785915"/>
                      </a:cubicBezTo>
                      <a:cubicBezTo>
                        <a:pt x="516941" y="1781038"/>
                        <a:pt x="520237" y="1773706"/>
                        <a:pt x="526695" y="1771284"/>
                      </a:cubicBezTo>
                      <a:cubicBezTo>
                        <a:pt x="540583" y="1766076"/>
                        <a:pt x="556042" y="1766878"/>
                        <a:pt x="570586" y="1763969"/>
                      </a:cubicBezTo>
                      <a:cubicBezTo>
                        <a:pt x="580445" y="1761997"/>
                        <a:pt x="590093" y="1759092"/>
                        <a:pt x="599847" y="1756654"/>
                      </a:cubicBezTo>
                      <a:cubicBezTo>
                        <a:pt x="644529" y="1734312"/>
                        <a:pt x="621396" y="1749734"/>
                        <a:pt x="665683" y="1705447"/>
                      </a:cubicBezTo>
                      <a:lnTo>
                        <a:pt x="665683" y="1705447"/>
                      </a:lnTo>
                      <a:lnTo>
                        <a:pt x="709575" y="1676187"/>
                      </a:lnTo>
                      <a:lnTo>
                        <a:pt x="731520" y="1661556"/>
                      </a:lnTo>
                      <a:cubicBezTo>
                        <a:pt x="773451" y="1598664"/>
                        <a:pt x="717619" y="1672677"/>
                        <a:pt x="768096" y="1632295"/>
                      </a:cubicBezTo>
                      <a:cubicBezTo>
                        <a:pt x="774961" y="1626803"/>
                        <a:pt x="777235" y="1617215"/>
                        <a:pt x="782727" y="1610350"/>
                      </a:cubicBezTo>
                      <a:cubicBezTo>
                        <a:pt x="787035" y="1604964"/>
                        <a:pt x="793049" y="1601105"/>
                        <a:pt x="797357" y="1595719"/>
                      </a:cubicBezTo>
                      <a:cubicBezTo>
                        <a:pt x="802849" y="1588854"/>
                        <a:pt x="806495" y="1580639"/>
                        <a:pt x="811987" y="1573774"/>
                      </a:cubicBezTo>
                      <a:cubicBezTo>
                        <a:pt x="816296" y="1568388"/>
                        <a:pt x="822792" y="1564882"/>
                        <a:pt x="826618" y="1559143"/>
                      </a:cubicBezTo>
                      <a:cubicBezTo>
                        <a:pt x="832667" y="1550070"/>
                        <a:pt x="835199" y="1538956"/>
                        <a:pt x="841248" y="1529883"/>
                      </a:cubicBezTo>
                      <a:cubicBezTo>
                        <a:pt x="845074" y="1524144"/>
                        <a:pt x="851741" y="1520770"/>
                        <a:pt x="855879" y="1515252"/>
                      </a:cubicBezTo>
                      <a:cubicBezTo>
                        <a:pt x="898550" y="1458356"/>
                        <a:pt x="866241" y="1483959"/>
                        <a:pt x="907085" y="1456731"/>
                      </a:cubicBezTo>
                      <a:lnTo>
                        <a:pt x="965607" y="1368948"/>
                      </a:lnTo>
                      <a:lnTo>
                        <a:pt x="980237" y="1347003"/>
                      </a:lnTo>
                      <a:cubicBezTo>
                        <a:pt x="985114" y="1339688"/>
                        <a:pt x="988650" y="1331274"/>
                        <a:pt x="994867" y="1325057"/>
                      </a:cubicBezTo>
                      <a:cubicBezTo>
                        <a:pt x="1010891" y="1309034"/>
                        <a:pt x="1011822" y="1310016"/>
                        <a:pt x="1024128" y="1288481"/>
                      </a:cubicBezTo>
                      <a:cubicBezTo>
                        <a:pt x="1067375" y="1212799"/>
                        <a:pt x="1006320" y="1307652"/>
                        <a:pt x="1060704" y="1229959"/>
                      </a:cubicBezTo>
                      <a:cubicBezTo>
                        <a:pt x="1070787" y="1215554"/>
                        <a:pt x="1075334" y="1195821"/>
                        <a:pt x="1089965" y="1186068"/>
                      </a:cubicBezTo>
                      <a:lnTo>
                        <a:pt x="1111911" y="1171438"/>
                      </a:lnTo>
                      <a:cubicBezTo>
                        <a:pt x="1123514" y="1136629"/>
                        <a:pt x="1111091" y="1158926"/>
                        <a:pt x="1141171" y="1134862"/>
                      </a:cubicBezTo>
                      <a:cubicBezTo>
                        <a:pt x="1146557" y="1130553"/>
                        <a:pt x="1151493" y="1125617"/>
                        <a:pt x="1155802" y="1120231"/>
                      </a:cubicBezTo>
                      <a:cubicBezTo>
                        <a:pt x="1161294" y="1113366"/>
                        <a:pt x="1163567" y="1103778"/>
                        <a:pt x="1170432" y="1098286"/>
                      </a:cubicBezTo>
                      <a:cubicBezTo>
                        <a:pt x="1176453" y="1093469"/>
                        <a:pt x="1185063" y="1093409"/>
                        <a:pt x="1192378" y="1090971"/>
                      </a:cubicBezTo>
                      <a:cubicBezTo>
                        <a:pt x="1197255" y="1086094"/>
                        <a:pt x="1202700" y="1081726"/>
                        <a:pt x="1207008" y="1076340"/>
                      </a:cubicBezTo>
                      <a:cubicBezTo>
                        <a:pt x="1212500" y="1069475"/>
                        <a:pt x="1215422" y="1060612"/>
                        <a:pt x="1221639" y="1054395"/>
                      </a:cubicBezTo>
                      <a:cubicBezTo>
                        <a:pt x="1227856" y="1048178"/>
                        <a:pt x="1236719" y="1045256"/>
                        <a:pt x="1243584" y="1039764"/>
                      </a:cubicBezTo>
                      <a:cubicBezTo>
                        <a:pt x="1248970" y="1035456"/>
                        <a:pt x="1253338" y="1030011"/>
                        <a:pt x="1258215" y="1025134"/>
                      </a:cubicBezTo>
                      <a:cubicBezTo>
                        <a:pt x="1276601" y="969974"/>
                        <a:pt x="1249661" y="1035825"/>
                        <a:pt x="1287475" y="988558"/>
                      </a:cubicBezTo>
                      <a:cubicBezTo>
                        <a:pt x="1292292" y="982537"/>
                        <a:pt x="1291046" y="973353"/>
                        <a:pt x="1294791" y="966612"/>
                      </a:cubicBezTo>
                      <a:cubicBezTo>
                        <a:pt x="1303330" y="951241"/>
                        <a:pt x="1318490" y="939402"/>
                        <a:pt x="1324051" y="922721"/>
                      </a:cubicBezTo>
                      <a:cubicBezTo>
                        <a:pt x="1330021" y="904814"/>
                        <a:pt x="1334699" y="887332"/>
                        <a:pt x="1345997" y="871515"/>
                      </a:cubicBezTo>
                      <a:cubicBezTo>
                        <a:pt x="1352010" y="863097"/>
                        <a:pt x="1360628" y="856884"/>
                        <a:pt x="1367943" y="849569"/>
                      </a:cubicBezTo>
                      <a:cubicBezTo>
                        <a:pt x="1375669" y="826390"/>
                        <a:pt x="1373682" y="825936"/>
                        <a:pt x="1389888" y="805678"/>
                      </a:cubicBezTo>
                      <a:cubicBezTo>
                        <a:pt x="1394197" y="800292"/>
                        <a:pt x="1400210" y="796433"/>
                        <a:pt x="1404519" y="791047"/>
                      </a:cubicBezTo>
                      <a:cubicBezTo>
                        <a:pt x="1427531" y="762282"/>
                        <a:pt x="1412323" y="774171"/>
                        <a:pt x="1433779" y="739841"/>
                      </a:cubicBezTo>
                      <a:cubicBezTo>
                        <a:pt x="1440241" y="729502"/>
                        <a:pt x="1448410" y="720334"/>
                        <a:pt x="1455725" y="710580"/>
                      </a:cubicBezTo>
                      <a:cubicBezTo>
                        <a:pt x="1474111" y="655422"/>
                        <a:pt x="1447171" y="721273"/>
                        <a:pt x="1484986" y="674004"/>
                      </a:cubicBezTo>
                      <a:cubicBezTo>
                        <a:pt x="1489803" y="667983"/>
                        <a:pt x="1487567" y="658145"/>
                        <a:pt x="1492301" y="652059"/>
                      </a:cubicBezTo>
                      <a:cubicBezTo>
                        <a:pt x="1505004" y="635727"/>
                        <a:pt x="1521561" y="622798"/>
                        <a:pt x="1536192" y="608167"/>
                      </a:cubicBezTo>
                      <a:cubicBezTo>
                        <a:pt x="1541069" y="603290"/>
                        <a:pt x="1545084" y="597363"/>
                        <a:pt x="1550823" y="593537"/>
                      </a:cubicBezTo>
                      <a:cubicBezTo>
                        <a:pt x="1558138" y="588660"/>
                        <a:pt x="1566152" y="584696"/>
                        <a:pt x="1572768" y="578907"/>
                      </a:cubicBezTo>
                      <a:cubicBezTo>
                        <a:pt x="1585744" y="567553"/>
                        <a:pt x="1594998" y="551895"/>
                        <a:pt x="1609344" y="542331"/>
                      </a:cubicBezTo>
                      <a:cubicBezTo>
                        <a:pt x="1645636" y="518136"/>
                        <a:pt x="1625073" y="533917"/>
                        <a:pt x="1667866" y="491124"/>
                      </a:cubicBezTo>
                      <a:lnTo>
                        <a:pt x="1689811" y="469179"/>
                      </a:lnTo>
                      <a:cubicBezTo>
                        <a:pt x="1694688" y="464302"/>
                        <a:pt x="1700304" y="460066"/>
                        <a:pt x="1704442" y="454548"/>
                      </a:cubicBezTo>
                      <a:cubicBezTo>
                        <a:pt x="1711757" y="444794"/>
                        <a:pt x="1717021" y="433092"/>
                        <a:pt x="1726387" y="425287"/>
                      </a:cubicBezTo>
                      <a:cubicBezTo>
                        <a:pt x="1732311" y="420351"/>
                        <a:pt x="1741018" y="420410"/>
                        <a:pt x="1748333" y="417972"/>
                      </a:cubicBezTo>
                      <a:cubicBezTo>
                        <a:pt x="1755648" y="410657"/>
                        <a:pt x="1763656" y="403974"/>
                        <a:pt x="1770279" y="396027"/>
                      </a:cubicBezTo>
                      <a:cubicBezTo>
                        <a:pt x="1775907" y="389273"/>
                        <a:pt x="1778692" y="380298"/>
                        <a:pt x="1784909" y="374081"/>
                      </a:cubicBezTo>
                      <a:cubicBezTo>
                        <a:pt x="1793530" y="365460"/>
                        <a:pt x="1805549" y="360756"/>
                        <a:pt x="1814170" y="352135"/>
                      </a:cubicBezTo>
                      <a:cubicBezTo>
                        <a:pt x="1847257" y="319048"/>
                        <a:pt x="1808022" y="337116"/>
                        <a:pt x="1850746" y="322875"/>
                      </a:cubicBezTo>
                      <a:cubicBezTo>
                        <a:pt x="1884290" y="289328"/>
                        <a:pt x="1841493" y="329044"/>
                        <a:pt x="1894637" y="293614"/>
                      </a:cubicBezTo>
                      <a:cubicBezTo>
                        <a:pt x="1900376" y="289788"/>
                        <a:pt x="1903749" y="283121"/>
                        <a:pt x="1909267" y="278983"/>
                      </a:cubicBezTo>
                      <a:cubicBezTo>
                        <a:pt x="1936501" y="258558"/>
                        <a:pt x="1946596" y="249534"/>
                        <a:pt x="1975104" y="242407"/>
                      </a:cubicBezTo>
                      <a:cubicBezTo>
                        <a:pt x="1987166" y="239391"/>
                        <a:pt x="1999488" y="237530"/>
                        <a:pt x="2011680" y="235092"/>
                      </a:cubicBezTo>
                      <a:cubicBezTo>
                        <a:pt x="2047007" y="199768"/>
                        <a:pt x="2002116" y="242744"/>
                        <a:pt x="2048256" y="205831"/>
                      </a:cubicBezTo>
                      <a:cubicBezTo>
                        <a:pt x="2053642" y="201523"/>
                        <a:pt x="2057148" y="195027"/>
                        <a:pt x="2062887" y="191201"/>
                      </a:cubicBezTo>
                      <a:cubicBezTo>
                        <a:pt x="2071960" y="185152"/>
                        <a:pt x="2083074" y="182620"/>
                        <a:pt x="2092147" y="176571"/>
                      </a:cubicBezTo>
                      <a:cubicBezTo>
                        <a:pt x="2097886" y="172745"/>
                        <a:pt x="2100499" y="164794"/>
                        <a:pt x="2106778" y="161940"/>
                      </a:cubicBezTo>
                      <a:cubicBezTo>
                        <a:pt x="2127837" y="152368"/>
                        <a:pt x="2151925" y="150341"/>
                        <a:pt x="2172615" y="139995"/>
                      </a:cubicBezTo>
                      <a:cubicBezTo>
                        <a:pt x="2209739" y="121432"/>
                        <a:pt x="2192802" y="131413"/>
                        <a:pt x="2223821" y="110734"/>
                      </a:cubicBezTo>
                      <a:cubicBezTo>
                        <a:pt x="2228698" y="103419"/>
                        <a:pt x="2237361" y="97512"/>
                        <a:pt x="2238451" y="88788"/>
                      </a:cubicBezTo>
                      <a:cubicBezTo>
                        <a:pt x="2241293" y="66053"/>
                        <a:pt x="2229632" y="46674"/>
                        <a:pt x="2216506" y="30267"/>
                      </a:cubicBezTo>
                      <a:cubicBezTo>
                        <a:pt x="2212197" y="24881"/>
                        <a:pt x="2207261" y="19945"/>
                        <a:pt x="2201875" y="15636"/>
                      </a:cubicBezTo>
                      <a:cubicBezTo>
                        <a:pt x="2195010" y="10144"/>
                        <a:pt x="2188011" y="4469"/>
                        <a:pt x="2179930" y="1006"/>
                      </a:cubicBezTo>
                      <a:cubicBezTo>
                        <a:pt x="2170689" y="-2954"/>
                        <a:pt x="2182369" y="5883"/>
                        <a:pt x="2172615" y="8321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7" name="任意多边形 190"/>
                <p:cNvSpPr/>
                <p:nvPr/>
              </p:nvSpPr>
              <p:spPr>
                <a:xfrm>
                  <a:off x="2966536" y="764485"/>
                  <a:ext cx="1225576" cy="533188"/>
                </a:xfrm>
                <a:custGeom>
                  <a:avLst/>
                  <a:gdLst>
                    <a:gd name="connsiteX0" fmla="*/ 1221639 w 1221639"/>
                    <a:gd name="connsiteY0" fmla="*/ 0 h 534009"/>
                    <a:gd name="connsiteX1" fmla="*/ 1177747 w 1221639"/>
                    <a:gd name="connsiteY1" fmla="*/ 14630 h 534009"/>
                    <a:gd name="connsiteX2" fmla="*/ 1119226 w 1221639"/>
                    <a:gd name="connsiteY2" fmla="*/ 36576 h 534009"/>
                    <a:gd name="connsiteX3" fmla="*/ 1046074 w 1221639"/>
                    <a:gd name="connsiteY3" fmla="*/ 58521 h 534009"/>
                    <a:gd name="connsiteX4" fmla="*/ 570586 w 1221639"/>
                    <a:gd name="connsiteY4" fmla="*/ 80467 h 534009"/>
                    <a:gd name="connsiteX5" fmla="*/ 555955 w 1221639"/>
                    <a:gd name="connsiteY5" fmla="*/ 102413 h 534009"/>
                    <a:gd name="connsiteX6" fmla="*/ 512064 w 1221639"/>
                    <a:gd name="connsiteY6" fmla="*/ 146304 h 534009"/>
                    <a:gd name="connsiteX7" fmla="*/ 475488 w 1221639"/>
                    <a:gd name="connsiteY7" fmla="*/ 197510 h 534009"/>
                    <a:gd name="connsiteX8" fmla="*/ 460858 w 1221639"/>
                    <a:gd name="connsiteY8" fmla="*/ 212141 h 534009"/>
                    <a:gd name="connsiteX9" fmla="*/ 446227 w 1221639"/>
                    <a:gd name="connsiteY9" fmla="*/ 234086 h 534009"/>
                    <a:gd name="connsiteX10" fmla="*/ 373075 w 1221639"/>
                    <a:gd name="connsiteY10" fmla="*/ 299923 h 534009"/>
                    <a:gd name="connsiteX11" fmla="*/ 277978 w 1221639"/>
                    <a:gd name="connsiteY11" fmla="*/ 387705 h 534009"/>
                    <a:gd name="connsiteX12" fmla="*/ 204826 w 1221639"/>
                    <a:gd name="connsiteY12" fmla="*/ 416966 h 534009"/>
                    <a:gd name="connsiteX13" fmla="*/ 175565 w 1221639"/>
                    <a:gd name="connsiteY13" fmla="*/ 438912 h 534009"/>
                    <a:gd name="connsiteX14" fmla="*/ 146304 w 1221639"/>
                    <a:gd name="connsiteY14" fmla="*/ 446227 h 534009"/>
                    <a:gd name="connsiteX15" fmla="*/ 124359 w 1221639"/>
                    <a:gd name="connsiteY15" fmla="*/ 453542 h 534009"/>
                    <a:gd name="connsiteX16" fmla="*/ 109728 w 1221639"/>
                    <a:gd name="connsiteY16" fmla="*/ 468173 h 534009"/>
                    <a:gd name="connsiteX17" fmla="*/ 87783 w 1221639"/>
                    <a:gd name="connsiteY17" fmla="*/ 475488 h 534009"/>
                    <a:gd name="connsiteX18" fmla="*/ 51207 w 1221639"/>
                    <a:gd name="connsiteY18" fmla="*/ 497433 h 534009"/>
                    <a:gd name="connsiteX19" fmla="*/ 36576 w 1221639"/>
                    <a:gd name="connsiteY19" fmla="*/ 512064 h 534009"/>
                    <a:gd name="connsiteX20" fmla="*/ 0 w 1221639"/>
                    <a:gd name="connsiteY20" fmla="*/ 534009 h 534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21639" h="534009">
                      <a:moveTo>
                        <a:pt x="1221639" y="0"/>
                      </a:moveTo>
                      <a:cubicBezTo>
                        <a:pt x="1207008" y="4877"/>
                        <a:pt x="1192066" y="8902"/>
                        <a:pt x="1177747" y="14630"/>
                      </a:cubicBezTo>
                      <a:cubicBezTo>
                        <a:pt x="1113987" y="40134"/>
                        <a:pt x="1182583" y="20737"/>
                        <a:pt x="1119226" y="36576"/>
                      </a:cubicBezTo>
                      <a:cubicBezTo>
                        <a:pt x="1080087" y="62668"/>
                        <a:pt x="1111566" y="46241"/>
                        <a:pt x="1046074" y="58521"/>
                      </a:cubicBezTo>
                      <a:cubicBezTo>
                        <a:pt x="806150" y="103508"/>
                        <a:pt x="1250377" y="68328"/>
                        <a:pt x="570586" y="80467"/>
                      </a:cubicBezTo>
                      <a:cubicBezTo>
                        <a:pt x="565709" y="87782"/>
                        <a:pt x="561796" y="95842"/>
                        <a:pt x="555955" y="102413"/>
                      </a:cubicBezTo>
                      <a:cubicBezTo>
                        <a:pt x="542209" y="117877"/>
                        <a:pt x="523541" y="129089"/>
                        <a:pt x="512064" y="146304"/>
                      </a:cubicBezTo>
                      <a:cubicBezTo>
                        <a:pt x="499393" y="165310"/>
                        <a:pt x="490613" y="179359"/>
                        <a:pt x="475488" y="197510"/>
                      </a:cubicBezTo>
                      <a:cubicBezTo>
                        <a:pt x="471073" y="202808"/>
                        <a:pt x="465166" y="206755"/>
                        <a:pt x="460858" y="212141"/>
                      </a:cubicBezTo>
                      <a:cubicBezTo>
                        <a:pt x="455366" y="219006"/>
                        <a:pt x="452016" y="227470"/>
                        <a:pt x="446227" y="234086"/>
                      </a:cubicBezTo>
                      <a:cubicBezTo>
                        <a:pt x="395906" y="291594"/>
                        <a:pt x="425564" y="250933"/>
                        <a:pt x="373075" y="299923"/>
                      </a:cubicBezTo>
                      <a:cubicBezTo>
                        <a:pt x="368849" y="303868"/>
                        <a:pt x="309459" y="373176"/>
                        <a:pt x="277978" y="387705"/>
                      </a:cubicBezTo>
                      <a:cubicBezTo>
                        <a:pt x="254133" y="398710"/>
                        <a:pt x="225836" y="401208"/>
                        <a:pt x="204826" y="416966"/>
                      </a:cubicBezTo>
                      <a:cubicBezTo>
                        <a:pt x="195072" y="424281"/>
                        <a:pt x="186470" y="433460"/>
                        <a:pt x="175565" y="438912"/>
                      </a:cubicBezTo>
                      <a:cubicBezTo>
                        <a:pt x="166573" y="443408"/>
                        <a:pt x="155971" y="443465"/>
                        <a:pt x="146304" y="446227"/>
                      </a:cubicBezTo>
                      <a:cubicBezTo>
                        <a:pt x="138890" y="448345"/>
                        <a:pt x="131674" y="451104"/>
                        <a:pt x="124359" y="453542"/>
                      </a:cubicBezTo>
                      <a:cubicBezTo>
                        <a:pt x="119482" y="458419"/>
                        <a:pt x="115642" y="464624"/>
                        <a:pt x="109728" y="468173"/>
                      </a:cubicBezTo>
                      <a:cubicBezTo>
                        <a:pt x="103116" y="472140"/>
                        <a:pt x="94680" y="472040"/>
                        <a:pt x="87783" y="475488"/>
                      </a:cubicBezTo>
                      <a:cubicBezTo>
                        <a:pt x="75066" y="481846"/>
                        <a:pt x="62777" y="489169"/>
                        <a:pt x="51207" y="497433"/>
                      </a:cubicBezTo>
                      <a:cubicBezTo>
                        <a:pt x="45595" y="501442"/>
                        <a:pt x="41962" y="507755"/>
                        <a:pt x="36576" y="512064"/>
                      </a:cubicBezTo>
                      <a:cubicBezTo>
                        <a:pt x="21863" y="523835"/>
                        <a:pt x="15196" y="526412"/>
                        <a:pt x="0" y="534009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8" name="任意多边形 191"/>
                <p:cNvSpPr/>
                <p:nvPr/>
              </p:nvSpPr>
              <p:spPr>
                <a:xfrm>
                  <a:off x="3289054" y="895595"/>
                  <a:ext cx="716712" cy="323413"/>
                </a:xfrm>
                <a:custGeom>
                  <a:avLst/>
                  <a:gdLst>
                    <a:gd name="connsiteX0" fmla="*/ 716890 w 716890"/>
                    <a:gd name="connsiteY0" fmla="*/ 7316 h 321869"/>
                    <a:gd name="connsiteX1" fmla="*/ 680314 w 716890"/>
                    <a:gd name="connsiteY1" fmla="*/ 0 h 321869"/>
                    <a:gd name="connsiteX2" fmla="*/ 519379 w 716890"/>
                    <a:gd name="connsiteY2" fmla="*/ 14631 h 321869"/>
                    <a:gd name="connsiteX3" fmla="*/ 424282 w 716890"/>
                    <a:gd name="connsiteY3" fmla="*/ 29261 h 321869"/>
                    <a:gd name="connsiteX4" fmla="*/ 365760 w 716890"/>
                    <a:gd name="connsiteY4" fmla="*/ 65837 h 321869"/>
                    <a:gd name="connsiteX5" fmla="*/ 351130 w 716890"/>
                    <a:gd name="connsiteY5" fmla="*/ 80468 h 321869"/>
                    <a:gd name="connsiteX6" fmla="*/ 314554 w 716890"/>
                    <a:gd name="connsiteY6" fmla="*/ 95098 h 321869"/>
                    <a:gd name="connsiteX7" fmla="*/ 277978 w 716890"/>
                    <a:gd name="connsiteY7" fmla="*/ 124359 h 321869"/>
                    <a:gd name="connsiteX8" fmla="*/ 248717 w 716890"/>
                    <a:gd name="connsiteY8" fmla="*/ 146304 h 321869"/>
                    <a:gd name="connsiteX9" fmla="*/ 226771 w 716890"/>
                    <a:gd name="connsiteY9" fmla="*/ 153620 h 321869"/>
                    <a:gd name="connsiteX10" fmla="*/ 197510 w 716890"/>
                    <a:gd name="connsiteY10" fmla="*/ 168250 h 321869"/>
                    <a:gd name="connsiteX11" fmla="*/ 138989 w 716890"/>
                    <a:gd name="connsiteY11" fmla="*/ 204826 h 321869"/>
                    <a:gd name="connsiteX12" fmla="*/ 102413 w 716890"/>
                    <a:gd name="connsiteY12" fmla="*/ 241402 h 321869"/>
                    <a:gd name="connsiteX13" fmla="*/ 87782 w 716890"/>
                    <a:gd name="connsiteY13" fmla="*/ 256032 h 321869"/>
                    <a:gd name="connsiteX14" fmla="*/ 65837 w 716890"/>
                    <a:gd name="connsiteY14" fmla="*/ 263348 h 321869"/>
                    <a:gd name="connsiteX15" fmla="*/ 21946 w 716890"/>
                    <a:gd name="connsiteY15" fmla="*/ 292608 h 321869"/>
                    <a:gd name="connsiteX16" fmla="*/ 0 w 716890"/>
                    <a:gd name="connsiteY16" fmla="*/ 321869 h 321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16890" h="321869">
                      <a:moveTo>
                        <a:pt x="716890" y="7316"/>
                      </a:moveTo>
                      <a:cubicBezTo>
                        <a:pt x="704698" y="4877"/>
                        <a:pt x="692748" y="0"/>
                        <a:pt x="680314" y="0"/>
                      </a:cubicBezTo>
                      <a:cubicBezTo>
                        <a:pt x="603572" y="0"/>
                        <a:pt x="583267" y="6113"/>
                        <a:pt x="519379" y="14631"/>
                      </a:cubicBezTo>
                      <a:cubicBezTo>
                        <a:pt x="439665" y="25259"/>
                        <a:pt x="485736" y="16971"/>
                        <a:pt x="424282" y="29261"/>
                      </a:cubicBezTo>
                      <a:cubicBezTo>
                        <a:pt x="391048" y="62495"/>
                        <a:pt x="432509" y="24118"/>
                        <a:pt x="365760" y="65837"/>
                      </a:cubicBezTo>
                      <a:cubicBezTo>
                        <a:pt x="359911" y="69492"/>
                        <a:pt x="357118" y="77046"/>
                        <a:pt x="351130" y="80468"/>
                      </a:cubicBezTo>
                      <a:cubicBezTo>
                        <a:pt x="339729" y="86983"/>
                        <a:pt x="326746" y="90221"/>
                        <a:pt x="314554" y="95098"/>
                      </a:cubicBezTo>
                      <a:cubicBezTo>
                        <a:pt x="290089" y="119562"/>
                        <a:pt x="310273" y="101291"/>
                        <a:pt x="277978" y="124359"/>
                      </a:cubicBezTo>
                      <a:cubicBezTo>
                        <a:pt x="268057" y="131445"/>
                        <a:pt x="259303" y="140255"/>
                        <a:pt x="248717" y="146304"/>
                      </a:cubicBezTo>
                      <a:cubicBezTo>
                        <a:pt x="242022" y="150130"/>
                        <a:pt x="233859" y="150582"/>
                        <a:pt x="226771" y="153620"/>
                      </a:cubicBezTo>
                      <a:cubicBezTo>
                        <a:pt x="216748" y="157916"/>
                        <a:pt x="207264" y="163373"/>
                        <a:pt x="197510" y="168250"/>
                      </a:cubicBezTo>
                      <a:cubicBezTo>
                        <a:pt x="129902" y="235861"/>
                        <a:pt x="231345" y="140178"/>
                        <a:pt x="138989" y="204826"/>
                      </a:cubicBezTo>
                      <a:cubicBezTo>
                        <a:pt x="124864" y="214714"/>
                        <a:pt x="114605" y="229210"/>
                        <a:pt x="102413" y="241402"/>
                      </a:cubicBezTo>
                      <a:cubicBezTo>
                        <a:pt x="97536" y="246279"/>
                        <a:pt x="94325" y="253851"/>
                        <a:pt x="87782" y="256032"/>
                      </a:cubicBezTo>
                      <a:cubicBezTo>
                        <a:pt x="80467" y="258471"/>
                        <a:pt x="72577" y="259603"/>
                        <a:pt x="65837" y="263348"/>
                      </a:cubicBezTo>
                      <a:cubicBezTo>
                        <a:pt x="50466" y="271887"/>
                        <a:pt x="21946" y="292608"/>
                        <a:pt x="21946" y="292608"/>
                      </a:cubicBezTo>
                      <a:cubicBezTo>
                        <a:pt x="12906" y="319726"/>
                        <a:pt x="21527" y="311105"/>
                        <a:pt x="0" y="321869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9" name="任意多边形 192"/>
                <p:cNvSpPr/>
                <p:nvPr/>
              </p:nvSpPr>
              <p:spPr>
                <a:xfrm>
                  <a:off x="2472002" y="790705"/>
                  <a:ext cx="1691441" cy="874083"/>
                </a:xfrm>
                <a:custGeom>
                  <a:avLst/>
                  <a:gdLst>
                    <a:gd name="connsiteX0" fmla="*/ 1689811 w 1689811"/>
                    <a:gd name="connsiteY0" fmla="*/ 0 h 871409"/>
                    <a:gd name="connsiteX1" fmla="*/ 1375257 w 1689811"/>
                    <a:gd name="connsiteY1" fmla="*/ 14630 h 871409"/>
                    <a:gd name="connsiteX2" fmla="*/ 1309420 w 1689811"/>
                    <a:gd name="connsiteY2" fmla="*/ 29260 h 871409"/>
                    <a:gd name="connsiteX3" fmla="*/ 1265529 w 1689811"/>
                    <a:gd name="connsiteY3" fmla="*/ 36576 h 871409"/>
                    <a:gd name="connsiteX4" fmla="*/ 1177747 w 1689811"/>
                    <a:gd name="connsiteY4" fmla="*/ 51206 h 871409"/>
                    <a:gd name="connsiteX5" fmla="*/ 1046073 w 1689811"/>
                    <a:gd name="connsiteY5" fmla="*/ 73152 h 871409"/>
                    <a:gd name="connsiteX6" fmla="*/ 797356 w 1689811"/>
                    <a:gd name="connsiteY6" fmla="*/ 80467 h 871409"/>
                    <a:gd name="connsiteX7" fmla="*/ 694944 w 1689811"/>
                    <a:gd name="connsiteY7" fmla="*/ 95097 h 871409"/>
                    <a:gd name="connsiteX8" fmla="*/ 658368 w 1689811"/>
                    <a:gd name="connsiteY8" fmla="*/ 109728 h 871409"/>
                    <a:gd name="connsiteX9" fmla="*/ 563270 w 1689811"/>
                    <a:gd name="connsiteY9" fmla="*/ 138988 h 871409"/>
                    <a:gd name="connsiteX10" fmla="*/ 497433 w 1689811"/>
                    <a:gd name="connsiteY10" fmla="*/ 160934 h 871409"/>
                    <a:gd name="connsiteX11" fmla="*/ 438912 w 1689811"/>
                    <a:gd name="connsiteY11" fmla="*/ 212140 h 871409"/>
                    <a:gd name="connsiteX12" fmla="*/ 424281 w 1689811"/>
                    <a:gd name="connsiteY12" fmla="*/ 234086 h 871409"/>
                    <a:gd name="connsiteX13" fmla="*/ 416966 w 1689811"/>
                    <a:gd name="connsiteY13" fmla="*/ 270662 h 871409"/>
                    <a:gd name="connsiteX14" fmla="*/ 395020 w 1689811"/>
                    <a:gd name="connsiteY14" fmla="*/ 314553 h 871409"/>
                    <a:gd name="connsiteX15" fmla="*/ 380390 w 1689811"/>
                    <a:gd name="connsiteY15" fmla="*/ 380390 h 871409"/>
                    <a:gd name="connsiteX16" fmla="*/ 336499 w 1689811"/>
                    <a:gd name="connsiteY16" fmla="*/ 446227 h 871409"/>
                    <a:gd name="connsiteX17" fmla="*/ 299923 w 1689811"/>
                    <a:gd name="connsiteY17" fmla="*/ 519379 h 871409"/>
                    <a:gd name="connsiteX18" fmla="*/ 270662 w 1689811"/>
                    <a:gd name="connsiteY18" fmla="*/ 548640 h 871409"/>
                    <a:gd name="connsiteX19" fmla="*/ 256032 w 1689811"/>
                    <a:gd name="connsiteY19" fmla="*/ 585216 h 871409"/>
                    <a:gd name="connsiteX20" fmla="*/ 234086 w 1689811"/>
                    <a:gd name="connsiteY20" fmla="*/ 607161 h 871409"/>
                    <a:gd name="connsiteX21" fmla="*/ 212140 w 1689811"/>
                    <a:gd name="connsiteY21" fmla="*/ 636422 h 871409"/>
                    <a:gd name="connsiteX22" fmla="*/ 197510 w 1689811"/>
                    <a:gd name="connsiteY22" fmla="*/ 665683 h 871409"/>
                    <a:gd name="connsiteX23" fmla="*/ 124358 w 1689811"/>
                    <a:gd name="connsiteY23" fmla="*/ 716889 h 871409"/>
                    <a:gd name="connsiteX24" fmla="*/ 109728 w 1689811"/>
                    <a:gd name="connsiteY24" fmla="*/ 738835 h 871409"/>
                    <a:gd name="connsiteX25" fmla="*/ 87782 w 1689811"/>
                    <a:gd name="connsiteY25" fmla="*/ 753465 h 871409"/>
                    <a:gd name="connsiteX26" fmla="*/ 58521 w 1689811"/>
                    <a:gd name="connsiteY26" fmla="*/ 782726 h 871409"/>
                    <a:gd name="connsiteX27" fmla="*/ 29260 w 1689811"/>
                    <a:gd name="connsiteY27" fmla="*/ 811987 h 871409"/>
                    <a:gd name="connsiteX28" fmla="*/ 14630 w 1689811"/>
                    <a:gd name="connsiteY28" fmla="*/ 848563 h 871409"/>
                    <a:gd name="connsiteX29" fmla="*/ 7315 w 1689811"/>
                    <a:gd name="connsiteY29" fmla="*/ 870508 h 871409"/>
                    <a:gd name="connsiteX30" fmla="*/ 0 w 1689811"/>
                    <a:gd name="connsiteY30" fmla="*/ 870508 h 871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689811" h="871409">
                      <a:moveTo>
                        <a:pt x="1689811" y="0"/>
                      </a:moveTo>
                      <a:cubicBezTo>
                        <a:pt x="1539232" y="25096"/>
                        <a:pt x="1768217" y="-10997"/>
                        <a:pt x="1375257" y="14630"/>
                      </a:cubicBezTo>
                      <a:cubicBezTo>
                        <a:pt x="1352824" y="16093"/>
                        <a:pt x="1331464" y="24851"/>
                        <a:pt x="1309420" y="29260"/>
                      </a:cubicBezTo>
                      <a:cubicBezTo>
                        <a:pt x="1294876" y="32169"/>
                        <a:pt x="1280122" y="33923"/>
                        <a:pt x="1265529" y="36576"/>
                      </a:cubicBezTo>
                      <a:cubicBezTo>
                        <a:pt x="1131540" y="60939"/>
                        <a:pt x="1352903" y="23181"/>
                        <a:pt x="1177747" y="51206"/>
                      </a:cubicBezTo>
                      <a:cubicBezTo>
                        <a:pt x="1133809" y="58236"/>
                        <a:pt x="1090439" y="69739"/>
                        <a:pt x="1046073" y="73152"/>
                      </a:cubicBezTo>
                      <a:cubicBezTo>
                        <a:pt x="963376" y="79513"/>
                        <a:pt x="880262" y="78029"/>
                        <a:pt x="797356" y="80467"/>
                      </a:cubicBezTo>
                      <a:cubicBezTo>
                        <a:pt x="773911" y="83072"/>
                        <a:pt x="722343" y="86877"/>
                        <a:pt x="694944" y="95097"/>
                      </a:cubicBezTo>
                      <a:cubicBezTo>
                        <a:pt x="682367" y="98870"/>
                        <a:pt x="670825" y="105575"/>
                        <a:pt x="658368" y="109728"/>
                      </a:cubicBezTo>
                      <a:cubicBezTo>
                        <a:pt x="574803" y="137583"/>
                        <a:pt x="711955" y="79511"/>
                        <a:pt x="563270" y="138988"/>
                      </a:cubicBezTo>
                      <a:cubicBezTo>
                        <a:pt x="517359" y="157353"/>
                        <a:pt x="539433" y="150434"/>
                        <a:pt x="497433" y="160934"/>
                      </a:cubicBezTo>
                      <a:cubicBezTo>
                        <a:pt x="470531" y="181111"/>
                        <a:pt x="461641" y="185623"/>
                        <a:pt x="438912" y="212140"/>
                      </a:cubicBezTo>
                      <a:cubicBezTo>
                        <a:pt x="433190" y="218815"/>
                        <a:pt x="429158" y="226771"/>
                        <a:pt x="424281" y="234086"/>
                      </a:cubicBezTo>
                      <a:cubicBezTo>
                        <a:pt x="421843" y="246278"/>
                        <a:pt x="421332" y="259020"/>
                        <a:pt x="416966" y="270662"/>
                      </a:cubicBezTo>
                      <a:cubicBezTo>
                        <a:pt x="390149" y="342176"/>
                        <a:pt x="412054" y="246421"/>
                        <a:pt x="395020" y="314553"/>
                      </a:cubicBezTo>
                      <a:cubicBezTo>
                        <a:pt x="394175" y="317932"/>
                        <a:pt x="383894" y="373882"/>
                        <a:pt x="380390" y="380390"/>
                      </a:cubicBezTo>
                      <a:cubicBezTo>
                        <a:pt x="367886" y="403613"/>
                        <a:pt x="346295" y="421738"/>
                        <a:pt x="336499" y="446227"/>
                      </a:cubicBezTo>
                      <a:cubicBezTo>
                        <a:pt x="324905" y="475211"/>
                        <a:pt x="319618" y="494057"/>
                        <a:pt x="299923" y="519379"/>
                      </a:cubicBezTo>
                      <a:cubicBezTo>
                        <a:pt x="291455" y="530267"/>
                        <a:pt x="280416" y="538886"/>
                        <a:pt x="270662" y="548640"/>
                      </a:cubicBezTo>
                      <a:cubicBezTo>
                        <a:pt x="265785" y="560832"/>
                        <a:pt x="262992" y="574081"/>
                        <a:pt x="256032" y="585216"/>
                      </a:cubicBezTo>
                      <a:cubicBezTo>
                        <a:pt x="250549" y="593989"/>
                        <a:pt x="240819" y="599306"/>
                        <a:pt x="234086" y="607161"/>
                      </a:cubicBezTo>
                      <a:cubicBezTo>
                        <a:pt x="226151" y="616418"/>
                        <a:pt x="218602" y="626083"/>
                        <a:pt x="212140" y="636422"/>
                      </a:cubicBezTo>
                      <a:cubicBezTo>
                        <a:pt x="206360" y="645669"/>
                        <a:pt x="204205" y="657075"/>
                        <a:pt x="197510" y="665683"/>
                      </a:cubicBezTo>
                      <a:cubicBezTo>
                        <a:pt x="166443" y="705627"/>
                        <a:pt x="165676" y="700362"/>
                        <a:pt x="124358" y="716889"/>
                      </a:cubicBezTo>
                      <a:cubicBezTo>
                        <a:pt x="119481" y="724204"/>
                        <a:pt x="115945" y="732618"/>
                        <a:pt x="109728" y="738835"/>
                      </a:cubicBezTo>
                      <a:cubicBezTo>
                        <a:pt x="103511" y="745052"/>
                        <a:pt x="94457" y="747743"/>
                        <a:pt x="87782" y="753465"/>
                      </a:cubicBezTo>
                      <a:cubicBezTo>
                        <a:pt x="77309" y="762442"/>
                        <a:pt x="68275" y="772972"/>
                        <a:pt x="58521" y="782726"/>
                      </a:cubicBezTo>
                      <a:lnTo>
                        <a:pt x="29260" y="811987"/>
                      </a:lnTo>
                      <a:cubicBezTo>
                        <a:pt x="24383" y="824179"/>
                        <a:pt x="19241" y="836268"/>
                        <a:pt x="14630" y="848563"/>
                      </a:cubicBezTo>
                      <a:cubicBezTo>
                        <a:pt x="11923" y="855783"/>
                        <a:pt x="11592" y="864092"/>
                        <a:pt x="7315" y="870508"/>
                      </a:cubicBezTo>
                      <a:cubicBezTo>
                        <a:pt x="5962" y="872537"/>
                        <a:pt x="2438" y="870508"/>
                        <a:pt x="0" y="87050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0" name="任意多边形 193"/>
                <p:cNvSpPr/>
                <p:nvPr/>
              </p:nvSpPr>
              <p:spPr>
                <a:xfrm>
                  <a:off x="2493506" y="1017966"/>
                  <a:ext cx="1354584" cy="952753"/>
                </a:xfrm>
                <a:custGeom>
                  <a:avLst/>
                  <a:gdLst>
                    <a:gd name="connsiteX0" fmla="*/ 1353312 w 1353312"/>
                    <a:gd name="connsiteY0" fmla="*/ 0 h 950976"/>
                    <a:gd name="connsiteX1" fmla="*/ 1309421 w 1353312"/>
                    <a:gd name="connsiteY1" fmla="*/ 7315 h 950976"/>
                    <a:gd name="connsiteX2" fmla="*/ 1280160 w 1353312"/>
                    <a:gd name="connsiteY2" fmla="*/ 36576 h 950976"/>
                    <a:gd name="connsiteX3" fmla="*/ 1258215 w 1353312"/>
                    <a:gd name="connsiteY3" fmla="*/ 51206 h 950976"/>
                    <a:gd name="connsiteX4" fmla="*/ 1243584 w 1353312"/>
                    <a:gd name="connsiteY4" fmla="*/ 65837 h 950976"/>
                    <a:gd name="connsiteX5" fmla="*/ 1148487 w 1353312"/>
                    <a:gd name="connsiteY5" fmla="*/ 124358 h 950976"/>
                    <a:gd name="connsiteX6" fmla="*/ 1104595 w 1353312"/>
                    <a:gd name="connsiteY6" fmla="*/ 138989 h 950976"/>
                    <a:gd name="connsiteX7" fmla="*/ 1075335 w 1353312"/>
                    <a:gd name="connsiteY7" fmla="*/ 160934 h 950976"/>
                    <a:gd name="connsiteX8" fmla="*/ 1016813 w 1353312"/>
                    <a:gd name="connsiteY8" fmla="*/ 182880 h 950976"/>
                    <a:gd name="connsiteX9" fmla="*/ 994867 w 1353312"/>
                    <a:gd name="connsiteY9" fmla="*/ 212141 h 950976"/>
                    <a:gd name="connsiteX10" fmla="*/ 972922 w 1353312"/>
                    <a:gd name="connsiteY10" fmla="*/ 226771 h 950976"/>
                    <a:gd name="connsiteX11" fmla="*/ 929031 w 1353312"/>
                    <a:gd name="connsiteY11" fmla="*/ 270662 h 950976"/>
                    <a:gd name="connsiteX12" fmla="*/ 914400 w 1353312"/>
                    <a:gd name="connsiteY12" fmla="*/ 285293 h 950976"/>
                    <a:gd name="connsiteX13" fmla="*/ 877824 w 1353312"/>
                    <a:gd name="connsiteY13" fmla="*/ 329184 h 950976"/>
                    <a:gd name="connsiteX14" fmla="*/ 863194 w 1353312"/>
                    <a:gd name="connsiteY14" fmla="*/ 351129 h 950976"/>
                    <a:gd name="connsiteX15" fmla="*/ 841248 w 1353312"/>
                    <a:gd name="connsiteY15" fmla="*/ 380390 h 950976"/>
                    <a:gd name="connsiteX16" fmla="*/ 775411 w 1353312"/>
                    <a:gd name="connsiteY16" fmla="*/ 460857 h 950976"/>
                    <a:gd name="connsiteX17" fmla="*/ 724205 w 1353312"/>
                    <a:gd name="connsiteY17" fmla="*/ 490118 h 950976"/>
                    <a:gd name="connsiteX18" fmla="*/ 694944 w 1353312"/>
                    <a:gd name="connsiteY18" fmla="*/ 526694 h 950976"/>
                    <a:gd name="connsiteX19" fmla="*/ 629107 w 1353312"/>
                    <a:gd name="connsiteY19" fmla="*/ 599846 h 950976"/>
                    <a:gd name="connsiteX20" fmla="*/ 607162 w 1353312"/>
                    <a:gd name="connsiteY20" fmla="*/ 621792 h 950976"/>
                    <a:gd name="connsiteX21" fmla="*/ 585216 w 1353312"/>
                    <a:gd name="connsiteY21" fmla="*/ 643737 h 950976"/>
                    <a:gd name="connsiteX22" fmla="*/ 555955 w 1353312"/>
                    <a:gd name="connsiteY22" fmla="*/ 680313 h 950976"/>
                    <a:gd name="connsiteX23" fmla="*/ 541325 w 1353312"/>
                    <a:gd name="connsiteY23" fmla="*/ 709574 h 950976"/>
                    <a:gd name="connsiteX24" fmla="*/ 512064 w 1353312"/>
                    <a:gd name="connsiteY24" fmla="*/ 731520 h 950976"/>
                    <a:gd name="connsiteX25" fmla="*/ 468173 w 1353312"/>
                    <a:gd name="connsiteY25" fmla="*/ 768096 h 950976"/>
                    <a:gd name="connsiteX26" fmla="*/ 446227 w 1353312"/>
                    <a:gd name="connsiteY26" fmla="*/ 782726 h 950976"/>
                    <a:gd name="connsiteX27" fmla="*/ 365760 w 1353312"/>
                    <a:gd name="connsiteY27" fmla="*/ 848563 h 950976"/>
                    <a:gd name="connsiteX28" fmla="*/ 329184 w 1353312"/>
                    <a:gd name="connsiteY28" fmla="*/ 870509 h 950976"/>
                    <a:gd name="connsiteX29" fmla="*/ 270663 w 1353312"/>
                    <a:gd name="connsiteY29" fmla="*/ 877824 h 950976"/>
                    <a:gd name="connsiteX30" fmla="*/ 197511 w 1353312"/>
                    <a:gd name="connsiteY30" fmla="*/ 892454 h 950976"/>
                    <a:gd name="connsiteX31" fmla="*/ 102413 w 1353312"/>
                    <a:gd name="connsiteY31" fmla="*/ 921715 h 950976"/>
                    <a:gd name="connsiteX32" fmla="*/ 51207 w 1353312"/>
                    <a:gd name="connsiteY32" fmla="*/ 929030 h 950976"/>
                    <a:gd name="connsiteX33" fmla="*/ 21946 w 1353312"/>
                    <a:gd name="connsiteY33" fmla="*/ 936345 h 950976"/>
                    <a:gd name="connsiteX34" fmla="*/ 0 w 1353312"/>
                    <a:gd name="connsiteY34" fmla="*/ 950976 h 950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353312" h="950976">
                      <a:moveTo>
                        <a:pt x="1353312" y="0"/>
                      </a:moveTo>
                      <a:cubicBezTo>
                        <a:pt x="1338682" y="2438"/>
                        <a:pt x="1322687" y="682"/>
                        <a:pt x="1309421" y="7315"/>
                      </a:cubicBezTo>
                      <a:cubicBezTo>
                        <a:pt x="1297083" y="13484"/>
                        <a:pt x="1290633" y="27599"/>
                        <a:pt x="1280160" y="36576"/>
                      </a:cubicBezTo>
                      <a:cubicBezTo>
                        <a:pt x="1273485" y="42297"/>
                        <a:pt x="1265080" y="45714"/>
                        <a:pt x="1258215" y="51206"/>
                      </a:cubicBezTo>
                      <a:cubicBezTo>
                        <a:pt x="1252829" y="55515"/>
                        <a:pt x="1249162" y="61780"/>
                        <a:pt x="1243584" y="65837"/>
                      </a:cubicBezTo>
                      <a:cubicBezTo>
                        <a:pt x="1221606" y="81821"/>
                        <a:pt x="1179453" y="111971"/>
                        <a:pt x="1148487" y="124358"/>
                      </a:cubicBezTo>
                      <a:cubicBezTo>
                        <a:pt x="1134168" y="130086"/>
                        <a:pt x="1119226" y="134112"/>
                        <a:pt x="1104595" y="138989"/>
                      </a:cubicBezTo>
                      <a:cubicBezTo>
                        <a:pt x="1094842" y="146304"/>
                        <a:pt x="1086240" y="155482"/>
                        <a:pt x="1075335" y="160934"/>
                      </a:cubicBezTo>
                      <a:cubicBezTo>
                        <a:pt x="1056701" y="170251"/>
                        <a:pt x="1034390" y="171695"/>
                        <a:pt x="1016813" y="182880"/>
                      </a:cubicBezTo>
                      <a:cubicBezTo>
                        <a:pt x="1006527" y="189426"/>
                        <a:pt x="1003488" y="203520"/>
                        <a:pt x="994867" y="212141"/>
                      </a:cubicBezTo>
                      <a:cubicBezTo>
                        <a:pt x="988650" y="218358"/>
                        <a:pt x="979493" y="220930"/>
                        <a:pt x="972922" y="226771"/>
                      </a:cubicBezTo>
                      <a:cubicBezTo>
                        <a:pt x="957458" y="240517"/>
                        <a:pt x="943661" y="256032"/>
                        <a:pt x="929031" y="270662"/>
                      </a:cubicBezTo>
                      <a:cubicBezTo>
                        <a:pt x="924154" y="275539"/>
                        <a:pt x="918815" y="279994"/>
                        <a:pt x="914400" y="285293"/>
                      </a:cubicBezTo>
                      <a:cubicBezTo>
                        <a:pt x="902208" y="299923"/>
                        <a:pt x="889516" y="314151"/>
                        <a:pt x="877824" y="329184"/>
                      </a:cubicBezTo>
                      <a:cubicBezTo>
                        <a:pt x="872427" y="336124"/>
                        <a:pt x="868304" y="343975"/>
                        <a:pt x="863194" y="351129"/>
                      </a:cubicBezTo>
                      <a:cubicBezTo>
                        <a:pt x="856107" y="361050"/>
                        <a:pt x="848240" y="370402"/>
                        <a:pt x="841248" y="380390"/>
                      </a:cubicBezTo>
                      <a:cubicBezTo>
                        <a:pt x="826348" y="401676"/>
                        <a:pt x="800960" y="448082"/>
                        <a:pt x="775411" y="460857"/>
                      </a:cubicBezTo>
                      <a:cubicBezTo>
                        <a:pt x="738287" y="479420"/>
                        <a:pt x="755224" y="469439"/>
                        <a:pt x="724205" y="490118"/>
                      </a:cubicBezTo>
                      <a:cubicBezTo>
                        <a:pt x="688031" y="544382"/>
                        <a:pt x="729692" y="484997"/>
                        <a:pt x="694944" y="526694"/>
                      </a:cubicBezTo>
                      <a:cubicBezTo>
                        <a:pt x="637666" y="595427"/>
                        <a:pt x="720515" y="508438"/>
                        <a:pt x="629107" y="599846"/>
                      </a:cubicBezTo>
                      <a:lnTo>
                        <a:pt x="607162" y="621792"/>
                      </a:lnTo>
                      <a:cubicBezTo>
                        <a:pt x="599847" y="629107"/>
                        <a:pt x="591679" y="635659"/>
                        <a:pt x="585216" y="643737"/>
                      </a:cubicBezTo>
                      <a:cubicBezTo>
                        <a:pt x="575462" y="655929"/>
                        <a:pt x="564616" y="667322"/>
                        <a:pt x="555955" y="680313"/>
                      </a:cubicBezTo>
                      <a:cubicBezTo>
                        <a:pt x="549906" y="689386"/>
                        <a:pt x="548422" y="701294"/>
                        <a:pt x="541325" y="709574"/>
                      </a:cubicBezTo>
                      <a:cubicBezTo>
                        <a:pt x="533391" y="718831"/>
                        <a:pt x="521584" y="723904"/>
                        <a:pt x="512064" y="731520"/>
                      </a:cubicBezTo>
                      <a:cubicBezTo>
                        <a:pt x="497193" y="743417"/>
                        <a:pt x="483206" y="756404"/>
                        <a:pt x="468173" y="768096"/>
                      </a:cubicBezTo>
                      <a:cubicBezTo>
                        <a:pt x="461233" y="773494"/>
                        <a:pt x="453140" y="777294"/>
                        <a:pt x="446227" y="782726"/>
                      </a:cubicBezTo>
                      <a:cubicBezTo>
                        <a:pt x="418976" y="804137"/>
                        <a:pt x="395477" y="830732"/>
                        <a:pt x="365760" y="848563"/>
                      </a:cubicBezTo>
                      <a:cubicBezTo>
                        <a:pt x="353568" y="855878"/>
                        <a:pt x="342774" y="866328"/>
                        <a:pt x="329184" y="870509"/>
                      </a:cubicBezTo>
                      <a:cubicBezTo>
                        <a:pt x="310395" y="876290"/>
                        <a:pt x="290054" y="874592"/>
                        <a:pt x="270663" y="877824"/>
                      </a:cubicBezTo>
                      <a:cubicBezTo>
                        <a:pt x="246134" y="881912"/>
                        <a:pt x="221573" y="886177"/>
                        <a:pt x="197511" y="892454"/>
                      </a:cubicBezTo>
                      <a:cubicBezTo>
                        <a:pt x="165419" y="900826"/>
                        <a:pt x="134589" y="913671"/>
                        <a:pt x="102413" y="921715"/>
                      </a:cubicBezTo>
                      <a:cubicBezTo>
                        <a:pt x="85686" y="925897"/>
                        <a:pt x="68171" y="925946"/>
                        <a:pt x="51207" y="929030"/>
                      </a:cubicBezTo>
                      <a:cubicBezTo>
                        <a:pt x="41315" y="930828"/>
                        <a:pt x="31700" y="933907"/>
                        <a:pt x="21946" y="936345"/>
                      </a:cubicBezTo>
                      <a:lnTo>
                        <a:pt x="0" y="950976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1" name="任意多边形 194"/>
                <p:cNvSpPr/>
                <p:nvPr/>
              </p:nvSpPr>
              <p:spPr>
                <a:xfrm>
                  <a:off x="4149109" y="921820"/>
                  <a:ext cx="71671" cy="795412"/>
                </a:xfrm>
                <a:custGeom>
                  <a:avLst/>
                  <a:gdLst>
                    <a:gd name="connsiteX0" fmla="*/ 0 w 73249"/>
                    <a:gd name="connsiteY0" fmla="*/ 0 h 790042"/>
                    <a:gd name="connsiteX1" fmla="*/ 43892 w 73249"/>
                    <a:gd name="connsiteY1" fmla="*/ 73152 h 790042"/>
                    <a:gd name="connsiteX2" fmla="*/ 51207 w 73249"/>
                    <a:gd name="connsiteY2" fmla="*/ 109728 h 790042"/>
                    <a:gd name="connsiteX3" fmla="*/ 58522 w 73249"/>
                    <a:gd name="connsiteY3" fmla="*/ 131674 h 790042"/>
                    <a:gd name="connsiteX4" fmla="*/ 73152 w 73249"/>
                    <a:gd name="connsiteY4" fmla="*/ 197511 h 790042"/>
                    <a:gd name="connsiteX5" fmla="*/ 58522 w 73249"/>
                    <a:gd name="connsiteY5" fmla="*/ 380391 h 790042"/>
                    <a:gd name="connsiteX6" fmla="*/ 43892 w 73249"/>
                    <a:gd name="connsiteY6" fmla="*/ 409651 h 790042"/>
                    <a:gd name="connsiteX7" fmla="*/ 51207 w 73249"/>
                    <a:gd name="connsiteY7" fmla="*/ 724205 h 790042"/>
                    <a:gd name="connsiteX8" fmla="*/ 58522 w 73249"/>
                    <a:gd name="connsiteY8" fmla="*/ 753466 h 790042"/>
                    <a:gd name="connsiteX9" fmla="*/ 58522 w 73249"/>
                    <a:gd name="connsiteY9" fmla="*/ 790042 h 790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3249" h="790042">
                      <a:moveTo>
                        <a:pt x="0" y="0"/>
                      </a:moveTo>
                      <a:cubicBezTo>
                        <a:pt x="14631" y="24384"/>
                        <a:pt x="31866" y="47383"/>
                        <a:pt x="43892" y="73152"/>
                      </a:cubicBezTo>
                      <a:cubicBezTo>
                        <a:pt x="49150" y="84419"/>
                        <a:pt x="48192" y="97666"/>
                        <a:pt x="51207" y="109728"/>
                      </a:cubicBezTo>
                      <a:cubicBezTo>
                        <a:pt x="53077" y="117209"/>
                        <a:pt x="56652" y="124193"/>
                        <a:pt x="58522" y="131674"/>
                      </a:cubicBezTo>
                      <a:cubicBezTo>
                        <a:pt x="63974" y="153484"/>
                        <a:pt x="68275" y="175565"/>
                        <a:pt x="73152" y="197511"/>
                      </a:cubicBezTo>
                      <a:cubicBezTo>
                        <a:pt x="72682" y="207373"/>
                        <a:pt x="76834" y="331559"/>
                        <a:pt x="58522" y="380391"/>
                      </a:cubicBezTo>
                      <a:cubicBezTo>
                        <a:pt x="54693" y="390601"/>
                        <a:pt x="48769" y="399898"/>
                        <a:pt x="43892" y="409651"/>
                      </a:cubicBezTo>
                      <a:cubicBezTo>
                        <a:pt x="46330" y="514502"/>
                        <a:pt x="46748" y="619420"/>
                        <a:pt x="51207" y="724205"/>
                      </a:cubicBezTo>
                      <a:cubicBezTo>
                        <a:pt x="51634" y="734250"/>
                        <a:pt x="57412" y="743474"/>
                        <a:pt x="58522" y="753466"/>
                      </a:cubicBezTo>
                      <a:cubicBezTo>
                        <a:pt x="59868" y="765583"/>
                        <a:pt x="58522" y="777850"/>
                        <a:pt x="58522" y="790042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2" name="任意多边形 195"/>
                <p:cNvSpPr/>
                <p:nvPr/>
              </p:nvSpPr>
              <p:spPr>
                <a:xfrm>
                  <a:off x="3582909" y="1087893"/>
                  <a:ext cx="437192" cy="935271"/>
                </a:xfrm>
                <a:custGeom>
                  <a:avLst/>
                  <a:gdLst>
                    <a:gd name="connsiteX0" fmla="*/ 438912 w 438912"/>
                    <a:gd name="connsiteY0" fmla="*/ 0 h 936345"/>
                    <a:gd name="connsiteX1" fmla="*/ 380390 w 438912"/>
                    <a:gd name="connsiteY1" fmla="*/ 58521 h 936345"/>
                    <a:gd name="connsiteX2" fmla="*/ 336499 w 438912"/>
                    <a:gd name="connsiteY2" fmla="*/ 87782 h 936345"/>
                    <a:gd name="connsiteX3" fmla="*/ 285293 w 438912"/>
                    <a:gd name="connsiteY3" fmla="*/ 153619 h 936345"/>
                    <a:gd name="connsiteX4" fmla="*/ 219456 w 438912"/>
                    <a:gd name="connsiteY4" fmla="*/ 256032 h 936345"/>
                    <a:gd name="connsiteX5" fmla="*/ 190195 w 438912"/>
                    <a:gd name="connsiteY5" fmla="*/ 285292 h 936345"/>
                    <a:gd name="connsiteX6" fmla="*/ 160934 w 438912"/>
                    <a:gd name="connsiteY6" fmla="*/ 351129 h 936345"/>
                    <a:gd name="connsiteX7" fmla="*/ 146304 w 438912"/>
                    <a:gd name="connsiteY7" fmla="*/ 373075 h 936345"/>
                    <a:gd name="connsiteX8" fmla="*/ 131674 w 438912"/>
                    <a:gd name="connsiteY8" fmla="*/ 431596 h 936345"/>
                    <a:gd name="connsiteX9" fmla="*/ 109728 w 438912"/>
                    <a:gd name="connsiteY9" fmla="*/ 490118 h 936345"/>
                    <a:gd name="connsiteX10" fmla="*/ 95098 w 438912"/>
                    <a:gd name="connsiteY10" fmla="*/ 541324 h 936345"/>
                    <a:gd name="connsiteX11" fmla="*/ 73152 w 438912"/>
                    <a:gd name="connsiteY11" fmla="*/ 621792 h 936345"/>
                    <a:gd name="connsiteX12" fmla="*/ 58522 w 438912"/>
                    <a:gd name="connsiteY12" fmla="*/ 746150 h 936345"/>
                    <a:gd name="connsiteX13" fmla="*/ 51206 w 438912"/>
                    <a:gd name="connsiteY13" fmla="*/ 797356 h 936345"/>
                    <a:gd name="connsiteX14" fmla="*/ 21946 w 438912"/>
                    <a:gd name="connsiteY14" fmla="*/ 855878 h 936345"/>
                    <a:gd name="connsiteX15" fmla="*/ 7315 w 438912"/>
                    <a:gd name="connsiteY15" fmla="*/ 921715 h 936345"/>
                    <a:gd name="connsiteX16" fmla="*/ 0 w 438912"/>
                    <a:gd name="connsiteY16" fmla="*/ 936345 h 936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38912" h="936345">
                      <a:moveTo>
                        <a:pt x="438912" y="0"/>
                      </a:moveTo>
                      <a:cubicBezTo>
                        <a:pt x="419405" y="19507"/>
                        <a:pt x="401583" y="40860"/>
                        <a:pt x="380390" y="58521"/>
                      </a:cubicBezTo>
                      <a:cubicBezTo>
                        <a:pt x="334788" y="96523"/>
                        <a:pt x="365275" y="52611"/>
                        <a:pt x="336499" y="87782"/>
                      </a:cubicBezTo>
                      <a:cubicBezTo>
                        <a:pt x="318894" y="109300"/>
                        <a:pt x="299597" y="129779"/>
                        <a:pt x="285293" y="153619"/>
                      </a:cubicBezTo>
                      <a:cubicBezTo>
                        <a:pt x="268213" y="182086"/>
                        <a:pt x="244279" y="227663"/>
                        <a:pt x="219456" y="256032"/>
                      </a:cubicBezTo>
                      <a:cubicBezTo>
                        <a:pt x="210373" y="266413"/>
                        <a:pt x="199949" y="275539"/>
                        <a:pt x="190195" y="285292"/>
                      </a:cubicBezTo>
                      <a:cubicBezTo>
                        <a:pt x="179742" y="311426"/>
                        <a:pt x="174606" y="327203"/>
                        <a:pt x="160934" y="351129"/>
                      </a:cubicBezTo>
                      <a:cubicBezTo>
                        <a:pt x="156572" y="358762"/>
                        <a:pt x="151181" y="365760"/>
                        <a:pt x="146304" y="373075"/>
                      </a:cubicBezTo>
                      <a:cubicBezTo>
                        <a:pt x="141427" y="392582"/>
                        <a:pt x="139142" y="412927"/>
                        <a:pt x="131674" y="431596"/>
                      </a:cubicBezTo>
                      <a:cubicBezTo>
                        <a:pt x="121987" y="455812"/>
                        <a:pt x="116610" y="467177"/>
                        <a:pt x="109728" y="490118"/>
                      </a:cubicBezTo>
                      <a:cubicBezTo>
                        <a:pt x="104627" y="507121"/>
                        <a:pt x="100319" y="524357"/>
                        <a:pt x="95098" y="541324"/>
                      </a:cubicBezTo>
                      <a:cubicBezTo>
                        <a:pt x="82727" y="581531"/>
                        <a:pt x="78500" y="582574"/>
                        <a:pt x="73152" y="621792"/>
                      </a:cubicBezTo>
                      <a:cubicBezTo>
                        <a:pt x="67513" y="663148"/>
                        <a:pt x="63699" y="704734"/>
                        <a:pt x="58522" y="746150"/>
                      </a:cubicBezTo>
                      <a:cubicBezTo>
                        <a:pt x="56383" y="763259"/>
                        <a:pt x="56658" y="780999"/>
                        <a:pt x="51206" y="797356"/>
                      </a:cubicBezTo>
                      <a:cubicBezTo>
                        <a:pt x="12517" y="913422"/>
                        <a:pt x="40686" y="780919"/>
                        <a:pt x="21946" y="855878"/>
                      </a:cubicBezTo>
                      <a:cubicBezTo>
                        <a:pt x="16151" y="879057"/>
                        <a:pt x="14821" y="899197"/>
                        <a:pt x="7315" y="921715"/>
                      </a:cubicBezTo>
                      <a:cubicBezTo>
                        <a:pt x="5591" y="926887"/>
                        <a:pt x="2438" y="931468"/>
                        <a:pt x="0" y="93634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3" name="任意多边形 196"/>
                <p:cNvSpPr/>
                <p:nvPr/>
              </p:nvSpPr>
              <p:spPr>
                <a:xfrm>
                  <a:off x="3654580" y="1288935"/>
                  <a:ext cx="193510" cy="1888018"/>
                </a:xfrm>
                <a:custGeom>
                  <a:avLst/>
                  <a:gdLst>
                    <a:gd name="connsiteX0" fmla="*/ 26821 w 199130"/>
                    <a:gd name="connsiteY0" fmla="*/ 0 h 1890349"/>
                    <a:gd name="connsiteX1" fmla="*/ 12190 w 199130"/>
                    <a:gd name="connsiteY1" fmla="*/ 43891 h 1890349"/>
                    <a:gd name="connsiteX2" fmla="*/ 34136 w 199130"/>
                    <a:gd name="connsiteY2" fmla="*/ 336499 h 1890349"/>
                    <a:gd name="connsiteX3" fmla="*/ 70712 w 199130"/>
                    <a:gd name="connsiteY3" fmla="*/ 416967 h 1890349"/>
                    <a:gd name="connsiteX4" fmla="*/ 107288 w 199130"/>
                    <a:gd name="connsiteY4" fmla="*/ 482803 h 1890349"/>
                    <a:gd name="connsiteX5" fmla="*/ 143864 w 199130"/>
                    <a:gd name="connsiteY5" fmla="*/ 555955 h 1890349"/>
                    <a:gd name="connsiteX6" fmla="*/ 151179 w 199130"/>
                    <a:gd name="connsiteY6" fmla="*/ 592531 h 1890349"/>
                    <a:gd name="connsiteX7" fmla="*/ 180440 w 199130"/>
                    <a:gd name="connsiteY7" fmla="*/ 672999 h 1890349"/>
                    <a:gd name="connsiteX8" fmla="*/ 165809 w 199130"/>
                    <a:gd name="connsiteY8" fmla="*/ 1002183 h 1890349"/>
                    <a:gd name="connsiteX9" fmla="*/ 158494 w 199130"/>
                    <a:gd name="connsiteY9" fmla="*/ 1068019 h 1890349"/>
                    <a:gd name="connsiteX10" fmla="*/ 129233 w 199130"/>
                    <a:gd name="connsiteY10" fmla="*/ 1207008 h 1890349"/>
                    <a:gd name="connsiteX11" fmla="*/ 136549 w 199130"/>
                    <a:gd name="connsiteY11" fmla="*/ 1770279 h 1890349"/>
                    <a:gd name="connsiteX12" fmla="*/ 143864 w 199130"/>
                    <a:gd name="connsiteY12" fmla="*/ 1792224 h 1890349"/>
                    <a:gd name="connsiteX13" fmla="*/ 151179 w 199130"/>
                    <a:gd name="connsiteY13" fmla="*/ 1828800 h 1890349"/>
                    <a:gd name="connsiteX14" fmla="*/ 195070 w 199130"/>
                    <a:gd name="connsiteY14" fmla="*/ 1872691 h 1890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9130" h="1890349">
                      <a:moveTo>
                        <a:pt x="26821" y="0"/>
                      </a:moveTo>
                      <a:cubicBezTo>
                        <a:pt x="21944" y="14630"/>
                        <a:pt x="16621" y="29120"/>
                        <a:pt x="12190" y="43891"/>
                      </a:cubicBezTo>
                      <a:cubicBezTo>
                        <a:pt x="-17767" y="143746"/>
                        <a:pt x="14495" y="195737"/>
                        <a:pt x="34136" y="336499"/>
                      </a:cubicBezTo>
                      <a:cubicBezTo>
                        <a:pt x="40814" y="384361"/>
                        <a:pt x="45876" y="383853"/>
                        <a:pt x="70712" y="416967"/>
                      </a:cubicBezTo>
                      <a:cubicBezTo>
                        <a:pt x="90396" y="495702"/>
                        <a:pt x="58418" y="385064"/>
                        <a:pt x="107288" y="482803"/>
                      </a:cubicBezTo>
                      <a:cubicBezTo>
                        <a:pt x="159174" y="586575"/>
                        <a:pt x="54710" y="444513"/>
                        <a:pt x="143864" y="555955"/>
                      </a:cubicBezTo>
                      <a:cubicBezTo>
                        <a:pt x="146302" y="568147"/>
                        <a:pt x="146930" y="580846"/>
                        <a:pt x="151179" y="592531"/>
                      </a:cubicBezTo>
                      <a:cubicBezTo>
                        <a:pt x="187854" y="693387"/>
                        <a:pt x="162948" y="585538"/>
                        <a:pt x="180440" y="672999"/>
                      </a:cubicBezTo>
                      <a:cubicBezTo>
                        <a:pt x="175563" y="782727"/>
                        <a:pt x="171902" y="892516"/>
                        <a:pt x="165809" y="1002183"/>
                      </a:cubicBezTo>
                      <a:cubicBezTo>
                        <a:pt x="164584" y="1024229"/>
                        <a:pt x="162376" y="1046282"/>
                        <a:pt x="158494" y="1068019"/>
                      </a:cubicBezTo>
                      <a:cubicBezTo>
                        <a:pt x="150171" y="1114627"/>
                        <a:pt x="129233" y="1207008"/>
                        <a:pt x="129233" y="1207008"/>
                      </a:cubicBezTo>
                      <a:cubicBezTo>
                        <a:pt x="131672" y="1394765"/>
                        <a:pt x="131856" y="1582565"/>
                        <a:pt x="136549" y="1770279"/>
                      </a:cubicBezTo>
                      <a:cubicBezTo>
                        <a:pt x="136742" y="1777987"/>
                        <a:pt x="141994" y="1784744"/>
                        <a:pt x="143864" y="1792224"/>
                      </a:cubicBezTo>
                      <a:cubicBezTo>
                        <a:pt x="146880" y="1804286"/>
                        <a:pt x="144282" y="1818455"/>
                        <a:pt x="151179" y="1828800"/>
                      </a:cubicBezTo>
                      <a:cubicBezTo>
                        <a:pt x="249181" y="1975804"/>
                        <a:pt x="160809" y="1804169"/>
                        <a:pt x="195070" y="1872691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4" name="任意多边形 197"/>
                <p:cNvSpPr/>
                <p:nvPr/>
              </p:nvSpPr>
              <p:spPr>
                <a:xfrm>
                  <a:off x="3109879" y="1481233"/>
                  <a:ext cx="408524" cy="1276161"/>
                </a:xfrm>
                <a:custGeom>
                  <a:avLst/>
                  <a:gdLst>
                    <a:gd name="connsiteX0" fmla="*/ 409856 w 409856"/>
                    <a:gd name="connsiteY0" fmla="*/ 0 h 1272845"/>
                    <a:gd name="connsiteX1" fmla="*/ 358650 w 409856"/>
                    <a:gd name="connsiteY1" fmla="*/ 73152 h 1272845"/>
                    <a:gd name="connsiteX2" fmla="*/ 344019 w 409856"/>
                    <a:gd name="connsiteY2" fmla="*/ 87783 h 1272845"/>
                    <a:gd name="connsiteX3" fmla="*/ 307443 w 409856"/>
                    <a:gd name="connsiteY3" fmla="*/ 146304 h 1272845"/>
                    <a:gd name="connsiteX4" fmla="*/ 270867 w 409856"/>
                    <a:gd name="connsiteY4" fmla="*/ 197511 h 1272845"/>
                    <a:gd name="connsiteX5" fmla="*/ 248922 w 409856"/>
                    <a:gd name="connsiteY5" fmla="*/ 234087 h 1272845"/>
                    <a:gd name="connsiteX6" fmla="*/ 234291 w 409856"/>
                    <a:gd name="connsiteY6" fmla="*/ 270663 h 1272845"/>
                    <a:gd name="connsiteX7" fmla="*/ 139194 w 409856"/>
                    <a:gd name="connsiteY7" fmla="*/ 395021 h 1272845"/>
                    <a:gd name="connsiteX8" fmla="*/ 95303 w 409856"/>
                    <a:gd name="connsiteY8" fmla="*/ 460858 h 1272845"/>
                    <a:gd name="connsiteX9" fmla="*/ 66042 w 409856"/>
                    <a:gd name="connsiteY9" fmla="*/ 504749 h 1272845"/>
                    <a:gd name="connsiteX10" fmla="*/ 36781 w 409856"/>
                    <a:gd name="connsiteY10" fmla="*/ 570586 h 1272845"/>
                    <a:gd name="connsiteX11" fmla="*/ 36781 w 409856"/>
                    <a:gd name="connsiteY11" fmla="*/ 1104596 h 1272845"/>
                    <a:gd name="connsiteX12" fmla="*/ 29466 w 409856"/>
                    <a:gd name="connsiteY12" fmla="*/ 1133856 h 1272845"/>
                    <a:gd name="connsiteX13" fmla="*/ 14835 w 409856"/>
                    <a:gd name="connsiteY13" fmla="*/ 1199693 h 1272845"/>
                    <a:gd name="connsiteX14" fmla="*/ 205 w 409856"/>
                    <a:gd name="connsiteY14" fmla="*/ 1272845 h 1272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856" h="1272845">
                      <a:moveTo>
                        <a:pt x="409856" y="0"/>
                      </a:moveTo>
                      <a:cubicBezTo>
                        <a:pt x="336375" y="73481"/>
                        <a:pt x="400718" y="-468"/>
                        <a:pt x="358650" y="73152"/>
                      </a:cubicBezTo>
                      <a:cubicBezTo>
                        <a:pt x="355228" y="79140"/>
                        <a:pt x="348328" y="82397"/>
                        <a:pt x="344019" y="87783"/>
                      </a:cubicBezTo>
                      <a:cubicBezTo>
                        <a:pt x="333110" y="101419"/>
                        <a:pt x="315139" y="134760"/>
                        <a:pt x="307443" y="146304"/>
                      </a:cubicBezTo>
                      <a:cubicBezTo>
                        <a:pt x="295808" y="163757"/>
                        <a:pt x="282502" y="180058"/>
                        <a:pt x="270867" y="197511"/>
                      </a:cubicBezTo>
                      <a:cubicBezTo>
                        <a:pt x="262980" y="209341"/>
                        <a:pt x="255281" y="221370"/>
                        <a:pt x="248922" y="234087"/>
                      </a:cubicBezTo>
                      <a:cubicBezTo>
                        <a:pt x="243050" y="245832"/>
                        <a:pt x="241251" y="259528"/>
                        <a:pt x="234291" y="270663"/>
                      </a:cubicBezTo>
                      <a:cubicBezTo>
                        <a:pt x="161235" y="387552"/>
                        <a:pt x="198916" y="313581"/>
                        <a:pt x="139194" y="395021"/>
                      </a:cubicBezTo>
                      <a:cubicBezTo>
                        <a:pt x="123597" y="416290"/>
                        <a:pt x="109933" y="438912"/>
                        <a:pt x="95303" y="460858"/>
                      </a:cubicBezTo>
                      <a:cubicBezTo>
                        <a:pt x="95302" y="460860"/>
                        <a:pt x="66043" y="504746"/>
                        <a:pt x="66042" y="504749"/>
                      </a:cubicBezTo>
                      <a:cubicBezTo>
                        <a:pt x="40647" y="555537"/>
                        <a:pt x="49268" y="533122"/>
                        <a:pt x="36781" y="570586"/>
                      </a:cubicBezTo>
                      <a:cubicBezTo>
                        <a:pt x="42633" y="816377"/>
                        <a:pt x="49808" y="876620"/>
                        <a:pt x="36781" y="1104596"/>
                      </a:cubicBezTo>
                      <a:cubicBezTo>
                        <a:pt x="36207" y="1114633"/>
                        <a:pt x="31727" y="1124060"/>
                        <a:pt x="29466" y="1133856"/>
                      </a:cubicBezTo>
                      <a:cubicBezTo>
                        <a:pt x="24411" y="1155761"/>
                        <a:pt x="20628" y="1177971"/>
                        <a:pt x="14835" y="1199693"/>
                      </a:cubicBezTo>
                      <a:cubicBezTo>
                        <a:pt x="-2879" y="1266121"/>
                        <a:pt x="205" y="1219761"/>
                        <a:pt x="205" y="127284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5" name="任意多边形 198"/>
                <p:cNvSpPr/>
                <p:nvPr/>
              </p:nvSpPr>
              <p:spPr>
                <a:xfrm>
                  <a:off x="2206821" y="1621086"/>
                  <a:ext cx="1082233" cy="821638"/>
                </a:xfrm>
                <a:custGeom>
                  <a:avLst/>
                  <a:gdLst>
                    <a:gd name="connsiteX0" fmla="*/ 1082650 w 1082650"/>
                    <a:gd name="connsiteY0" fmla="*/ 0 h 826618"/>
                    <a:gd name="connsiteX1" fmla="*/ 1016813 w 1082650"/>
                    <a:gd name="connsiteY1" fmla="*/ 14631 h 826618"/>
                    <a:gd name="connsiteX2" fmla="*/ 987552 w 1082650"/>
                    <a:gd name="connsiteY2" fmla="*/ 65837 h 826618"/>
                    <a:gd name="connsiteX3" fmla="*/ 921716 w 1082650"/>
                    <a:gd name="connsiteY3" fmla="*/ 153619 h 826618"/>
                    <a:gd name="connsiteX4" fmla="*/ 892455 w 1082650"/>
                    <a:gd name="connsiteY4" fmla="*/ 212141 h 826618"/>
                    <a:gd name="connsiteX5" fmla="*/ 885140 w 1082650"/>
                    <a:gd name="connsiteY5" fmla="*/ 241402 h 826618"/>
                    <a:gd name="connsiteX6" fmla="*/ 863194 w 1082650"/>
                    <a:gd name="connsiteY6" fmla="*/ 270663 h 826618"/>
                    <a:gd name="connsiteX7" fmla="*/ 848564 w 1082650"/>
                    <a:gd name="connsiteY7" fmla="*/ 292608 h 826618"/>
                    <a:gd name="connsiteX8" fmla="*/ 826618 w 1082650"/>
                    <a:gd name="connsiteY8" fmla="*/ 329184 h 826618"/>
                    <a:gd name="connsiteX9" fmla="*/ 760781 w 1082650"/>
                    <a:gd name="connsiteY9" fmla="*/ 395021 h 826618"/>
                    <a:gd name="connsiteX10" fmla="*/ 724205 w 1082650"/>
                    <a:gd name="connsiteY10" fmla="*/ 431597 h 826618"/>
                    <a:gd name="connsiteX11" fmla="*/ 702260 w 1082650"/>
                    <a:gd name="connsiteY11" fmla="*/ 460858 h 826618"/>
                    <a:gd name="connsiteX12" fmla="*/ 680314 w 1082650"/>
                    <a:gd name="connsiteY12" fmla="*/ 468173 h 826618"/>
                    <a:gd name="connsiteX13" fmla="*/ 651053 w 1082650"/>
                    <a:gd name="connsiteY13" fmla="*/ 482803 h 826618"/>
                    <a:gd name="connsiteX14" fmla="*/ 629108 w 1082650"/>
                    <a:gd name="connsiteY14" fmla="*/ 504749 h 826618"/>
                    <a:gd name="connsiteX15" fmla="*/ 526695 w 1082650"/>
                    <a:gd name="connsiteY15" fmla="*/ 548640 h 826618"/>
                    <a:gd name="connsiteX16" fmla="*/ 453543 w 1082650"/>
                    <a:gd name="connsiteY16" fmla="*/ 585216 h 826618"/>
                    <a:gd name="connsiteX17" fmla="*/ 424282 w 1082650"/>
                    <a:gd name="connsiteY17" fmla="*/ 607162 h 826618"/>
                    <a:gd name="connsiteX18" fmla="*/ 380391 w 1082650"/>
                    <a:gd name="connsiteY18" fmla="*/ 621792 h 826618"/>
                    <a:gd name="connsiteX19" fmla="*/ 351130 w 1082650"/>
                    <a:gd name="connsiteY19" fmla="*/ 636423 h 826618"/>
                    <a:gd name="connsiteX20" fmla="*/ 277978 w 1082650"/>
                    <a:gd name="connsiteY20" fmla="*/ 651053 h 826618"/>
                    <a:gd name="connsiteX21" fmla="*/ 248717 w 1082650"/>
                    <a:gd name="connsiteY21" fmla="*/ 658368 h 826618"/>
                    <a:gd name="connsiteX22" fmla="*/ 219456 w 1082650"/>
                    <a:gd name="connsiteY22" fmla="*/ 687629 h 826618"/>
                    <a:gd name="connsiteX23" fmla="*/ 197511 w 1082650"/>
                    <a:gd name="connsiteY23" fmla="*/ 694944 h 826618"/>
                    <a:gd name="connsiteX24" fmla="*/ 182880 w 1082650"/>
                    <a:gd name="connsiteY24" fmla="*/ 709575 h 826618"/>
                    <a:gd name="connsiteX25" fmla="*/ 124359 w 1082650"/>
                    <a:gd name="connsiteY25" fmla="*/ 738835 h 826618"/>
                    <a:gd name="connsiteX26" fmla="*/ 102413 w 1082650"/>
                    <a:gd name="connsiteY26" fmla="*/ 753466 h 826618"/>
                    <a:gd name="connsiteX27" fmla="*/ 65837 w 1082650"/>
                    <a:gd name="connsiteY27" fmla="*/ 775411 h 826618"/>
                    <a:gd name="connsiteX28" fmla="*/ 43892 w 1082650"/>
                    <a:gd name="connsiteY28" fmla="*/ 797357 h 826618"/>
                    <a:gd name="connsiteX29" fmla="*/ 0 w 1082650"/>
                    <a:gd name="connsiteY29" fmla="*/ 826618 h 826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82650" h="826618">
                      <a:moveTo>
                        <a:pt x="1082650" y="0"/>
                      </a:moveTo>
                      <a:cubicBezTo>
                        <a:pt x="1060704" y="4877"/>
                        <a:pt x="1037565" y="5984"/>
                        <a:pt x="1016813" y="14631"/>
                      </a:cubicBezTo>
                      <a:cubicBezTo>
                        <a:pt x="984488" y="28100"/>
                        <a:pt x="1000556" y="41687"/>
                        <a:pt x="987552" y="65837"/>
                      </a:cubicBezTo>
                      <a:cubicBezTo>
                        <a:pt x="958600" y="119604"/>
                        <a:pt x="954201" y="121134"/>
                        <a:pt x="921716" y="153619"/>
                      </a:cubicBezTo>
                      <a:cubicBezTo>
                        <a:pt x="903844" y="242968"/>
                        <a:pt x="930286" y="145934"/>
                        <a:pt x="892455" y="212141"/>
                      </a:cubicBezTo>
                      <a:cubicBezTo>
                        <a:pt x="887467" y="220870"/>
                        <a:pt x="889636" y="232410"/>
                        <a:pt x="885140" y="241402"/>
                      </a:cubicBezTo>
                      <a:cubicBezTo>
                        <a:pt x="879688" y="252307"/>
                        <a:pt x="870281" y="260742"/>
                        <a:pt x="863194" y="270663"/>
                      </a:cubicBezTo>
                      <a:cubicBezTo>
                        <a:pt x="858084" y="277817"/>
                        <a:pt x="853224" y="285153"/>
                        <a:pt x="848564" y="292608"/>
                      </a:cubicBezTo>
                      <a:cubicBezTo>
                        <a:pt x="841028" y="304665"/>
                        <a:pt x="835500" y="318081"/>
                        <a:pt x="826618" y="329184"/>
                      </a:cubicBezTo>
                      <a:lnTo>
                        <a:pt x="760781" y="395021"/>
                      </a:lnTo>
                      <a:cubicBezTo>
                        <a:pt x="748589" y="407213"/>
                        <a:pt x="734550" y="417803"/>
                        <a:pt x="724205" y="431597"/>
                      </a:cubicBezTo>
                      <a:cubicBezTo>
                        <a:pt x="716890" y="441351"/>
                        <a:pt x="711626" y="453053"/>
                        <a:pt x="702260" y="460858"/>
                      </a:cubicBezTo>
                      <a:cubicBezTo>
                        <a:pt x="696336" y="465794"/>
                        <a:pt x="687402" y="465136"/>
                        <a:pt x="680314" y="468173"/>
                      </a:cubicBezTo>
                      <a:cubicBezTo>
                        <a:pt x="670291" y="472468"/>
                        <a:pt x="660807" y="477926"/>
                        <a:pt x="651053" y="482803"/>
                      </a:cubicBezTo>
                      <a:cubicBezTo>
                        <a:pt x="643738" y="490118"/>
                        <a:pt x="637836" y="499195"/>
                        <a:pt x="629108" y="504749"/>
                      </a:cubicBezTo>
                      <a:cubicBezTo>
                        <a:pt x="589335" y="530060"/>
                        <a:pt x="568266" y="534783"/>
                        <a:pt x="526695" y="548640"/>
                      </a:cubicBezTo>
                      <a:cubicBezTo>
                        <a:pt x="455867" y="601761"/>
                        <a:pt x="545973" y="539001"/>
                        <a:pt x="453543" y="585216"/>
                      </a:cubicBezTo>
                      <a:cubicBezTo>
                        <a:pt x="442638" y="590668"/>
                        <a:pt x="435187" y="601710"/>
                        <a:pt x="424282" y="607162"/>
                      </a:cubicBezTo>
                      <a:cubicBezTo>
                        <a:pt x="410488" y="614059"/>
                        <a:pt x="394710" y="616064"/>
                        <a:pt x="380391" y="621792"/>
                      </a:cubicBezTo>
                      <a:cubicBezTo>
                        <a:pt x="370266" y="625842"/>
                        <a:pt x="361341" y="632594"/>
                        <a:pt x="351130" y="636423"/>
                      </a:cubicBezTo>
                      <a:cubicBezTo>
                        <a:pt x="331713" y="643704"/>
                        <a:pt x="296035" y="647442"/>
                        <a:pt x="277978" y="651053"/>
                      </a:cubicBezTo>
                      <a:cubicBezTo>
                        <a:pt x="268119" y="653025"/>
                        <a:pt x="258471" y="655930"/>
                        <a:pt x="248717" y="658368"/>
                      </a:cubicBezTo>
                      <a:cubicBezTo>
                        <a:pt x="238963" y="668122"/>
                        <a:pt x="230680" y="679611"/>
                        <a:pt x="219456" y="687629"/>
                      </a:cubicBezTo>
                      <a:cubicBezTo>
                        <a:pt x="213182" y="692111"/>
                        <a:pt x="204123" y="690977"/>
                        <a:pt x="197511" y="694944"/>
                      </a:cubicBezTo>
                      <a:cubicBezTo>
                        <a:pt x="191597" y="698493"/>
                        <a:pt x="188794" y="706026"/>
                        <a:pt x="182880" y="709575"/>
                      </a:cubicBezTo>
                      <a:cubicBezTo>
                        <a:pt x="164179" y="720796"/>
                        <a:pt x="142505" y="726737"/>
                        <a:pt x="124359" y="738835"/>
                      </a:cubicBezTo>
                      <a:cubicBezTo>
                        <a:pt x="117044" y="743712"/>
                        <a:pt x="109869" y="748806"/>
                        <a:pt x="102413" y="753466"/>
                      </a:cubicBezTo>
                      <a:cubicBezTo>
                        <a:pt x="90356" y="761002"/>
                        <a:pt x="77211" y="766880"/>
                        <a:pt x="65837" y="775411"/>
                      </a:cubicBezTo>
                      <a:cubicBezTo>
                        <a:pt x="57561" y="781618"/>
                        <a:pt x="52058" y="791006"/>
                        <a:pt x="43892" y="797357"/>
                      </a:cubicBezTo>
                      <a:cubicBezTo>
                        <a:pt x="30012" y="808152"/>
                        <a:pt x="0" y="826618"/>
                        <a:pt x="0" y="82661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6" name="任意多边形 199"/>
                <p:cNvSpPr/>
                <p:nvPr/>
              </p:nvSpPr>
              <p:spPr>
                <a:xfrm>
                  <a:off x="2737188" y="2197981"/>
                  <a:ext cx="272351" cy="1573349"/>
                </a:xfrm>
                <a:custGeom>
                  <a:avLst/>
                  <a:gdLst>
                    <a:gd name="connsiteX0" fmla="*/ 270776 w 270776"/>
                    <a:gd name="connsiteY0" fmla="*/ 0 h 1572768"/>
                    <a:gd name="connsiteX1" fmla="*/ 226885 w 270776"/>
                    <a:gd name="connsiteY1" fmla="*/ 73152 h 1572768"/>
                    <a:gd name="connsiteX2" fmla="*/ 190309 w 270776"/>
                    <a:gd name="connsiteY2" fmla="*/ 160934 h 1572768"/>
                    <a:gd name="connsiteX3" fmla="*/ 175679 w 270776"/>
                    <a:gd name="connsiteY3" fmla="*/ 212141 h 1572768"/>
                    <a:gd name="connsiteX4" fmla="*/ 168363 w 270776"/>
                    <a:gd name="connsiteY4" fmla="*/ 241402 h 1572768"/>
                    <a:gd name="connsiteX5" fmla="*/ 146418 w 270776"/>
                    <a:gd name="connsiteY5" fmla="*/ 285293 h 1572768"/>
                    <a:gd name="connsiteX6" fmla="*/ 131787 w 270776"/>
                    <a:gd name="connsiteY6" fmla="*/ 768096 h 1572768"/>
                    <a:gd name="connsiteX7" fmla="*/ 117157 w 270776"/>
                    <a:gd name="connsiteY7" fmla="*/ 885139 h 1572768"/>
                    <a:gd name="connsiteX8" fmla="*/ 109842 w 270776"/>
                    <a:gd name="connsiteY8" fmla="*/ 907085 h 1572768"/>
                    <a:gd name="connsiteX9" fmla="*/ 102527 w 270776"/>
                    <a:gd name="connsiteY9" fmla="*/ 936346 h 1572768"/>
                    <a:gd name="connsiteX10" fmla="*/ 80581 w 270776"/>
                    <a:gd name="connsiteY10" fmla="*/ 1009498 h 1572768"/>
                    <a:gd name="connsiteX11" fmla="*/ 65951 w 270776"/>
                    <a:gd name="connsiteY11" fmla="*/ 1068019 h 1572768"/>
                    <a:gd name="connsiteX12" fmla="*/ 58635 w 270776"/>
                    <a:gd name="connsiteY12" fmla="*/ 1104595 h 1572768"/>
                    <a:gd name="connsiteX13" fmla="*/ 44005 w 270776"/>
                    <a:gd name="connsiteY13" fmla="*/ 1148486 h 1572768"/>
                    <a:gd name="connsiteX14" fmla="*/ 36690 w 270776"/>
                    <a:gd name="connsiteY14" fmla="*/ 1185062 h 1572768"/>
                    <a:gd name="connsiteX15" fmla="*/ 22059 w 270776"/>
                    <a:gd name="connsiteY15" fmla="*/ 1302106 h 1572768"/>
                    <a:gd name="connsiteX16" fmla="*/ 7429 w 270776"/>
                    <a:gd name="connsiteY16" fmla="*/ 1463040 h 1572768"/>
                    <a:gd name="connsiteX17" fmla="*/ 114 w 270776"/>
                    <a:gd name="connsiteY17" fmla="*/ 1572768 h 157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0776" h="1572768">
                      <a:moveTo>
                        <a:pt x="270776" y="0"/>
                      </a:moveTo>
                      <a:cubicBezTo>
                        <a:pt x="256146" y="24384"/>
                        <a:pt x="239058" y="47453"/>
                        <a:pt x="226885" y="73152"/>
                      </a:cubicBezTo>
                      <a:cubicBezTo>
                        <a:pt x="166195" y="201275"/>
                        <a:pt x="231439" y="99239"/>
                        <a:pt x="190309" y="160934"/>
                      </a:cubicBezTo>
                      <a:cubicBezTo>
                        <a:pt x="167454" y="252356"/>
                        <a:pt x="196657" y="138719"/>
                        <a:pt x="175679" y="212141"/>
                      </a:cubicBezTo>
                      <a:cubicBezTo>
                        <a:pt x="172917" y="221808"/>
                        <a:pt x="172097" y="232067"/>
                        <a:pt x="168363" y="241402"/>
                      </a:cubicBezTo>
                      <a:cubicBezTo>
                        <a:pt x="162288" y="256589"/>
                        <a:pt x="153733" y="270663"/>
                        <a:pt x="146418" y="285293"/>
                      </a:cubicBezTo>
                      <a:cubicBezTo>
                        <a:pt x="108855" y="473115"/>
                        <a:pt x="152161" y="245162"/>
                        <a:pt x="131787" y="768096"/>
                      </a:cubicBezTo>
                      <a:cubicBezTo>
                        <a:pt x="130256" y="807384"/>
                        <a:pt x="123289" y="846302"/>
                        <a:pt x="117157" y="885139"/>
                      </a:cubicBezTo>
                      <a:cubicBezTo>
                        <a:pt x="115954" y="892756"/>
                        <a:pt x="111960" y="899671"/>
                        <a:pt x="109842" y="907085"/>
                      </a:cubicBezTo>
                      <a:cubicBezTo>
                        <a:pt x="107080" y="916752"/>
                        <a:pt x="105289" y="926679"/>
                        <a:pt x="102527" y="936346"/>
                      </a:cubicBezTo>
                      <a:cubicBezTo>
                        <a:pt x="71018" y="1046623"/>
                        <a:pt x="140102" y="786288"/>
                        <a:pt x="80581" y="1009498"/>
                      </a:cubicBezTo>
                      <a:cubicBezTo>
                        <a:pt x="75400" y="1028926"/>
                        <a:pt x="70472" y="1048427"/>
                        <a:pt x="65951" y="1068019"/>
                      </a:cubicBezTo>
                      <a:cubicBezTo>
                        <a:pt x="63155" y="1080134"/>
                        <a:pt x="61907" y="1092600"/>
                        <a:pt x="58635" y="1104595"/>
                      </a:cubicBezTo>
                      <a:cubicBezTo>
                        <a:pt x="54577" y="1119473"/>
                        <a:pt x="48063" y="1133608"/>
                        <a:pt x="44005" y="1148486"/>
                      </a:cubicBezTo>
                      <a:cubicBezTo>
                        <a:pt x="40734" y="1160481"/>
                        <a:pt x="38734" y="1172798"/>
                        <a:pt x="36690" y="1185062"/>
                      </a:cubicBezTo>
                      <a:cubicBezTo>
                        <a:pt x="30878" y="1219933"/>
                        <a:pt x="25355" y="1268045"/>
                        <a:pt x="22059" y="1302106"/>
                      </a:cubicBezTo>
                      <a:cubicBezTo>
                        <a:pt x="16870" y="1355721"/>
                        <a:pt x="12617" y="1409425"/>
                        <a:pt x="7429" y="1463040"/>
                      </a:cubicBezTo>
                      <a:cubicBezTo>
                        <a:pt x="-1502" y="1555325"/>
                        <a:pt x="114" y="1498907"/>
                        <a:pt x="114" y="157276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7" name="任意多边形 200"/>
                <p:cNvSpPr/>
                <p:nvPr/>
              </p:nvSpPr>
              <p:spPr>
                <a:xfrm>
                  <a:off x="2522174" y="2486425"/>
                  <a:ext cx="207844" cy="236005"/>
                </a:xfrm>
                <a:custGeom>
                  <a:avLst/>
                  <a:gdLst>
                    <a:gd name="connsiteX0" fmla="*/ 206033 w 206033"/>
                    <a:gd name="connsiteY0" fmla="*/ 0 h 234086"/>
                    <a:gd name="connsiteX1" fmla="*/ 154826 w 206033"/>
                    <a:gd name="connsiteY1" fmla="*/ 51206 h 234086"/>
                    <a:gd name="connsiteX2" fmla="*/ 140196 w 206033"/>
                    <a:gd name="connsiteY2" fmla="*/ 65837 h 234086"/>
                    <a:gd name="connsiteX3" fmla="*/ 110935 w 206033"/>
                    <a:gd name="connsiteY3" fmla="*/ 109728 h 234086"/>
                    <a:gd name="connsiteX4" fmla="*/ 74359 w 206033"/>
                    <a:gd name="connsiteY4" fmla="*/ 131674 h 234086"/>
                    <a:gd name="connsiteX5" fmla="*/ 52413 w 206033"/>
                    <a:gd name="connsiteY5" fmla="*/ 153619 h 234086"/>
                    <a:gd name="connsiteX6" fmla="*/ 23153 w 206033"/>
                    <a:gd name="connsiteY6" fmla="*/ 175565 h 234086"/>
                    <a:gd name="connsiteX7" fmla="*/ 15837 w 206033"/>
                    <a:gd name="connsiteY7" fmla="*/ 197510 h 234086"/>
                    <a:gd name="connsiteX8" fmla="*/ 1207 w 206033"/>
                    <a:gd name="connsiteY8" fmla="*/ 212141 h 234086"/>
                    <a:gd name="connsiteX9" fmla="*/ 1207 w 206033"/>
                    <a:gd name="connsiteY9" fmla="*/ 234086 h 23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6033" h="234086">
                      <a:moveTo>
                        <a:pt x="206033" y="0"/>
                      </a:moveTo>
                      <a:cubicBezTo>
                        <a:pt x="139619" y="53131"/>
                        <a:pt x="191054" y="5922"/>
                        <a:pt x="154826" y="51206"/>
                      </a:cubicBezTo>
                      <a:cubicBezTo>
                        <a:pt x="150518" y="56592"/>
                        <a:pt x="144334" y="60319"/>
                        <a:pt x="140196" y="65837"/>
                      </a:cubicBezTo>
                      <a:cubicBezTo>
                        <a:pt x="129646" y="79904"/>
                        <a:pt x="123368" y="97295"/>
                        <a:pt x="110935" y="109728"/>
                      </a:cubicBezTo>
                      <a:cubicBezTo>
                        <a:pt x="100881" y="119782"/>
                        <a:pt x="85734" y="123143"/>
                        <a:pt x="74359" y="131674"/>
                      </a:cubicBezTo>
                      <a:cubicBezTo>
                        <a:pt x="66083" y="137881"/>
                        <a:pt x="60268" y="146886"/>
                        <a:pt x="52413" y="153619"/>
                      </a:cubicBezTo>
                      <a:cubicBezTo>
                        <a:pt x="43156" y="161553"/>
                        <a:pt x="32906" y="168250"/>
                        <a:pt x="23153" y="175565"/>
                      </a:cubicBezTo>
                      <a:cubicBezTo>
                        <a:pt x="20714" y="182880"/>
                        <a:pt x="19804" y="190898"/>
                        <a:pt x="15837" y="197510"/>
                      </a:cubicBezTo>
                      <a:cubicBezTo>
                        <a:pt x="12289" y="203424"/>
                        <a:pt x="3768" y="205737"/>
                        <a:pt x="1207" y="212141"/>
                      </a:cubicBezTo>
                      <a:cubicBezTo>
                        <a:pt x="-1510" y="218933"/>
                        <a:pt x="1207" y="226771"/>
                        <a:pt x="1207" y="23408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8" name="任意多边形 201"/>
                <p:cNvSpPr/>
                <p:nvPr/>
              </p:nvSpPr>
              <p:spPr>
                <a:xfrm>
                  <a:off x="2170983" y="2547614"/>
                  <a:ext cx="250852" cy="559413"/>
                </a:xfrm>
                <a:custGeom>
                  <a:avLst/>
                  <a:gdLst>
                    <a:gd name="connsiteX0" fmla="*/ 249326 w 249326"/>
                    <a:gd name="connsiteY0" fmla="*/ 0 h 555955"/>
                    <a:gd name="connsiteX1" fmla="*/ 198120 w 249326"/>
                    <a:gd name="connsiteY1" fmla="*/ 21945 h 555955"/>
                    <a:gd name="connsiteX2" fmla="*/ 190805 w 249326"/>
                    <a:gd name="connsiteY2" fmla="*/ 51206 h 555955"/>
                    <a:gd name="connsiteX3" fmla="*/ 183489 w 249326"/>
                    <a:gd name="connsiteY3" fmla="*/ 73152 h 555955"/>
                    <a:gd name="connsiteX4" fmla="*/ 161544 w 249326"/>
                    <a:gd name="connsiteY4" fmla="*/ 102412 h 555955"/>
                    <a:gd name="connsiteX5" fmla="*/ 146913 w 249326"/>
                    <a:gd name="connsiteY5" fmla="*/ 138988 h 555955"/>
                    <a:gd name="connsiteX6" fmla="*/ 132283 w 249326"/>
                    <a:gd name="connsiteY6" fmla="*/ 160934 h 555955"/>
                    <a:gd name="connsiteX7" fmla="*/ 110337 w 249326"/>
                    <a:gd name="connsiteY7" fmla="*/ 241401 h 555955"/>
                    <a:gd name="connsiteX8" fmla="*/ 95707 w 249326"/>
                    <a:gd name="connsiteY8" fmla="*/ 256032 h 555955"/>
                    <a:gd name="connsiteX9" fmla="*/ 81077 w 249326"/>
                    <a:gd name="connsiteY9" fmla="*/ 299923 h 555955"/>
                    <a:gd name="connsiteX10" fmla="*/ 59131 w 249326"/>
                    <a:gd name="connsiteY10" fmla="*/ 402336 h 555955"/>
                    <a:gd name="connsiteX11" fmla="*/ 44501 w 249326"/>
                    <a:gd name="connsiteY11" fmla="*/ 438912 h 555955"/>
                    <a:gd name="connsiteX12" fmla="*/ 37185 w 249326"/>
                    <a:gd name="connsiteY12" fmla="*/ 468172 h 555955"/>
                    <a:gd name="connsiteX13" fmla="*/ 22555 w 249326"/>
                    <a:gd name="connsiteY13" fmla="*/ 497433 h 555955"/>
                    <a:gd name="connsiteX14" fmla="*/ 15240 w 249326"/>
                    <a:gd name="connsiteY14" fmla="*/ 519379 h 555955"/>
                    <a:gd name="connsiteX15" fmla="*/ 609 w 249326"/>
                    <a:gd name="connsiteY15" fmla="*/ 555955 h 55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9326" h="555955">
                      <a:moveTo>
                        <a:pt x="249326" y="0"/>
                      </a:moveTo>
                      <a:cubicBezTo>
                        <a:pt x="232257" y="7315"/>
                        <a:pt x="212095" y="9716"/>
                        <a:pt x="198120" y="21945"/>
                      </a:cubicBezTo>
                      <a:cubicBezTo>
                        <a:pt x="190554" y="28566"/>
                        <a:pt x="193567" y="41539"/>
                        <a:pt x="190805" y="51206"/>
                      </a:cubicBezTo>
                      <a:cubicBezTo>
                        <a:pt x="188687" y="58620"/>
                        <a:pt x="187315" y="66457"/>
                        <a:pt x="183489" y="73152"/>
                      </a:cubicBezTo>
                      <a:cubicBezTo>
                        <a:pt x="177440" y="83737"/>
                        <a:pt x="167465" y="91755"/>
                        <a:pt x="161544" y="102412"/>
                      </a:cubicBezTo>
                      <a:cubicBezTo>
                        <a:pt x="155167" y="113891"/>
                        <a:pt x="152785" y="127243"/>
                        <a:pt x="146913" y="138988"/>
                      </a:cubicBezTo>
                      <a:cubicBezTo>
                        <a:pt x="142981" y="146852"/>
                        <a:pt x="136215" y="153070"/>
                        <a:pt x="132283" y="160934"/>
                      </a:cubicBezTo>
                      <a:cubicBezTo>
                        <a:pt x="123918" y="177664"/>
                        <a:pt x="112996" y="238742"/>
                        <a:pt x="110337" y="241401"/>
                      </a:cubicBezTo>
                      <a:lnTo>
                        <a:pt x="95707" y="256032"/>
                      </a:lnTo>
                      <a:cubicBezTo>
                        <a:pt x="90830" y="270662"/>
                        <a:pt x="84102" y="284801"/>
                        <a:pt x="81077" y="299923"/>
                      </a:cubicBezTo>
                      <a:cubicBezTo>
                        <a:pt x="80982" y="300397"/>
                        <a:pt x="65803" y="382320"/>
                        <a:pt x="59131" y="402336"/>
                      </a:cubicBezTo>
                      <a:cubicBezTo>
                        <a:pt x="54979" y="414793"/>
                        <a:pt x="48654" y="426455"/>
                        <a:pt x="44501" y="438912"/>
                      </a:cubicBezTo>
                      <a:cubicBezTo>
                        <a:pt x="41322" y="448450"/>
                        <a:pt x="40715" y="458759"/>
                        <a:pt x="37185" y="468172"/>
                      </a:cubicBezTo>
                      <a:cubicBezTo>
                        <a:pt x="33356" y="478382"/>
                        <a:pt x="26850" y="487410"/>
                        <a:pt x="22555" y="497433"/>
                      </a:cubicBezTo>
                      <a:cubicBezTo>
                        <a:pt x="19518" y="504521"/>
                        <a:pt x="19207" y="512767"/>
                        <a:pt x="15240" y="519379"/>
                      </a:cubicBezTo>
                      <a:cubicBezTo>
                        <a:pt x="-4564" y="552385"/>
                        <a:pt x="609" y="513108"/>
                        <a:pt x="609" y="555955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9" name="任意多边形 202"/>
                <p:cNvSpPr/>
                <p:nvPr/>
              </p:nvSpPr>
              <p:spPr>
                <a:xfrm>
                  <a:off x="2371663" y="2591315"/>
                  <a:ext cx="121843" cy="917789"/>
                </a:xfrm>
                <a:custGeom>
                  <a:avLst/>
                  <a:gdLst>
                    <a:gd name="connsiteX0" fmla="*/ 124470 w 124470"/>
                    <a:gd name="connsiteY0" fmla="*/ 0 h 914400"/>
                    <a:gd name="connsiteX1" fmla="*/ 117155 w 124470"/>
                    <a:gd name="connsiteY1" fmla="*/ 36576 h 914400"/>
                    <a:gd name="connsiteX2" fmla="*/ 109840 w 124470"/>
                    <a:gd name="connsiteY2" fmla="*/ 58521 h 914400"/>
                    <a:gd name="connsiteX3" fmla="*/ 102525 w 124470"/>
                    <a:gd name="connsiteY3" fmla="*/ 146304 h 914400"/>
                    <a:gd name="connsiteX4" fmla="*/ 65949 w 124470"/>
                    <a:gd name="connsiteY4" fmla="*/ 256032 h 914400"/>
                    <a:gd name="connsiteX5" fmla="*/ 58633 w 124470"/>
                    <a:gd name="connsiteY5" fmla="*/ 299923 h 914400"/>
                    <a:gd name="connsiteX6" fmla="*/ 44003 w 124470"/>
                    <a:gd name="connsiteY6" fmla="*/ 694944 h 914400"/>
                    <a:gd name="connsiteX7" fmla="*/ 29373 w 124470"/>
                    <a:gd name="connsiteY7" fmla="*/ 724205 h 914400"/>
                    <a:gd name="connsiteX8" fmla="*/ 14742 w 124470"/>
                    <a:gd name="connsiteY8" fmla="*/ 768096 h 914400"/>
                    <a:gd name="connsiteX9" fmla="*/ 7427 w 124470"/>
                    <a:gd name="connsiteY9" fmla="*/ 841248 h 914400"/>
                    <a:gd name="connsiteX10" fmla="*/ 112 w 124470"/>
                    <a:gd name="connsiteY10" fmla="*/ 91440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4470" h="914400">
                      <a:moveTo>
                        <a:pt x="124470" y="0"/>
                      </a:moveTo>
                      <a:cubicBezTo>
                        <a:pt x="122032" y="12192"/>
                        <a:pt x="120171" y="24514"/>
                        <a:pt x="117155" y="36576"/>
                      </a:cubicBezTo>
                      <a:cubicBezTo>
                        <a:pt x="115285" y="44056"/>
                        <a:pt x="110859" y="50878"/>
                        <a:pt x="109840" y="58521"/>
                      </a:cubicBezTo>
                      <a:cubicBezTo>
                        <a:pt x="105959" y="87626"/>
                        <a:pt x="106881" y="117266"/>
                        <a:pt x="102525" y="146304"/>
                      </a:cubicBezTo>
                      <a:cubicBezTo>
                        <a:pt x="95166" y="195361"/>
                        <a:pt x="84938" y="211722"/>
                        <a:pt x="65949" y="256032"/>
                      </a:cubicBezTo>
                      <a:cubicBezTo>
                        <a:pt x="63510" y="270662"/>
                        <a:pt x="60271" y="285182"/>
                        <a:pt x="58633" y="299923"/>
                      </a:cubicBezTo>
                      <a:cubicBezTo>
                        <a:pt x="40636" y="461889"/>
                        <a:pt x="59605" y="455705"/>
                        <a:pt x="44003" y="694944"/>
                      </a:cubicBezTo>
                      <a:cubicBezTo>
                        <a:pt x="43293" y="705826"/>
                        <a:pt x="33423" y="714080"/>
                        <a:pt x="29373" y="724205"/>
                      </a:cubicBezTo>
                      <a:cubicBezTo>
                        <a:pt x="23645" y="738524"/>
                        <a:pt x="19619" y="753466"/>
                        <a:pt x="14742" y="768096"/>
                      </a:cubicBezTo>
                      <a:cubicBezTo>
                        <a:pt x="12304" y="792480"/>
                        <a:pt x="10466" y="816932"/>
                        <a:pt x="7427" y="841248"/>
                      </a:cubicBezTo>
                      <a:cubicBezTo>
                        <a:pt x="-1491" y="912597"/>
                        <a:pt x="112" y="858577"/>
                        <a:pt x="112" y="914400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0" name="任意多边形 203"/>
                <p:cNvSpPr/>
                <p:nvPr/>
              </p:nvSpPr>
              <p:spPr>
                <a:xfrm>
                  <a:off x="5439192" y="510998"/>
                  <a:ext cx="480200" cy="480748"/>
                </a:xfrm>
                <a:custGeom>
                  <a:avLst/>
                  <a:gdLst>
                    <a:gd name="connsiteX0" fmla="*/ 14829 w 475687"/>
                    <a:gd name="connsiteY0" fmla="*/ 51531 h 483128"/>
                    <a:gd name="connsiteX1" fmla="*/ 199 w 475687"/>
                    <a:gd name="connsiteY1" fmla="*/ 14955 h 483128"/>
                    <a:gd name="connsiteX2" fmla="*/ 22144 w 475687"/>
                    <a:gd name="connsiteY2" fmla="*/ 325 h 483128"/>
                    <a:gd name="connsiteX3" fmla="*/ 95296 w 475687"/>
                    <a:gd name="connsiteY3" fmla="*/ 7640 h 483128"/>
                    <a:gd name="connsiteX4" fmla="*/ 109927 w 475687"/>
                    <a:gd name="connsiteY4" fmla="*/ 29586 h 483128"/>
                    <a:gd name="connsiteX5" fmla="*/ 124557 w 475687"/>
                    <a:gd name="connsiteY5" fmla="*/ 73477 h 483128"/>
                    <a:gd name="connsiteX6" fmla="*/ 153818 w 475687"/>
                    <a:gd name="connsiteY6" fmla="*/ 110053 h 483128"/>
                    <a:gd name="connsiteX7" fmla="*/ 175764 w 475687"/>
                    <a:gd name="connsiteY7" fmla="*/ 131998 h 483128"/>
                    <a:gd name="connsiteX8" fmla="*/ 212340 w 475687"/>
                    <a:gd name="connsiteY8" fmla="*/ 175890 h 483128"/>
                    <a:gd name="connsiteX9" fmla="*/ 285492 w 475687"/>
                    <a:gd name="connsiteY9" fmla="*/ 234411 h 483128"/>
                    <a:gd name="connsiteX10" fmla="*/ 322068 w 475687"/>
                    <a:gd name="connsiteY10" fmla="*/ 270987 h 483128"/>
                    <a:gd name="connsiteX11" fmla="*/ 344013 w 475687"/>
                    <a:gd name="connsiteY11" fmla="*/ 285618 h 483128"/>
                    <a:gd name="connsiteX12" fmla="*/ 402535 w 475687"/>
                    <a:gd name="connsiteY12" fmla="*/ 329509 h 483128"/>
                    <a:gd name="connsiteX13" fmla="*/ 431796 w 475687"/>
                    <a:gd name="connsiteY13" fmla="*/ 373400 h 483128"/>
                    <a:gd name="connsiteX14" fmla="*/ 475687 w 475687"/>
                    <a:gd name="connsiteY14" fmla="*/ 417291 h 483128"/>
                    <a:gd name="connsiteX15" fmla="*/ 468372 w 475687"/>
                    <a:gd name="connsiteY15" fmla="*/ 461182 h 483128"/>
                    <a:gd name="connsiteX16" fmla="*/ 424480 w 475687"/>
                    <a:gd name="connsiteY16" fmla="*/ 475813 h 483128"/>
                    <a:gd name="connsiteX17" fmla="*/ 402535 w 475687"/>
                    <a:gd name="connsiteY17" fmla="*/ 483128 h 483128"/>
                    <a:gd name="connsiteX18" fmla="*/ 373274 w 475687"/>
                    <a:gd name="connsiteY18" fmla="*/ 453867 h 483128"/>
                    <a:gd name="connsiteX19" fmla="*/ 351328 w 475687"/>
                    <a:gd name="connsiteY19" fmla="*/ 439237 h 483128"/>
                    <a:gd name="connsiteX20" fmla="*/ 336698 w 475687"/>
                    <a:gd name="connsiteY20" fmla="*/ 380715 h 483128"/>
                    <a:gd name="connsiteX21" fmla="*/ 314752 w 475687"/>
                    <a:gd name="connsiteY21" fmla="*/ 366085 h 483128"/>
                    <a:gd name="connsiteX22" fmla="*/ 300122 w 475687"/>
                    <a:gd name="connsiteY22" fmla="*/ 344139 h 483128"/>
                    <a:gd name="connsiteX23" fmla="*/ 248916 w 475687"/>
                    <a:gd name="connsiteY23" fmla="*/ 314878 h 483128"/>
                    <a:gd name="connsiteX24" fmla="*/ 234285 w 475687"/>
                    <a:gd name="connsiteY24" fmla="*/ 300248 h 483128"/>
                    <a:gd name="connsiteX25" fmla="*/ 205024 w 475687"/>
                    <a:gd name="connsiteY25" fmla="*/ 256357 h 483128"/>
                    <a:gd name="connsiteX26" fmla="*/ 131872 w 475687"/>
                    <a:gd name="connsiteY26" fmla="*/ 212466 h 483128"/>
                    <a:gd name="connsiteX27" fmla="*/ 58720 w 475687"/>
                    <a:gd name="connsiteY27" fmla="*/ 139314 h 483128"/>
                    <a:gd name="connsiteX28" fmla="*/ 36775 w 475687"/>
                    <a:gd name="connsiteY28" fmla="*/ 124683 h 483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5687" h="483128">
                      <a:moveTo>
                        <a:pt x="14829" y="51531"/>
                      </a:moveTo>
                      <a:cubicBezTo>
                        <a:pt x="9952" y="39339"/>
                        <a:pt x="-1658" y="27954"/>
                        <a:pt x="199" y="14955"/>
                      </a:cubicBezTo>
                      <a:cubicBezTo>
                        <a:pt x="1442" y="6252"/>
                        <a:pt x="13378" y="999"/>
                        <a:pt x="22144" y="325"/>
                      </a:cubicBezTo>
                      <a:cubicBezTo>
                        <a:pt x="46577" y="-1554"/>
                        <a:pt x="70912" y="5202"/>
                        <a:pt x="95296" y="7640"/>
                      </a:cubicBezTo>
                      <a:cubicBezTo>
                        <a:pt x="100173" y="14955"/>
                        <a:pt x="106356" y="21552"/>
                        <a:pt x="109927" y="29586"/>
                      </a:cubicBezTo>
                      <a:cubicBezTo>
                        <a:pt x="116190" y="43679"/>
                        <a:pt x="113652" y="62573"/>
                        <a:pt x="124557" y="73477"/>
                      </a:cubicBezTo>
                      <a:cubicBezTo>
                        <a:pt x="167120" y="116037"/>
                        <a:pt x="107681" y="54689"/>
                        <a:pt x="153818" y="110053"/>
                      </a:cubicBezTo>
                      <a:cubicBezTo>
                        <a:pt x="160441" y="118000"/>
                        <a:pt x="169141" y="124051"/>
                        <a:pt x="175764" y="131998"/>
                      </a:cubicBezTo>
                      <a:cubicBezTo>
                        <a:pt x="198011" y="158695"/>
                        <a:pt x="181966" y="152266"/>
                        <a:pt x="212340" y="175890"/>
                      </a:cubicBezTo>
                      <a:cubicBezTo>
                        <a:pt x="295385" y="240480"/>
                        <a:pt x="222086" y="171004"/>
                        <a:pt x="285492" y="234411"/>
                      </a:cubicBezTo>
                      <a:lnTo>
                        <a:pt x="322068" y="270987"/>
                      </a:lnTo>
                      <a:cubicBezTo>
                        <a:pt x="329383" y="275864"/>
                        <a:pt x="337397" y="279829"/>
                        <a:pt x="344013" y="285618"/>
                      </a:cubicBezTo>
                      <a:cubicBezTo>
                        <a:pt x="395738" y="330879"/>
                        <a:pt x="359895" y="315296"/>
                        <a:pt x="402535" y="329509"/>
                      </a:cubicBezTo>
                      <a:cubicBezTo>
                        <a:pt x="412289" y="344139"/>
                        <a:pt x="417729" y="362850"/>
                        <a:pt x="431796" y="373400"/>
                      </a:cubicBezTo>
                      <a:cubicBezTo>
                        <a:pt x="468089" y="400621"/>
                        <a:pt x="454293" y="385202"/>
                        <a:pt x="475687" y="417291"/>
                      </a:cubicBezTo>
                      <a:cubicBezTo>
                        <a:pt x="473249" y="431921"/>
                        <a:pt x="478139" y="450020"/>
                        <a:pt x="468372" y="461182"/>
                      </a:cubicBezTo>
                      <a:cubicBezTo>
                        <a:pt x="458216" y="472788"/>
                        <a:pt x="439111" y="470936"/>
                        <a:pt x="424480" y="475813"/>
                      </a:cubicBezTo>
                      <a:lnTo>
                        <a:pt x="402535" y="483128"/>
                      </a:lnTo>
                      <a:cubicBezTo>
                        <a:pt x="354652" y="467168"/>
                        <a:pt x="401649" y="489335"/>
                        <a:pt x="373274" y="453867"/>
                      </a:cubicBezTo>
                      <a:cubicBezTo>
                        <a:pt x="367782" y="447002"/>
                        <a:pt x="358643" y="444114"/>
                        <a:pt x="351328" y="439237"/>
                      </a:cubicBezTo>
                      <a:cubicBezTo>
                        <a:pt x="350964" y="437416"/>
                        <a:pt x="342696" y="388212"/>
                        <a:pt x="336698" y="380715"/>
                      </a:cubicBezTo>
                      <a:cubicBezTo>
                        <a:pt x="331206" y="373850"/>
                        <a:pt x="322067" y="370962"/>
                        <a:pt x="314752" y="366085"/>
                      </a:cubicBezTo>
                      <a:cubicBezTo>
                        <a:pt x="309875" y="358770"/>
                        <a:pt x="306339" y="350356"/>
                        <a:pt x="300122" y="344139"/>
                      </a:cubicBezTo>
                      <a:cubicBezTo>
                        <a:pt x="285162" y="329179"/>
                        <a:pt x="266120" y="326348"/>
                        <a:pt x="248916" y="314878"/>
                      </a:cubicBezTo>
                      <a:cubicBezTo>
                        <a:pt x="243177" y="311052"/>
                        <a:pt x="238423" y="305765"/>
                        <a:pt x="234285" y="300248"/>
                      </a:cubicBezTo>
                      <a:cubicBezTo>
                        <a:pt x="223735" y="286181"/>
                        <a:pt x="220751" y="264221"/>
                        <a:pt x="205024" y="256357"/>
                      </a:cubicBezTo>
                      <a:cubicBezTo>
                        <a:pt x="181939" y="244813"/>
                        <a:pt x="149521" y="230115"/>
                        <a:pt x="131872" y="212466"/>
                      </a:cubicBezTo>
                      <a:lnTo>
                        <a:pt x="58720" y="139314"/>
                      </a:lnTo>
                      <a:cubicBezTo>
                        <a:pt x="42365" y="122959"/>
                        <a:pt x="50987" y="124683"/>
                        <a:pt x="36775" y="124683"/>
                      </a:cubicBez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1" name="任意多边形 204"/>
                <p:cNvSpPr/>
                <p:nvPr/>
              </p:nvSpPr>
              <p:spPr>
                <a:xfrm>
                  <a:off x="5847720" y="983003"/>
                  <a:ext cx="1540929" cy="2770845"/>
                </a:xfrm>
                <a:custGeom>
                  <a:avLst/>
                  <a:gdLst>
                    <a:gd name="connsiteX0" fmla="*/ 151 w 1536343"/>
                    <a:gd name="connsiteY0" fmla="*/ 36645 h 2772530"/>
                    <a:gd name="connsiteX1" fmla="*/ 36727 w 1536343"/>
                    <a:gd name="connsiteY1" fmla="*/ 51275 h 2772530"/>
                    <a:gd name="connsiteX2" fmla="*/ 51357 w 1536343"/>
                    <a:gd name="connsiteY2" fmla="*/ 65906 h 2772530"/>
                    <a:gd name="connsiteX3" fmla="*/ 117194 w 1536343"/>
                    <a:gd name="connsiteY3" fmla="*/ 124427 h 2772530"/>
                    <a:gd name="connsiteX4" fmla="*/ 131825 w 1536343"/>
                    <a:gd name="connsiteY4" fmla="*/ 146373 h 2772530"/>
                    <a:gd name="connsiteX5" fmla="*/ 168401 w 1536343"/>
                    <a:gd name="connsiteY5" fmla="*/ 182949 h 2772530"/>
                    <a:gd name="connsiteX6" fmla="*/ 197661 w 1536343"/>
                    <a:gd name="connsiteY6" fmla="*/ 226840 h 2772530"/>
                    <a:gd name="connsiteX7" fmla="*/ 204977 w 1536343"/>
                    <a:gd name="connsiteY7" fmla="*/ 248786 h 2772530"/>
                    <a:gd name="connsiteX8" fmla="*/ 226922 w 1536343"/>
                    <a:gd name="connsiteY8" fmla="*/ 263416 h 2772530"/>
                    <a:gd name="connsiteX9" fmla="*/ 278129 w 1536343"/>
                    <a:gd name="connsiteY9" fmla="*/ 299992 h 2772530"/>
                    <a:gd name="connsiteX10" fmla="*/ 307389 w 1536343"/>
                    <a:gd name="connsiteY10" fmla="*/ 314622 h 2772530"/>
                    <a:gd name="connsiteX11" fmla="*/ 351281 w 1536343"/>
                    <a:gd name="connsiteY11" fmla="*/ 329253 h 2772530"/>
                    <a:gd name="connsiteX12" fmla="*/ 409802 w 1536343"/>
                    <a:gd name="connsiteY12" fmla="*/ 395090 h 2772530"/>
                    <a:gd name="connsiteX13" fmla="*/ 417117 w 1536343"/>
                    <a:gd name="connsiteY13" fmla="*/ 424350 h 2772530"/>
                    <a:gd name="connsiteX14" fmla="*/ 431748 w 1536343"/>
                    <a:gd name="connsiteY14" fmla="*/ 438981 h 2772530"/>
                    <a:gd name="connsiteX15" fmla="*/ 468324 w 1536343"/>
                    <a:gd name="connsiteY15" fmla="*/ 512133 h 2772530"/>
                    <a:gd name="connsiteX16" fmla="*/ 475639 w 1536343"/>
                    <a:gd name="connsiteY16" fmla="*/ 541394 h 2772530"/>
                    <a:gd name="connsiteX17" fmla="*/ 490269 w 1536343"/>
                    <a:gd name="connsiteY17" fmla="*/ 563339 h 2772530"/>
                    <a:gd name="connsiteX18" fmla="*/ 504900 w 1536343"/>
                    <a:gd name="connsiteY18" fmla="*/ 592600 h 2772530"/>
                    <a:gd name="connsiteX19" fmla="*/ 512215 w 1536343"/>
                    <a:gd name="connsiteY19" fmla="*/ 614546 h 2772530"/>
                    <a:gd name="connsiteX20" fmla="*/ 526845 w 1536343"/>
                    <a:gd name="connsiteY20" fmla="*/ 636491 h 2772530"/>
                    <a:gd name="connsiteX21" fmla="*/ 556106 w 1536343"/>
                    <a:gd name="connsiteY21" fmla="*/ 695013 h 2772530"/>
                    <a:gd name="connsiteX22" fmla="*/ 570737 w 1536343"/>
                    <a:gd name="connsiteY22" fmla="*/ 746219 h 2772530"/>
                    <a:gd name="connsiteX23" fmla="*/ 592682 w 1536343"/>
                    <a:gd name="connsiteY23" fmla="*/ 760850 h 2772530"/>
                    <a:gd name="connsiteX24" fmla="*/ 607313 w 1536343"/>
                    <a:gd name="connsiteY24" fmla="*/ 790110 h 2772530"/>
                    <a:gd name="connsiteX25" fmla="*/ 621943 w 1536343"/>
                    <a:gd name="connsiteY25" fmla="*/ 804741 h 2772530"/>
                    <a:gd name="connsiteX26" fmla="*/ 643889 w 1536343"/>
                    <a:gd name="connsiteY26" fmla="*/ 841317 h 2772530"/>
                    <a:gd name="connsiteX27" fmla="*/ 680465 w 1536343"/>
                    <a:gd name="connsiteY27" fmla="*/ 907154 h 2772530"/>
                    <a:gd name="connsiteX28" fmla="*/ 695095 w 1536343"/>
                    <a:gd name="connsiteY28" fmla="*/ 972990 h 2772530"/>
                    <a:gd name="connsiteX29" fmla="*/ 709725 w 1536343"/>
                    <a:gd name="connsiteY29" fmla="*/ 1002251 h 2772530"/>
                    <a:gd name="connsiteX30" fmla="*/ 717041 w 1536343"/>
                    <a:gd name="connsiteY30" fmla="*/ 1031512 h 2772530"/>
                    <a:gd name="connsiteX31" fmla="*/ 724356 w 1536343"/>
                    <a:gd name="connsiteY31" fmla="*/ 1075403 h 2772530"/>
                    <a:gd name="connsiteX32" fmla="*/ 746301 w 1536343"/>
                    <a:gd name="connsiteY32" fmla="*/ 1097349 h 2772530"/>
                    <a:gd name="connsiteX33" fmla="*/ 775562 w 1536343"/>
                    <a:gd name="connsiteY33" fmla="*/ 1155870 h 2772530"/>
                    <a:gd name="connsiteX34" fmla="*/ 790193 w 1536343"/>
                    <a:gd name="connsiteY34" fmla="*/ 1199762 h 2772530"/>
                    <a:gd name="connsiteX35" fmla="*/ 804823 w 1536343"/>
                    <a:gd name="connsiteY35" fmla="*/ 1221707 h 2772530"/>
                    <a:gd name="connsiteX36" fmla="*/ 812138 w 1536343"/>
                    <a:gd name="connsiteY36" fmla="*/ 1272914 h 2772530"/>
                    <a:gd name="connsiteX37" fmla="*/ 826769 w 1536343"/>
                    <a:gd name="connsiteY37" fmla="*/ 1331435 h 2772530"/>
                    <a:gd name="connsiteX38" fmla="*/ 834084 w 1536343"/>
                    <a:gd name="connsiteY38" fmla="*/ 1360696 h 2772530"/>
                    <a:gd name="connsiteX39" fmla="*/ 841399 w 1536343"/>
                    <a:gd name="connsiteY39" fmla="*/ 1382642 h 2772530"/>
                    <a:gd name="connsiteX40" fmla="*/ 870660 w 1536343"/>
                    <a:gd name="connsiteY40" fmla="*/ 1455794 h 2772530"/>
                    <a:gd name="connsiteX41" fmla="*/ 899921 w 1536343"/>
                    <a:gd name="connsiteY41" fmla="*/ 1514315 h 2772530"/>
                    <a:gd name="connsiteX42" fmla="*/ 921866 w 1536343"/>
                    <a:gd name="connsiteY42" fmla="*/ 1565522 h 2772530"/>
                    <a:gd name="connsiteX43" fmla="*/ 936497 w 1536343"/>
                    <a:gd name="connsiteY43" fmla="*/ 1580152 h 2772530"/>
                    <a:gd name="connsiteX44" fmla="*/ 973073 w 1536343"/>
                    <a:gd name="connsiteY44" fmla="*/ 1638674 h 2772530"/>
                    <a:gd name="connsiteX45" fmla="*/ 1038909 w 1536343"/>
                    <a:gd name="connsiteY45" fmla="*/ 1704510 h 2772530"/>
                    <a:gd name="connsiteX46" fmla="*/ 1053540 w 1536343"/>
                    <a:gd name="connsiteY46" fmla="*/ 1719141 h 2772530"/>
                    <a:gd name="connsiteX47" fmla="*/ 1090116 w 1536343"/>
                    <a:gd name="connsiteY47" fmla="*/ 1763032 h 2772530"/>
                    <a:gd name="connsiteX48" fmla="*/ 1104746 w 1536343"/>
                    <a:gd name="connsiteY48" fmla="*/ 1792293 h 2772530"/>
                    <a:gd name="connsiteX49" fmla="*/ 1112061 w 1536343"/>
                    <a:gd name="connsiteY49" fmla="*/ 1821554 h 2772530"/>
                    <a:gd name="connsiteX50" fmla="*/ 1134007 w 1536343"/>
                    <a:gd name="connsiteY50" fmla="*/ 1902021 h 2772530"/>
                    <a:gd name="connsiteX51" fmla="*/ 1141322 w 1536343"/>
                    <a:gd name="connsiteY51" fmla="*/ 1953227 h 2772530"/>
                    <a:gd name="connsiteX52" fmla="*/ 1155953 w 1536343"/>
                    <a:gd name="connsiteY52" fmla="*/ 2004434 h 2772530"/>
                    <a:gd name="connsiteX53" fmla="*/ 1170583 w 1536343"/>
                    <a:gd name="connsiteY53" fmla="*/ 2062955 h 2772530"/>
                    <a:gd name="connsiteX54" fmla="*/ 1177898 w 1536343"/>
                    <a:gd name="connsiteY54" fmla="*/ 2084901 h 2772530"/>
                    <a:gd name="connsiteX55" fmla="*/ 1199844 w 1536343"/>
                    <a:gd name="connsiteY55" fmla="*/ 2121477 h 2772530"/>
                    <a:gd name="connsiteX56" fmla="*/ 1236420 w 1536343"/>
                    <a:gd name="connsiteY56" fmla="*/ 2201944 h 2772530"/>
                    <a:gd name="connsiteX57" fmla="*/ 1243735 w 1536343"/>
                    <a:gd name="connsiteY57" fmla="*/ 2223890 h 2772530"/>
                    <a:gd name="connsiteX58" fmla="*/ 1251050 w 1536343"/>
                    <a:gd name="connsiteY58" fmla="*/ 2260466 h 2772530"/>
                    <a:gd name="connsiteX59" fmla="*/ 1265681 w 1536343"/>
                    <a:gd name="connsiteY59" fmla="*/ 2275096 h 2772530"/>
                    <a:gd name="connsiteX60" fmla="*/ 1280311 w 1536343"/>
                    <a:gd name="connsiteY60" fmla="*/ 2297042 h 2772530"/>
                    <a:gd name="connsiteX61" fmla="*/ 1331517 w 1536343"/>
                    <a:gd name="connsiteY61" fmla="*/ 2362878 h 2772530"/>
                    <a:gd name="connsiteX62" fmla="*/ 1346148 w 1536343"/>
                    <a:gd name="connsiteY62" fmla="*/ 2392139 h 2772530"/>
                    <a:gd name="connsiteX63" fmla="*/ 1353463 w 1536343"/>
                    <a:gd name="connsiteY63" fmla="*/ 2414085 h 2772530"/>
                    <a:gd name="connsiteX64" fmla="*/ 1382724 w 1536343"/>
                    <a:gd name="connsiteY64" fmla="*/ 2465291 h 2772530"/>
                    <a:gd name="connsiteX65" fmla="*/ 1397354 w 1536343"/>
                    <a:gd name="connsiteY65" fmla="*/ 2479922 h 2772530"/>
                    <a:gd name="connsiteX66" fmla="*/ 1404669 w 1536343"/>
                    <a:gd name="connsiteY66" fmla="*/ 2501867 h 2772530"/>
                    <a:gd name="connsiteX67" fmla="*/ 1441245 w 1536343"/>
                    <a:gd name="connsiteY67" fmla="*/ 2553074 h 2772530"/>
                    <a:gd name="connsiteX68" fmla="*/ 1470506 w 1536343"/>
                    <a:gd name="connsiteY68" fmla="*/ 2604280 h 2772530"/>
                    <a:gd name="connsiteX69" fmla="*/ 1477821 w 1536343"/>
                    <a:gd name="connsiteY69" fmla="*/ 2640856 h 2772530"/>
                    <a:gd name="connsiteX70" fmla="*/ 1507082 w 1536343"/>
                    <a:gd name="connsiteY70" fmla="*/ 2699378 h 2772530"/>
                    <a:gd name="connsiteX71" fmla="*/ 1521713 w 1536343"/>
                    <a:gd name="connsiteY71" fmla="*/ 2728638 h 2772530"/>
                    <a:gd name="connsiteX72" fmla="*/ 1536343 w 1536343"/>
                    <a:gd name="connsiteY72" fmla="*/ 2772530 h 2772530"/>
                    <a:gd name="connsiteX73" fmla="*/ 1521713 w 1536343"/>
                    <a:gd name="connsiteY73" fmla="*/ 2699378 h 2772530"/>
                    <a:gd name="connsiteX74" fmla="*/ 1507082 w 1536343"/>
                    <a:gd name="connsiteY74" fmla="*/ 2677432 h 2772530"/>
                    <a:gd name="connsiteX75" fmla="*/ 1492452 w 1536343"/>
                    <a:gd name="connsiteY75" fmla="*/ 2611595 h 2772530"/>
                    <a:gd name="connsiteX76" fmla="*/ 1477821 w 1536343"/>
                    <a:gd name="connsiteY76" fmla="*/ 2567704 h 2772530"/>
                    <a:gd name="connsiteX77" fmla="*/ 1463191 w 1536343"/>
                    <a:gd name="connsiteY77" fmla="*/ 2545758 h 2772530"/>
                    <a:gd name="connsiteX78" fmla="*/ 1448561 w 1536343"/>
                    <a:gd name="connsiteY78" fmla="*/ 2494552 h 2772530"/>
                    <a:gd name="connsiteX79" fmla="*/ 1411985 w 1536343"/>
                    <a:gd name="connsiteY79" fmla="*/ 2443346 h 2772530"/>
                    <a:gd name="connsiteX80" fmla="*/ 1404669 w 1536343"/>
                    <a:gd name="connsiteY80" fmla="*/ 2414085 h 2772530"/>
                    <a:gd name="connsiteX81" fmla="*/ 1397354 w 1536343"/>
                    <a:gd name="connsiteY81" fmla="*/ 2377509 h 2772530"/>
                    <a:gd name="connsiteX82" fmla="*/ 1390039 w 1536343"/>
                    <a:gd name="connsiteY82" fmla="*/ 2355563 h 2772530"/>
                    <a:gd name="connsiteX83" fmla="*/ 1382724 w 1536343"/>
                    <a:gd name="connsiteY83" fmla="*/ 2326302 h 2772530"/>
                    <a:gd name="connsiteX84" fmla="*/ 1360778 w 1536343"/>
                    <a:gd name="connsiteY84" fmla="*/ 2297042 h 2772530"/>
                    <a:gd name="connsiteX85" fmla="*/ 1346148 w 1536343"/>
                    <a:gd name="connsiteY85" fmla="*/ 2253150 h 2772530"/>
                    <a:gd name="connsiteX86" fmla="*/ 1338833 w 1536343"/>
                    <a:gd name="connsiteY86" fmla="*/ 2231205 h 2772530"/>
                    <a:gd name="connsiteX87" fmla="*/ 1324202 w 1536343"/>
                    <a:gd name="connsiteY87" fmla="*/ 2209259 h 2772530"/>
                    <a:gd name="connsiteX88" fmla="*/ 1302257 w 1536343"/>
                    <a:gd name="connsiteY88" fmla="*/ 2165368 h 2772530"/>
                    <a:gd name="connsiteX89" fmla="*/ 1287626 w 1536343"/>
                    <a:gd name="connsiteY89" fmla="*/ 2121477 h 2772530"/>
                    <a:gd name="connsiteX90" fmla="*/ 1272996 w 1536343"/>
                    <a:gd name="connsiteY90" fmla="*/ 2099531 h 2772530"/>
                    <a:gd name="connsiteX91" fmla="*/ 1265681 w 1536343"/>
                    <a:gd name="connsiteY91" fmla="*/ 2077586 h 2772530"/>
                    <a:gd name="connsiteX92" fmla="*/ 1251050 w 1536343"/>
                    <a:gd name="connsiteY92" fmla="*/ 2041010 h 2772530"/>
                    <a:gd name="connsiteX93" fmla="*/ 1236420 w 1536343"/>
                    <a:gd name="connsiteY93" fmla="*/ 1997118 h 2772530"/>
                    <a:gd name="connsiteX94" fmla="*/ 1229105 w 1536343"/>
                    <a:gd name="connsiteY94" fmla="*/ 1975173 h 2772530"/>
                    <a:gd name="connsiteX95" fmla="*/ 1221789 w 1536343"/>
                    <a:gd name="connsiteY95" fmla="*/ 1938597 h 2772530"/>
                    <a:gd name="connsiteX96" fmla="*/ 1207159 w 1536343"/>
                    <a:gd name="connsiteY96" fmla="*/ 1923966 h 2772530"/>
                    <a:gd name="connsiteX97" fmla="*/ 1185213 w 1536343"/>
                    <a:gd name="connsiteY97" fmla="*/ 1858130 h 2772530"/>
                    <a:gd name="connsiteX98" fmla="*/ 1170583 w 1536343"/>
                    <a:gd name="connsiteY98" fmla="*/ 1828869 h 2772530"/>
                    <a:gd name="connsiteX99" fmla="*/ 1163268 w 1536343"/>
                    <a:gd name="connsiteY99" fmla="*/ 1806923 h 2772530"/>
                    <a:gd name="connsiteX100" fmla="*/ 1134007 w 1536343"/>
                    <a:gd name="connsiteY100" fmla="*/ 1755717 h 2772530"/>
                    <a:gd name="connsiteX101" fmla="*/ 1104746 w 1536343"/>
                    <a:gd name="connsiteY101" fmla="*/ 1697195 h 2772530"/>
                    <a:gd name="connsiteX102" fmla="*/ 1090116 w 1536343"/>
                    <a:gd name="connsiteY102" fmla="*/ 1645989 h 2772530"/>
                    <a:gd name="connsiteX103" fmla="*/ 1053540 w 1536343"/>
                    <a:gd name="connsiteY103" fmla="*/ 1609413 h 2772530"/>
                    <a:gd name="connsiteX104" fmla="*/ 1038909 w 1536343"/>
                    <a:gd name="connsiteY104" fmla="*/ 1594782 h 2772530"/>
                    <a:gd name="connsiteX105" fmla="*/ 1024279 w 1536343"/>
                    <a:gd name="connsiteY105" fmla="*/ 1572837 h 2772530"/>
                    <a:gd name="connsiteX106" fmla="*/ 995018 w 1536343"/>
                    <a:gd name="connsiteY106" fmla="*/ 1536261 h 2772530"/>
                    <a:gd name="connsiteX107" fmla="*/ 987703 w 1536343"/>
                    <a:gd name="connsiteY107" fmla="*/ 1514315 h 2772530"/>
                    <a:gd name="connsiteX108" fmla="*/ 958442 w 1536343"/>
                    <a:gd name="connsiteY108" fmla="*/ 1463109 h 2772530"/>
                    <a:gd name="connsiteX109" fmla="*/ 943812 w 1536343"/>
                    <a:gd name="connsiteY109" fmla="*/ 1448478 h 2772530"/>
                    <a:gd name="connsiteX110" fmla="*/ 921866 w 1536343"/>
                    <a:gd name="connsiteY110" fmla="*/ 1404587 h 2772530"/>
                    <a:gd name="connsiteX111" fmla="*/ 907236 w 1536343"/>
                    <a:gd name="connsiteY111" fmla="*/ 1375326 h 2772530"/>
                    <a:gd name="connsiteX112" fmla="*/ 899921 w 1536343"/>
                    <a:gd name="connsiteY112" fmla="*/ 1353381 h 2772530"/>
                    <a:gd name="connsiteX113" fmla="*/ 885290 w 1536343"/>
                    <a:gd name="connsiteY113" fmla="*/ 1338750 h 2772530"/>
                    <a:gd name="connsiteX114" fmla="*/ 863345 w 1536343"/>
                    <a:gd name="connsiteY114" fmla="*/ 1272914 h 2772530"/>
                    <a:gd name="connsiteX115" fmla="*/ 856029 w 1536343"/>
                    <a:gd name="connsiteY115" fmla="*/ 1250968 h 2772530"/>
                    <a:gd name="connsiteX116" fmla="*/ 848714 w 1536343"/>
                    <a:gd name="connsiteY116" fmla="*/ 1214392 h 2772530"/>
                    <a:gd name="connsiteX117" fmla="*/ 841399 w 1536343"/>
                    <a:gd name="connsiteY117" fmla="*/ 1163186 h 2772530"/>
                    <a:gd name="connsiteX118" fmla="*/ 819453 w 1536343"/>
                    <a:gd name="connsiteY118" fmla="*/ 1097349 h 2772530"/>
                    <a:gd name="connsiteX119" fmla="*/ 797508 w 1536343"/>
                    <a:gd name="connsiteY119" fmla="*/ 1046142 h 2772530"/>
                    <a:gd name="connsiteX120" fmla="*/ 782877 w 1536343"/>
                    <a:gd name="connsiteY120" fmla="*/ 1031512 h 2772530"/>
                    <a:gd name="connsiteX121" fmla="*/ 775562 w 1536343"/>
                    <a:gd name="connsiteY121" fmla="*/ 1009566 h 2772530"/>
                    <a:gd name="connsiteX122" fmla="*/ 760932 w 1536343"/>
                    <a:gd name="connsiteY122" fmla="*/ 972990 h 2772530"/>
                    <a:gd name="connsiteX123" fmla="*/ 753617 w 1536343"/>
                    <a:gd name="connsiteY123" fmla="*/ 921784 h 2772530"/>
                    <a:gd name="connsiteX124" fmla="*/ 738986 w 1536343"/>
                    <a:gd name="connsiteY124" fmla="*/ 892523 h 2772530"/>
                    <a:gd name="connsiteX125" fmla="*/ 731671 w 1536343"/>
                    <a:gd name="connsiteY125" fmla="*/ 870578 h 2772530"/>
                    <a:gd name="connsiteX126" fmla="*/ 695095 w 1536343"/>
                    <a:gd name="connsiteY126" fmla="*/ 826686 h 2772530"/>
                    <a:gd name="connsiteX127" fmla="*/ 665834 w 1536343"/>
                    <a:gd name="connsiteY127" fmla="*/ 782795 h 2772530"/>
                    <a:gd name="connsiteX128" fmla="*/ 643889 w 1536343"/>
                    <a:gd name="connsiteY128" fmla="*/ 731589 h 2772530"/>
                    <a:gd name="connsiteX129" fmla="*/ 629258 w 1536343"/>
                    <a:gd name="connsiteY129" fmla="*/ 716958 h 2772530"/>
                    <a:gd name="connsiteX130" fmla="*/ 614628 w 1536343"/>
                    <a:gd name="connsiteY130" fmla="*/ 695013 h 2772530"/>
                    <a:gd name="connsiteX131" fmla="*/ 599997 w 1536343"/>
                    <a:gd name="connsiteY131" fmla="*/ 665752 h 2772530"/>
                    <a:gd name="connsiteX132" fmla="*/ 592682 w 1536343"/>
                    <a:gd name="connsiteY132" fmla="*/ 643806 h 2772530"/>
                    <a:gd name="connsiteX133" fmla="*/ 578052 w 1536343"/>
                    <a:gd name="connsiteY133" fmla="*/ 621861 h 2772530"/>
                    <a:gd name="connsiteX134" fmla="*/ 556106 w 1536343"/>
                    <a:gd name="connsiteY134" fmla="*/ 585285 h 2772530"/>
                    <a:gd name="connsiteX135" fmla="*/ 548791 w 1536343"/>
                    <a:gd name="connsiteY135" fmla="*/ 563339 h 2772530"/>
                    <a:gd name="connsiteX136" fmla="*/ 519530 w 1536343"/>
                    <a:gd name="connsiteY136" fmla="*/ 519448 h 2772530"/>
                    <a:gd name="connsiteX137" fmla="*/ 490269 w 1536343"/>
                    <a:gd name="connsiteY137" fmla="*/ 475557 h 2772530"/>
                    <a:gd name="connsiteX138" fmla="*/ 475639 w 1536343"/>
                    <a:gd name="connsiteY138" fmla="*/ 460926 h 2772530"/>
                    <a:gd name="connsiteX139" fmla="*/ 453693 w 1536343"/>
                    <a:gd name="connsiteY139" fmla="*/ 424350 h 2772530"/>
                    <a:gd name="connsiteX140" fmla="*/ 424433 w 1536343"/>
                    <a:gd name="connsiteY140" fmla="*/ 373144 h 2772530"/>
                    <a:gd name="connsiteX141" fmla="*/ 402487 w 1536343"/>
                    <a:gd name="connsiteY141" fmla="*/ 358514 h 2772530"/>
                    <a:gd name="connsiteX142" fmla="*/ 387857 w 1536343"/>
                    <a:gd name="connsiteY142" fmla="*/ 329253 h 2772530"/>
                    <a:gd name="connsiteX143" fmla="*/ 358596 w 1536343"/>
                    <a:gd name="connsiteY143" fmla="*/ 285362 h 2772530"/>
                    <a:gd name="connsiteX144" fmla="*/ 314705 w 1536343"/>
                    <a:gd name="connsiteY144" fmla="*/ 226840 h 2772530"/>
                    <a:gd name="connsiteX145" fmla="*/ 278129 w 1536343"/>
                    <a:gd name="connsiteY145" fmla="*/ 190264 h 2772530"/>
                    <a:gd name="connsiteX146" fmla="*/ 241553 w 1536343"/>
                    <a:gd name="connsiteY146" fmla="*/ 168318 h 2772530"/>
                    <a:gd name="connsiteX147" fmla="*/ 204977 w 1536343"/>
                    <a:gd name="connsiteY147" fmla="*/ 139058 h 2772530"/>
                    <a:gd name="connsiteX148" fmla="*/ 168401 w 1536343"/>
                    <a:gd name="connsiteY148" fmla="*/ 109797 h 2772530"/>
                    <a:gd name="connsiteX149" fmla="*/ 124509 w 1536343"/>
                    <a:gd name="connsiteY149" fmla="*/ 65906 h 2772530"/>
                    <a:gd name="connsiteX150" fmla="*/ 87933 w 1536343"/>
                    <a:gd name="connsiteY150" fmla="*/ 43960 h 2772530"/>
                    <a:gd name="connsiteX151" fmla="*/ 73303 w 1536343"/>
                    <a:gd name="connsiteY151" fmla="*/ 7384 h 2772530"/>
                    <a:gd name="connsiteX152" fmla="*/ 51357 w 1536343"/>
                    <a:gd name="connsiteY152" fmla="*/ 69 h 2772530"/>
                    <a:gd name="connsiteX153" fmla="*/ 151 w 1536343"/>
                    <a:gd name="connsiteY153" fmla="*/ 36645 h 277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</a:cxnLst>
                  <a:rect l="l" t="t" r="r" b="b"/>
                  <a:pathLst>
                    <a:path w="1536343" h="2772530">
                      <a:moveTo>
                        <a:pt x="151" y="36645"/>
                      </a:moveTo>
                      <a:cubicBezTo>
                        <a:pt x="-2287" y="45179"/>
                        <a:pt x="25326" y="44760"/>
                        <a:pt x="36727" y="51275"/>
                      </a:cubicBezTo>
                      <a:cubicBezTo>
                        <a:pt x="42715" y="54697"/>
                        <a:pt x="45971" y="61598"/>
                        <a:pt x="51357" y="65906"/>
                      </a:cubicBezTo>
                      <a:cubicBezTo>
                        <a:pt x="82772" y="91038"/>
                        <a:pt x="85317" y="76612"/>
                        <a:pt x="117194" y="124427"/>
                      </a:cubicBezTo>
                      <a:cubicBezTo>
                        <a:pt x="122071" y="131742"/>
                        <a:pt x="126035" y="139756"/>
                        <a:pt x="131825" y="146373"/>
                      </a:cubicBezTo>
                      <a:cubicBezTo>
                        <a:pt x="143179" y="159349"/>
                        <a:pt x="168401" y="182949"/>
                        <a:pt x="168401" y="182949"/>
                      </a:cubicBezTo>
                      <a:cubicBezTo>
                        <a:pt x="185794" y="235128"/>
                        <a:pt x="161132" y="172046"/>
                        <a:pt x="197661" y="226840"/>
                      </a:cubicBezTo>
                      <a:cubicBezTo>
                        <a:pt x="201938" y="233256"/>
                        <a:pt x="200160" y="242765"/>
                        <a:pt x="204977" y="248786"/>
                      </a:cubicBezTo>
                      <a:cubicBezTo>
                        <a:pt x="210469" y="255651"/>
                        <a:pt x="220247" y="257695"/>
                        <a:pt x="226922" y="263416"/>
                      </a:cubicBezTo>
                      <a:cubicBezTo>
                        <a:pt x="287133" y="315025"/>
                        <a:pt x="228844" y="278870"/>
                        <a:pt x="278129" y="299992"/>
                      </a:cubicBezTo>
                      <a:cubicBezTo>
                        <a:pt x="288152" y="304287"/>
                        <a:pt x="297264" y="310572"/>
                        <a:pt x="307389" y="314622"/>
                      </a:cubicBezTo>
                      <a:cubicBezTo>
                        <a:pt x="321708" y="320350"/>
                        <a:pt x="351281" y="329253"/>
                        <a:pt x="351281" y="329253"/>
                      </a:cubicBezTo>
                      <a:cubicBezTo>
                        <a:pt x="396478" y="374450"/>
                        <a:pt x="377512" y="352035"/>
                        <a:pt x="409802" y="395090"/>
                      </a:cubicBezTo>
                      <a:cubicBezTo>
                        <a:pt x="412240" y="404843"/>
                        <a:pt x="412621" y="415358"/>
                        <a:pt x="417117" y="424350"/>
                      </a:cubicBezTo>
                      <a:cubicBezTo>
                        <a:pt x="420202" y="430519"/>
                        <a:pt x="428664" y="432812"/>
                        <a:pt x="431748" y="438981"/>
                      </a:cubicBezTo>
                      <a:cubicBezTo>
                        <a:pt x="477963" y="531411"/>
                        <a:pt x="415203" y="441305"/>
                        <a:pt x="468324" y="512133"/>
                      </a:cubicBezTo>
                      <a:cubicBezTo>
                        <a:pt x="470762" y="521887"/>
                        <a:pt x="471679" y="532153"/>
                        <a:pt x="475639" y="541394"/>
                      </a:cubicBezTo>
                      <a:cubicBezTo>
                        <a:pt x="479102" y="549475"/>
                        <a:pt x="485907" y="555706"/>
                        <a:pt x="490269" y="563339"/>
                      </a:cubicBezTo>
                      <a:cubicBezTo>
                        <a:pt x="495679" y="572807"/>
                        <a:pt x="500604" y="582577"/>
                        <a:pt x="504900" y="592600"/>
                      </a:cubicBezTo>
                      <a:cubicBezTo>
                        <a:pt x="507938" y="599688"/>
                        <a:pt x="508767" y="607649"/>
                        <a:pt x="512215" y="614546"/>
                      </a:cubicBezTo>
                      <a:cubicBezTo>
                        <a:pt x="516147" y="622409"/>
                        <a:pt x="523274" y="628457"/>
                        <a:pt x="526845" y="636491"/>
                      </a:cubicBezTo>
                      <a:cubicBezTo>
                        <a:pt x="553744" y="697012"/>
                        <a:pt x="526060" y="664965"/>
                        <a:pt x="556106" y="695013"/>
                      </a:cubicBezTo>
                      <a:cubicBezTo>
                        <a:pt x="556585" y="696929"/>
                        <a:pt x="566918" y="741446"/>
                        <a:pt x="570737" y="746219"/>
                      </a:cubicBezTo>
                      <a:cubicBezTo>
                        <a:pt x="576229" y="753084"/>
                        <a:pt x="585367" y="755973"/>
                        <a:pt x="592682" y="760850"/>
                      </a:cubicBezTo>
                      <a:cubicBezTo>
                        <a:pt x="597559" y="770603"/>
                        <a:pt x="601264" y="781037"/>
                        <a:pt x="607313" y="790110"/>
                      </a:cubicBezTo>
                      <a:cubicBezTo>
                        <a:pt x="611139" y="795849"/>
                        <a:pt x="617934" y="799129"/>
                        <a:pt x="621943" y="804741"/>
                      </a:cubicBezTo>
                      <a:cubicBezTo>
                        <a:pt x="630207" y="816311"/>
                        <a:pt x="637081" y="828835"/>
                        <a:pt x="643889" y="841317"/>
                      </a:cubicBezTo>
                      <a:cubicBezTo>
                        <a:pt x="682706" y="912482"/>
                        <a:pt x="649805" y="861165"/>
                        <a:pt x="680465" y="907154"/>
                      </a:cubicBezTo>
                      <a:cubicBezTo>
                        <a:pt x="684849" y="933460"/>
                        <a:pt x="685272" y="950070"/>
                        <a:pt x="695095" y="972990"/>
                      </a:cubicBezTo>
                      <a:cubicBezTo>
                        <a:pt x="699391" y="983013"/>
                        <a:pt x="705896" y="992040"/>
                        <a:pt x="709725" y="1002251"/>
                      </a:cubicBezTo>
                      <a:cubicBezTo>
                        <a:pt x="713255" y="1011665"/>
                        <a:pt x="715069" y="1021653"/>
                        <a:pt x="717041" y="1031512"/>
                      </a:cubicBezTo>
                      <a:cubicBezTo>
                        <a:pt x="719950" y="1046056"/>
                        <a:pt x="718332" y="1061849"/>
                        <a:pt x="724356" y="1075403"/>
                      </a:cubicBezTo>
                      <a:cubicBezTo>
                        <a:pt x="728557" y="1084857"/>
                        <a:pt x="738986" y="1090034"/>
                        <a:pt x="746301" y="1097349"/>
                      </a:cubicBezTo>
                      <a:cubicBezTo>
                        <a:pt x="764883" y="1190250"/>
                        <a:pt x="737140" y="1086709"/>
                        <a:pt x="775562" y="1155870"/>
                      </a:cubicBezTo>
                      <a:cubicBezTo>
                        <a:pt x="783052" y="1169351"/>
                        <a:pt x="781638" y="1186930"/>
                        <a:pt x="790193" y="1199762"/>
                      </a:cubicBezTo>
                      <a:lnTo>
                        <a:pt x="804823" y="1221707"/>
                      </a:lnTo>
                      <a:cubicBezTo>
                        <a:pt x="807261" y="1238776"/>
                        <a:pt x="808756" y="1256007"/>
                        <a:pt x="812138" y="1272914"/>
                      </a:cubicBezTo>
                      <a:cubicBezTo>
                        <a:pt x="816081" y="1292631"/>
                        <a:pt x="821892" y="1311928"/>
                        <a:pt x="826769" y="1331435"/>
                      </a:cubicBezTo>
                      <a:cubicBezTo>
                        <a:pt x="829207" y="1341189"/>
                        <a:pt x="830905" y="1351158"/>
                        <a:pt x="834084" y="1360696"/>
                      </a:cubicBezTo>
                      <a:cubicBezTo>
                        <a:pt x="836522" y="1368011"/>
                        <a:pt x="839370" y="1375203"/>
                        <a:pt x="841399" y="1382642"/>
                      </a:cubicBezTo>
                      <a:cubicBezTo>
                        <a:pt x="859739" y="1449892"/>
                        <a:pt x="841112" y="1426246"/>
                        <a:pt x="870660" y="1455794"/>
                      </a:cubicBezTo>
                      <a:cubicBezTo>
                        <a:pt x="887471" y="1506228"/>
                        <a:pt x="874385" y="1488781"/>
                        <a:pt x="899921" y="1514315"/>
                      </a:cubicBezTo>
                      <a:cubicBezTo>
                        <a:pt x="906423" y="1533821"/>
                        <a:pt x="909814" y="1547444"/>
                        <a:pt x="921866" y="1565522"/>
                      </a:cubicBezTo>
                      <a:cubicBezTo>
                        <a:pt x="925692" y="1571261"/>
                        <a:pt x="931620" y="1575275"/>
                        <a:pt x="936497" y="1580152"/>
                      </a:cubicBezTo>
                      <a:cubicBezTo>
                        <a:pt x="949631" y="1606421"/>
                        <a:pt x="952353" y="1616227"/>
                        <a:pt x="973073" y="1638674"/>
                      </a:cubicBezTo>
                      <a:cubicBezTo>
                        <a:pt x="994124" y="1661479"/>
                        <a:pt x="1016964" y="1682565"/>
                        <a:pt x="1038909" y="1704510"/>
                      </a:cubicBezTo>
                      <a:cubicBezTo>
                        <a:pt x="1043786" y="1709387"/>
                        <a:pt x="1049402" y="1713623"/>
                        <a:pt x="1053540" y="1719141"/>
                      </a:cubicBezTo>
                      <a:cubicBezTo>
                        <a:pt x="1079623" y="1753920"/>
                        <a:pt x="1066864" y="1739781"/>
                        <a:pt x="1090116" y="1763032"/>
                      </a:cubicBezTo>
                      <a:cubicBezTo>
                        <a:pt x="1094993" y="1772786"/>
                        <a:pt x="1100917" y="1782082"/>
                        <a:pt x="1104746" y="1792293"/>
                      </a:cubicBezTo>
                      <a:cubicBezTo>
                        <a:pt x="1108276" y="1801707"/>
                        <a:pt x="1109299" y="1811887"/>
                        <a:pt x="1112061" y="1821554"/>
                      </a:cubicBezTo>
                      <a:cubicBezTo>
                        <a:pt x="1126079" y="1870614"/>
                        <a:pt x="1116614" y="1815055"/>
                        <a:pt x="1134007" y="1902021"/>
                      </a:cubicBezTo>
                      <a:cubicBezTo>
                        <a:pt x="1137388" y="1918928"/>
                        <a:pt x="1138238" y="1936263"/>
                        <a:pt x="1141322" y="1953227"/>
                      </a:cubicBezTo>
                      <a:cubicBezTo>
                        <a:pt x="1147970" y="1989791"/>
                        <a:pt x="1147403" y="1973086"/>
                        <a:pt x="1155953" y="2004434"/>
                      </a:cubicBezTo>
                      <a:cubicBezTo>
                        <a:pt x="1161244" y="2023833"/>
                        <a:pt x="1164225" y="2043879"/>
                        <a:pt x="1170583" y="2062955"/>
                      </a:cubicBezTo>
                      <a:cubicBezTo>
                        <a:pt x="1173021" y="2070270"/>
                        <a:pt x="1174450" y="2078004"/>
                        <a:pt x="1177898" y="2084901"/>
                      </a:cubicBezTo>
                      <a:cubicBezTo>
                        <a:pt x="1184257" y="2097618"/>
                        <a:pt x="1194243" y="2108408"/>
                        <a:pt x="1199844" y="2121477"/>
                      </a:cubicBezTo>
                      <a:cubicBezTo>
                        <a:pt x="1236034" y="2205920"/>
                        <a:pt x="1201834" y="2167361"/>
                        <a:pt x="1236420" y="2201944"/>
                      </a:cubicBezTo>
                      <a:cubicBezTo>
                        <a:pt x="1238858" y="2209259"/>
                        <a:pt x="1241865" y="2216409"/>
                        <a:pt x="1243735" y="2223890"/>
                      </a:cubicBezTo>
                      <a:cubicBezTo>
                        <a:pt x="1246750" y="2235952"/>
                        <a:pt x="1246152" y="2249038"/>
                        <a:pt x="1251050" y="2260466"/>
                      </a:cubicBezTo>
                      <a:cubicBezTo>
                        <a:pt x="1253767" y="2266805"/>
                        <a:pt x="1261373" y="2269710"/>
                        <a:pt x="1265681" y="2275096"/>
                      </a:cubicBezTo>
                      <a:cubicBezTo>
                        <a:pt x="1271173" y="2281961"/>
                        <a:pt x="1274683" y="2290288"/>
                        <a:pt x="1280311" y="2297042"/>
                      </a:cubicBezTo>
                      <a:cubicBezTo>
                        <a:pt x="1310420" y="2333173"/>
                        <a:pt x="1303777" y="2307401"/>
                        <a:pt x="1331517" y="2362878"/>
                      </a:cubicBezTo>
                      <a:cubicBezTo>
                        <a:pt x="1336394" y="2372632"/>
                        <a:pt x="1341852" y="2382116"/>
                        <a:pt x="1346148" y="2392139"/>
                      </a:cubicBezTo>
                      <a:cubicBezTo>
                        <a:pt x="1349186" y="2399227"/>
                        <a:pt x="1350426" y="2406997"/>
                        <a:pt x="1353463" y="2414085"/>
                      </a:cubicBezTo>
                      <a:cubicBezTo>
                        <a:pt x="1360397" y="2430265"/>
                        <a:pt x="1371418" y="2451159"/>
                        <a:pt x="1382724" y="2465291"/>
                      </a:cubicBezTo>
                      <a:cubicBezTo>
                        <a:pt x="1387032" y="2470677"/>
                        <a:pt x="1392477" y="2475045"/>
                        <a:pt x="1397354" y="2479922"/>
                      </a:cubicBezTo>
                      <a:cubicBezTo>
                        <a:pt x="1399792" y="2487237"/>
                        <a:pt x="1401221" y="2494970"/>
                        <a:pt x="1404669" y="2501867"/>
                      </a:cubicBezTo>
                      <a:cubicBezTo>
                        <a:pt x="1410016" y="2512560"/>
                        <a:pt x="1436278" y="2546451"/>
                        <a:pt x="1441245" y="2553074"/>
                      </a:cubicBezTo>
                      <a:cubicBezTo>
                        <a:pt x="1465192" y="2648851"/>
                        <a:pt x="1426921" y="2517106"/>
                        <a:pt x="1470506" y="2604280"/>
                      </a:cubicBezTo>
                      <a:cubicBezTo>
                        <a:pt x="1476066" y="2615401"/>
                        <a:pt x="1474248" y="2628947"/>
                        <a:pt x="1477821" y="2640856"/>
                      </a:cubicBezTo>
                      <a:cubicBezTo>
                        <a:pt x="1491464" y="2686330"/>
                        <a:pt x="1488016" y="2666014"/>
                        <a:pt x="1507082" y="2699378"/>
                      </a:cubicBezTo>
                      <a:cubicBezTo>
                        <a:pt x="1512492" y="2708846"/>
                        <a:pt x="1517663" y="2718513"/>
                        <a:pt x="1521713" y="2728638"/>
                      </a:cubicBezTo>
                      <a:cubicBezTo>
                        <a:pt x="1527441" y="2742957"/>
                        <a:pt x="1536343" y="2772530"/>
                        <a:pt x="1536343" y="2772530"/>
                      </a:cubicBezTo>
                      <a:cubicBezTo>
                        <a:pt x="1533647" y="2753661"/>
                        <a:pt x="1531927" y="2719806"/>
                        <a:pt x="1521713" y="2699378"/>
                      </a:cubicBezTo>
                      <a:cubicBezTo>
                        <a:pt x="1517781" y="2691514"/>
                        <a:pt x="1511959" y="2684747"/>
                        <a:pt x="1507082" y="2677432"/>
                      </a:cubicBezTo>
                      <a:cubicBezTo>
                        <a:pt x="1486150" y="2614633"/>
                        <a:pt x="1518206" y="2714608"/>
                        <a:pt x="1492452" y="2611595"/>
                      </a:cubicBezTo>
                      <a:cubicBezTo>
                        <a:pt x="1488712" y="2596634"/>
                        <a:pt x="1486375" y="2580536"/>
                        <a:pt x="1477821" y="2567704"/>
                      </a:cubicBezTo>
                      <a:cubicBezTo>
                        <a:pt x="1472944" y="2560389"/>
                        <a:pt x="1467123" y="2553622"/>
                        <a:pt x="1463191" y="2545758"/>
                      </a:cubicBezTo>
                      <a:cubicBezTo>
                        <a:pt x="1454347" y="2528070"/>
                        <a:pt x="1455594" y="2513307"/>
                        <a:pt x="1448561" y="2494552"/>
                      </a:cubicBezTo>
                      <a:cubicBezTo>
                        <a:pt x="1437007" y="2463742"/>
                        <a:pt x="1434333" y="2465694"/>
                        <a:pt x="1411985" y="2443346"/>
                      </a:cubicBezTo>
                      <a:cubicBezTo>
                        <a:pt x="1409546" y="2433592"/>
                        <a:pt x="1406850" y="2423899"/>
                        <a:pt x="1404669" y="2414085"/>
                      </a:cubicBezTo>
                      <a:cubicBezTo>
                        <a:pt x="1401972" y="2401948"/>
                        <a:pt x="1400369" y="2389571"/>
                        <a:pt x="1397354" y="2377509"/>
                      </a:cubicBezTo>
                      <a:cubicBezTo>
                        <a:pt x="1395484" y="2370028"/>
                        <a:pt x="1392157" y="2362977"/>
                        <a:pt x="1390039" y="2355563"/>
                      </a:cubicBezTo>
                      <a:cubicBezTo>
                        <a:pt x="1387277" y="2345896"/>
                        <a:pt x="1387220" y="2335294"/>
                        <a:pt x="1382724" y="2326302"/>
                      </a:cubicBezTo>
                      <a:cubicBezTo>
                        <a:pt x="1377272" y="2315397"/>
                        <a:pt x="1368093" y="2306795"/>
                        <a:pt x="1360778" y="2297042"/>
                      </a:cubicBezTo>
                      <a:lnTo>
                        <a:pt x="1346148" y="2253150"/>
                      </a:lnTo>
                      <a:cubicBezTo>
                        <a:pt x="1343710" y="2245835"/>
                        <a:pt x="1343110" y="2237621"/>
                        <a:pt x="1338833" y="2231205"/>
                      </a:cubicBezTo>
                      <a:lnTo>
                        <a:pt x="1324202" y="2209259"/>
                      </a:lnTo>
                      <a:cubicBezTo>
                        <a:pt x="1297527" y="2129233"/>
                        <a:pt x="1340069" y="2250444"/>
                        <a:pt x="1302257" y="2165368"/>
                      </a:cubicBezTo>
                      <a:cubicBezTo>
                        <a:pt x="1295994" y="2151275"/>
                        <a:pt x="1296180" y="2134309"/>
                        <a:pt x="1287626" y="2121477"/>
                      </a:cubicBezTo>
                      <a:cubicBezTo>
                        <a:pt x="1282749" y="2114162"/>
                        <a:pt x="1276928" y="2107395"/>
                        <a:pt x="1272996" y="2099531"/>
                      </a:cubicBezTo>
                      <a:cubicBezTo>
                        <a:pt x="1269548" y="2092634"/>
                        <a:pt x="1268388" y="2084806"/>
                        <a:pt x="1265681" y="2077586"/>
                      </a:cubicBezTo>
                      <a:cubicBezTo>
                        <a:pt x="1261070" y="2065291"/>
                        <a:pt x="1255538" y="2053351"/>
                        <a:pt x="1251050" y="2041010"/>
                      </a:cubicBezTo>
                      <a:cubicBezTo>
                        <a:pt x="1245780" y="2026516"/>
                        <a:pt x="1241297" y="2011749"/>
                        <a:pt x="1236420" y="1997118"/>
                      </a:cubicBezTo>
                      <a:cubicBezTo>
                        <a:pt x="1233982" y="1989803"/>
                        <a:pt x="1230617" y="1982734"/>
                        <a:pt x="1229105" y="1975173"/>
                      </a:cubicBezTo>
                      <a:cubicBezTo>
                        <a:pt x="1226666" y="1962981"/>
                        <a:pt x="1226687" y="1950025"/>
                        <a:pt x="1221789" y="1938597"/>
                      </a:cubicBezTo>
                      <a:cubicBezTo>
                        <a:pt x="1219072" y="1932258"/>
                        <a:pt x="1212036" y="1928843"/>
                        <a:pt x="1207159" y="1923966"/>
                      </a:cubicBezTo>
                      <a:cubicBezTo>
                        <a:pt x="1199844" y="1902021"/>
                        <a:pt x="1195558" y="1878820"/>
                        <a:pt x="1185213" y="1858130"/>
                      </a:cubicBezTo>
                      <a:cubicBezTo>
                        <a:pt x="1180336" y="1848376"/>
                        <a:pt x="1174878" y="1838892"/>
                        <a:pt x="1170583" y="1828869"/>
                      </a:cubicBezTo>
                      <a:cubicBezTo>
                        <a:pt x="1167546" y="1821781"/>
                        <a:pt x="1166717" y="1813820"/>
                        <a:pt x="1163268" y="1806923"/>
                      </a:cubicBezTo>
                      <a:cubicBezTo>
                        <a:pt x="1136871" y="1754131"/>
                        <a:pt x="1159659" y="1819849"/>
                        <a:pt x="1134007" y="1755717"/>
                      </a:cubicBezTo>
                      <a:cubicBezTo>
                        <a:pt x="1111593" y="1699679"/>
                        <a:pt x="1132788" y="1725237"/>
                        <a:pt x="1104746" y="1697195"/>
                      </a:cubicBezTo>
                      <a:cubicBezTo>
                        <a:pt x="1104113" y="1694661"/>
                        <a:pt x="1094052" y="1651237"/>
                        <a:pt x="1090116" y="1645989"/>
                      </a:cubicBezTo>
                      <a:cubicBezTo>
                        <a:pt x="1079771" y="1632195"/>
                        <a:pt x="1065732" y="1621605"/>
                        <a:pt x="1053540" y="1609413"/>
                      </a:cubicBezTo>
                      <a:cubicBezTo>
                        <a:pt x="1048663" y="1604536"/>
                        <a:pt x="1042735" y="1600521"/>
                        <a:pt x="1038909" y="1594782"/>
                      </a:cubicBezTo>
                      <a:cubicBezTo>
                        <a:pt x="1034032" y="1587467"/>
                        <a:pt x="1029771" y="1579702"/>
                        <a:pt x="1024279" y="1572837"/>
                      </a:cubicBezTo>
                      <a:cubicBezTo>
                        <a:pt x="982578" y="1520709"/>
                        <a:pt x="1040060" y="1603819"/>
                        <a:pt x="995018" y="1536261"/>
                      </a:cubicBezTo>
                      <a:cubicBezTo>
                        <a:pt x="992580" y="1528946"/>
                        <a:pt x="990740" y="1521403"/>
                        <a:pt x="987703" y="1514315"/>
                      </a:cubicBezTo>
                      <a:cubicBezTo>
                        <a:pt x="980769" y="1498135"/>
                        <a:pt x="969748" y="1477241"/>
                        <a:pt x="958442" y="1463109"/>
                      </a:cubicBezTo>
                      <a:cubicBezTo>
                        <a:pt x="954134" y="1457723"/>
                        <a:pt x="948689" y="1453355"/>
                        <a:pt x="943812" y="1448478"/>
                      </a:cubicBezTo>
                      <a:cubicBezTo>
                        <a:pt x="928486" y="1387175"/>
                        <a:pt x="947954" y="1443720"/>
                        <a:pt x="921866" y="1404587"/>
                      </a:cubicBezTo>
                      <a:cubicBezTo>
                        <a:pt x="915817" y="1395514"/>
                        <a:pt x="911532" y="1385349"/>
                        <a:pt x="907236" y="1375326"/>
                      </a:cubicBezTo>
                      <a:cubicBezTo>
                        <a:pt x="904199" y="1368239"/>
                        <a:pt x="903888" y="1359993"/>
                        <a:pt x="899921" y="1353381"/>
                      </a:cubicBezTo>
                      <a:cubicBezTo>
                        <a:pt x="896372" y="1347467"/>
                        <a:pt x="890167" y="1343627"/>
                        <a:pt x="885290" y="1338750"/>
                      </a:cubicBezTo>
                      <a:lnTo>
                        <a:pt x="863345" y="1272914"/>
                      </a:lnTo>
                      <a:cubicBezTo>
                        <a:pt x="860906" y="1265599"/>
                        <a:pt x="857541" y="1258529"/>
                        <a:pt x="856029" y="1250968"/>
                      </a:cubicBezTo>
                      <a:cubicBezTo>
                        <a:pt x="853591" y="1238776"/>
                        <a:pt x="850758" y="1226656"/>
                        <a:pt x="848714" y="1214392"/>
                      </a:cubicBezTo>
                      <a:cubicBezTo>
                        <a:pt x="845880" y="1197385"/>
                        <a:pt x="845276" y="1179986"/>
                        <a:pt x="841399" y="1163186"/>
                      </a:cubicBezTo>
                      <a:cubicBezTo>
                        <a:pt x="841391" y="1163149"/>
                        <a:pt x="823117" y="1108340"/>
                        <a:pt x="819453" y="1097349"/>
                      </a:cubicBezTo>
                      <a:cubicBezTo>
                        <a:pt x="812950" y="1077841"/>
                        <a:pt x="809562" y="1064222"/>
                        <a:pt x="797508" y="1046142"/>
                      </a:cubicBezTo>
                      <a:cubicBezTo>
                        <a:pt x="793682" y="1040403"/>
                        <a:pt x="787754" y="1036389"/>
                        <a:pt x="782877" y="1031512"/>
                      </a:cubicBezTo>
                      <a:cubicBezTo>
                        <a:pt x="780439" y="1024197"/>
                        <a:pt x="778269" y="1016786"/>
                        <a:pt x="775562" y="1009566"/>
                      </a:cubicBezTo>
                      <a:cubicBezTo>
                        <a:pt x="770951" y="997271"/>
                        <a:pt x="764117" y="985729"/>
                        <a:pt x="760932" y="972990"/>
                      </a:cubicBezTo>
                      <a:cubicBezTo>
                        <a:pt x="756750" y="956263"/>
                        <a:pt x="758154" y="938418"/>
                        <a:pt x="753617" y="921784"/>
                      </a:cubicBezTo>
                      <a:cubicBezTo>
                        <a:pt x="750748" y="911263"/>
                        <a:pt x="743282" y="902546"/>
                        <a:pt x="738986" y="892523"/>
                      </a:cubicBezTo>
                      <a:cubicBezTo>
                        <a:pt x="735949" y="885436"/>
                        <a:pt x="735119" y="877475"/>
                        <a:pt x="731671" y="870578"/>
                      </a:cubicBezTo>
                      <a:cubicBezTo>
                        <a:pt x="715986" y="839208"/>
                        <a:pt x="717746" y="855809"/>
                        <a:pt x="695095" y="826686"/>
                      </a:cubicBezTo>
                      <a:cubicBezTo>
                        <a:pt x="684300" y="812806"/>
                        <a:pt x="665834" y="782795"/>
                        <a:pt x="665834" y="782795"/>
                      </a:cubicBezTo>
                      <a:cubicBezTo>
                        <a:pt x="659332" y="763289"/>
                        <a:pt x="655940" y="749666"/>
                        <a:pt x="643889" y="731589"/>
                      </a:cubicBezTo>
                      <a:cubicBezTo>
                        <a:pt x="640063" y="725850"/>
                        <a:pt x="633567" y="722344"/>
                        <a:pt x="629258" y="716958"/>
                      </a:cubicBezTo>
                      <a:cubicBezTo>
                        <a:pt x="623766" y="710093"/>
                        <a:pt x="618990" y="702646"/>
                        <a:pt x="614628" y="695013"/>
                      </a:cubicBezTo>
                      <a:cubicBezTo>
                        <a:pt x="609218" y="685545"/>
                        <a:pt x="604293" y="675775"/>
                        <a:pt x="599997" y="665752"/>
                      </a:cubicBezTo>
                      <a:cubicBezTo>
                        <a:pt x="596959" y="658664"/>
                        <a:pt x="596130" y="650703"/>
                        <a:pt x="592682" y="643806"/>
                      </a:cubicBezTo>
                      <a:cubicBezTo>
                        <a:pt x="588750" y="635943"/>
                        <a:pt x="582929" y="629176"/>
                        <a:pt x="578052" y="621861"/>
                      </a:cubicBezTo>
                      <a:cubicBezTo>
                        <a:pt x="557330" y="559691"/>
                        <a:pt x="586231" y="635492"/>
                        <a:pt x="556106" y="585285"/>
                      </a:cubicBezTo>
                      <a:cubicBezTo>
                        <a:pt x="552139" y="578673"/>
                        <a:pt x="552536" y="570080"/>
                        <a:pt x="548791" y="563339"/>
                      </a:cubicBezTo>
                      <a:cubicBezTo>
                        <a:pt x="540252" y="547968"/>
                        <a:pt x="529284" y="534078"/>
                        <a:pt x="519530" y="519448"/>
                      </a:cubicBezTo>
                      <a:cubicBezTo>
                        <a:pt x="519525" y="519440"/>
                        <a:pt x="490276" y="475564"/>
                        <a:pt x="490269" y="475557"/>
                      </a:cubicBezTo>
                      <a:lnTo>
                        <a:pt x="475639" y="460926"/>
                      </a:lnTo>
                      <a:cubicBezTo>
                        <a:pt x="458659" y="409987"/>
                        <a:pt x="480470" y="464516"/>
                        <a:pt x="453693" y="424350"/>
                      </a:cubicBezTo>
                      <a:cubicBezTo>
                        <a:pt x="442220" y="407141"/>
                        <a:pt x="439396" y="388107"/>
                        <a:pt x="424433" y="373144"/>
                      </a:cubicBezTo>
                      <a:cubicBezTo>
                        <a:pt x="418216" y="366927"/>
                        <a:pt x="409802" y="363391"/>
                        <a:pt x="402487" y="358514"/>
                      </a:cubicBezTo>
                      <a:cubicBezTo>
                        <a:pt x="397610" y="348760"/>
                        <a:pt x="393467" y="338604"/>
                        <a:pt x="387857" y="329253"/>
                      </a:cubicBezTo>
                      <a:cubicBezTo>
                        <a:pt x="378810" y="314175"/>
                        <a:pt x="358596" y="285362"/>
                        <a:pt x="358596" y="285362"/>
                      </a:cubicBezTo>
                      <a:cubicBezTo>
                        <a:pt x="339565" y="228265"/>
                        <a:pt x="370740" y="310891"/>
                        <a:pt x="314705" y="226840"/>
                      </a:cubicBezTo>
                      <a:cubicBezTo>
                        <a:pt x="289624" y="189220"/>
                        <a:pt x="312962" y="218130"/>
                        <a:pt x="278129" y="190264"/>
                      </a:cubicBezTo>
                      <a:cubicBezTo>
                        <a:pt x="249439" y="167313"/>
                        <a:pt x="279663" y="181023"/>
                        <a:pt x="241553" y="168318"/>
                      </a:cubicBezTo>
                      <a:cubicBezTo>
                        <a:pt x="206221" y="132988"/>
                        <a:pt x="251124" y="175976"/>
                        <a:pt x="204977" y="139058"/>
                      </a:cubicBezTo>
                      <a:cubicBezTo>
                        <a:pt x="152860" y="97364"/>
                        <a:pt x="235943" y="154825"/>
                        <a:pt x="168401" y="109797"/>
                      </a:cubicBezTo>
                      <a:cubicBezTo>
                        <a:pt x="143734" y="72797"/>
                        <a:pt x="165342" y="99934"/>
                        <a:pt x="124509" y="65906"/>
                      </a:cubicBezTo>
                      <a:cubicBezTo>
                        <a:pt x="97730" y="43590"/>
                        <a:pt x="123909" y="55951"/>
                        <a:pt x="87933" y="43960"/>
                      </a:cubicBezTo>
                      <a:cubicBezTo>
                        <a:pt x="83056" y="31768"/>
                        <a:pt x="81709" y="17472"/>
                        <a:pt x="73303" y="7384"/>
                      </a:cubicBezTo>
                      <a:cubicBezTo>
                        <a:pt x="68367" y="1460"/>
                        <a:pt x="59030" y="836"/>
                        <a:pt x="51357" y="69"/>
                      </a:cubicBezTo>
                      <a:cubicBezTo>
                        <a:pt x="34373" y="-1629"/>
                        <a:pt x="2589" y="28111"/>
                        <a:pt x="151" y="3664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2" name="任意多边形 205"/>
                <p:cNvSpPr/>
                <p:nvPr/>
              </p:nvSpPr>
              <p:spPr>
                <a:xfrm>
                  <a:off x="6005397" y="1096636"/>
                  <a:ext cx="788384" cy="445779"/>
                </a:xfrm>
                <a:custGeom>
                  <a:avLst/>
                  <a:gdLst>
                    <a:gd name="connsiteX0" fmla="*/ 0 w 790042"/>
                    <a:gd name="connsiteY0" fmla="*/ 0 h 446227"/>
                    <a:gd name="connsiteX1" fmla="*/ 51207 w 790042"/>
                    <a:gd name="connsiteY1" fmla="*/ 21945 h 446227"/>
                    <a:gd name="connsiteX2" fmla="*/ 117043 w 790042"/>
                    <a:gd name="connsiteY2" fmla="*/ 58521 h 446227"/>
                    <a:gd name="connsiteX3" fmla="*/ 190195 w 790042"/>
                    <a:gd name="connsiteY3" fmla="*/ 80467 h 446227"/>
                    <a:gd name="connsiteX4" fmla="*/ 226771 w 790042"/>
                    <a:gd name="connsiteY4" fmla="*/ 95097 h 446227"/>
                    <a:gd name="connsiteX5" fmla="*/ 307239 w 790042"/>
                    <a:gd name="connsiteY5" fmla="*/ 102413 h 446227"/>
                    <a:gd name="connsiteX6" fmla="*/ 373075 w 790042"/>
                    <a:gd name="connsiteY6" fmla="*/ 109728 h 446227"/>
                    <a:gd name="connsiteX7" fmla="*/ 438912 w 790042"/>
                    <a:gd name="connsiteY7" fmla="*/ 131673 h 446227"/>
                    <a:gd name="connsiteX8" fmla="*/ 460858 w 790042"/>
                    <a:gd name="connsiteY8" fmla="*/ 146304 h 446227"/>
                    <a:gd name="connsiteX9" fmla="*/ 468173 w 790042"/>
                    <a:gd name="connsiteY9" fmla="*/ 168249 h 446227"/>
                    <a:gd name="connsiteX10" fmla="*/ 482803 w 790042"/>
                    <a:gd name="connsiteY10" fmla="*/ 182880 h 446227"/>
                    <a:gd name="connsiteX11" fmla="*/ 497434 w 790042"/>
                    <a:gd name="connsiteY11" fmla="*/ 204825 h 446227"/>
                    <a:gd name="connsiteX12" fmla="*/ 504749 w 790042"/>
                    <a:gd name="connsiteY12" fmla="*/ 226771 h 446227"/>
                    <a:gd name="connsiteX13" fmla="*/ 555955 w 790042"/>
                    <a:gd name="connsiteY13" fmla="*/ 285293 h 446227"/>
                    <a:gd name="connsiteX14" fmla="*/ 577901 w 790042"/>
                    <a:gd name="connsiteY14" fmla="*/ 307238 h 446227"/>
                    <a:gd name="connsiteX15" fmla="*/ 599847 w 790042"/>
                    <a:gd name="connsiteY15" fmla="*/ 329184 h 446227"/>
                    <a:gd name="connsiteX16" fmla="*/ 694944 w 790042"/>
                    <a:gd name="connsiteY16" fmla="*/ 380390 h 446227"/>
                    <a:gd name="connsiteX17" fmla="*/ 731520 w 790042"/>
                    <a:gd name="connsiteY17" fmla="*/ 416966 h 446227"/>
                    <a:gd name="connsiteX18" fmla="*/ 790042 w 790042"/>
                    <a:gd name="connsiteY18" fmla="*/ 446227 h 446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90042" h="446227">
                      <a:moveTo>
                        <a:pt x="0" y="0"/>
                      </a:moveTo>
                      <a:cubicBezTo>
                        <a:pt x="17069" y="7315"/>
                        <a:pt x="34597" y="13640"/>
                        <a:pt x="51207" y="21945"/>
                      </a:cubicBezTo>
                      <a:cubicBezTo>
                        <a:pt x="73661" y="33172"/>
                        <a:pt x="94294" y="47905"/>
                        <a:pt x="117043" y="58521"/>
                      </a:cubicBezTo>
                      <a:cubicBezTo>
                        <a:pt x="159440" y="78306"/>
                        <a:pt x="153166" y="68124"/>
                        <a:pt x="190195" y="80467"/>
                      </a:cubicBezTo>
                      <a:cubicBezTo>
                        <a:pt x="202652" y="84619"/>
                        <a:pt x="213865" y="92677"/>
                        <a:pt x="226771" y="95097"/>
                      </a:cubicBezTo>
                      <a:cubicBezTo>
                        <a:pt x="253243" y="100061"/>
                        <a:pt x="280439" y="99733"/>
                        <a:pt x="307239" y="102413"/>
                      </a:cubicBezTo>
                      <a:cubicBezTo>
                        <a:pt x="329210" y="104610"/>
                        <a:pt x="351130" y="107290"/>
                        <a:pt x="373075" y="109728"/>
                      </a:cubicBezTo>
                      <a:cubicBezTo>
                        <a:pt x="401013" y="116712"/>
                        <a:pt x="411367" y="117900"/>
                        <a:pt x="438912" y="131673"/>
                      </a:cubicBezTo>
                      <a:cubicBezTo>
                        <a:pt x="446776" y="135605"/>
                        <a:pt x="453543" y="141427"/>
                        <a:pt x="460858" y="146304"/>
                      </a:cubicBezTo>
                      <a:cubicBezTo>
                        <a:pt x="463296" y="153619"/>
                        <a:pt x="464206" y="161637"/>
                        <a:pt x="468173" y="168249"/>
                      </a:cubicBezTo>
                      <a:cubicBezTo>
                        <a:pt x="471721" y="174163"/>
                        <a:pt x="478495" y="177494"/>
                        <a:pt x="482803" y="182880"/>
                      </a:cubicBezTo>
                      <a:cubicBezTo>
                        <a:pt x="488295" y="189745"/>
                        <a:pt x="492557" y="197510"/>
                        <a:pt x="497434" y="204825"/>
                      </a:cubicBezTo>
                      <a:cubicBezTo>
                        <a:pt x="499872" y="212140"/>
                        <a:pt x="501301" y="219874"/>
                        <a:pt x="504749" y="226771"/>
                      </a:cubicBezTo>
                      <a:cubicBezTo>
                        <a:pt x="516846" y="250967"/>
                        <a:pt x="536885" y="266224"/>
                        <a:pt x="555955" y="285293"/>
                      </a:cubicBezTo>
                      <a:lnTo>
                        <a:pt x="577901" y="307238"/>
                      </a:lnTo>
                      <a:cubicBezTo>
                        <a:pt x="585216" y="314553"/>
                        <a:pt x="590594" y="324557"/>
                        <a:pt x="599847" y="329184"/>
                      </a:cubicBezTo>
                      <a:cubicBezTo>
                        <a:pt x="614551" y="336536"/>
                        <a:pt x="676522" y="365652"/>
                        <a:pt x="694944" y="380390"/>
                      </a:cubicBezTo>
                      <a:cubicBezTo>
                        <a:pt x="708408" y="391161"/>
                        <a:pt x="717344" y="407152"/>
                        <a:pt x="731520" y="416966"/>
                      </a:cubicBezTo>
                      <a:cubicBezTo>
                        <a:pt x="749452" y="429380"/>
                        <a:pt x="790042" y="446227"/>
                        <a:pt x="790042" y="446227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3" name="任意多边形 206"/>
                <p:cNvSpPr/>
                <p:nvPr/>
              </p:nvSpPr>
              <p:spPr>
                <a:xfrm>
                  <a:off x="6249079" y="1315154"/>
                  <a:ext cx="437192" cy="236005"/>
                </a:xfrm>
                <a:custGeom>
                  <a:avLst/>
                  <a:gdLst>
                    <a:gd name="connsiteX0" fmla="*/ 0 w 438912"/>
                    <a:gd name="connsiteY0" fmla="*/ 0 h 234086"/>
                    <a:gd name="connsiteX1" fmla="*/ 58521 w 438912"/>
                    <a:gd name="connsiteY1" fmla="*/ 51206 h 234086"/>
                    <a:gd name="connsiteX2" fmla="*/ 160934 w 438912"/>
                    <a:gd name="connsiteY2" fmla="*/ 80467 h 234086"/>
                    <a:gd name="connsiteX3" fmla="*/ 226771 w 438912"/>
                    <a:gd name="connsiteY3" fmla="*/ 109728 h 234086"/>
                    <a:gd name="connsiteX4" fmla="*/ 285293 w 438912"/>
                    <a:gd name="connsiteY4" fmla="*/ 117043 h 234086"/>
                    <a:gd name="connsiteX5" fmla="*/ 343814 w 438912"/>
                    <a:gd name="connsiteY5" fmla="*/ 131673 h 234086"/>
                    <a:gd name="connsiteX6" fmla="*/ 409651 w 438912"/>
                    <a:gd name="connsiteY6" fmla="*/ 190195 h 234086"/>
                    <a:gd name="connsiteX7" fmla="*/ 438912 w 438912"/>
                    <a:gd name="connsiteY7" fmla="*/ 234086 h 23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8912" h="234086">
                      <a:moveTo>
                        <a:pt x="0" y="0"/>
                      </a:moveTo>
                      <a:cubicBezTo>
                        <a:pt x="19507" y="17069"/>
                        <a:pt x="36954" y="36828"/>
                        <a:pt x="58521" y="51206"/>
                      </a:cubicBezTo>
                      <a:cubicBezTo>
                        <a:pt x="95097" y="75590"/>
                        <a:pt x="119643" y="74568"/>
                        <a:pt x="160934" y="80467"/>
                      </a:cubicBezTo>
                      <a:cubicBezTo>
                        <a:pt x="182880" y="90221"/>
                        <a:pt x="203731" y="102952"/>
                        <a:pt x="226771" y="109728"/>
                      </a:cubicBezTo>
                      <a:cubicBezTo>
                        <a:pt x="245631" y="115275"/>
                        <a:pt x="265971" y="113420"/>
                        <a:pt x="285293" y="117043"/>
                      </a:cubicBezTo>
                      <a:cubicBezTo>
                        <a:pt x="305056" y="120748"/>
                        <a:pt x="324307" y="126796"/>
                        <a:pt x="343814" y="131673"/>
                      </a:cubicBezTo>
                      <a:cubicBezTo>
                        <a:pt x="391991" y="163791"/>
                        <a:pt x="381217" y="149575"/>
                        <a:pt x="409651" y="190195"/>
                      </a:cubicBezTo>
                      <a:cubicBezTo>
                        <a:pt x="419735" y="204600"/>
                        <a:pt x="438912" y="234086"/>
                        <a:pt x="438912" y="234086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4" name="任意多边形 207"/>
                <p:cNvSpPr/>
                <p:nvPr/>
              </p:nvSpPr>
              <p:spPr>
                <a:xfrm>
                  <a:off x="6399586" y="1612342"/>
                  <a:ext cx="860055" cy="533193"/>
                </a:xfrm>
                <a:custGeom>
                  <a:avLst/>
                  <a:gdLst>
                    <a:gd name="connsiteX0" fmla="*/ 0 w 863246"/>
                    <a:gd name="connsiteY0" fmla="*/ 0 h 534010"/>
                    <a:gd name="connsiteX1" fmla="*/ 58522 w 863246"/>
                    <a:gd name="connsiteY1" fmla="*/ 43891 h 534010"/>
                    <a:gd name="connsiteX2" fmla="*/ 95098 w 863246"/>
                    <a:gd name="connsiteY2" fmla="*/ 51206 h 534010"/>
                    <a:gd name="connsiteX3" fmla="*/ 124358 w 863246"/>
                    <a:gd name="connsiteY3" fmla="*/ 58522 h 534010"/>
                    <a:gd name="connsiteX4" fmla="*/ 138989 w 863246"/>
                    <a:gd name="connsiteY4" fmla="*/ 73152 h 534010"/>
                    <a:gd name="connsiteX5" fmla="*/ 168250 w 863246"/>
                    <a:gd name="connsiteY5" fmla="*/ 80467 h 534010"/>
                    <a:gd name="connsiteX6" fmla="*/ 263347 w 863246"/>
                    <a:gd name="connsiteY6" fmla="*/ 95098 h 534010"/>
                    <a:gd name="connsiteX7" fmla="*/ 402336 w 863246"/>
                    <a:gd name="connsiteY7" fmla="*/ 124358 h 534010"/>
                    <a:gd name="connsiteX8" fmla="*/ 438912 w 863246"/>
                    <a:gd name="connsiteY8" fmla="*/ 197510 h 534010"/>
                    <a:gd name="connsiteX9" fmla="*/ 460858 w 863246"/>
                    <a:gd name="connsiteY9" fmla="*/ 263347 h 534010"/>
                    <a:gd name="connsiteX10" fmla="*/ 475488 w 863246"/>
                    <a:gd name="connsiteY10" fmla="*/ 292608 h 534010"/>
                    <a:gd name="connsiteX11" fmla="*/ 555955 w 863246"/>
                    <a:gd name="connsiteY11" fmla="*/ 387706 h 534010"/>
                    <a:gd name="connsiteX12" fmla="*/ 629107 w 863246"/>
                    <a:gd name="connsiteY12" fmla="*/ 424282 h 534010"/>
                    <a:gd name="connsiteX13" fmla="*/ 658368 w 863246"/>
                    <a:gd name="connsiteY13" fmla="*/ 438912 h 534010"/>
                    <a:gd name="connsiteX14" fmla="*/ 724205 w 863246"/>
                    <a:gd name="connsiteY14" fmla="*/ 460858 h 534010"/>
                    <a:gd name="connsiteX15" fmla="*/ 746150 w 863246"/>
                    <a:gd name="connsiteY15" fmla="*/ 468173 h 534010"/>
                    <a:gd name="connsiteX16" fmla="*/ 775411 w 863246"/>
                    <a:gd name="connsiteY16" fmla="*/ 497434 h 534010"/>
                    <a:gd name="connsiteX17" fmla="*/ 819302 w 863246"/>
                    <a:gd name="connsiteY17" fmla="*/ 504749 h 534010"/>
                    <a:gd name="connsiteX18" fmla="*/ 848563 w 863246"/>
                    <a:gd name="connsiteY18" fmla="*/ 512064 h 534010"/>
                    <a:gd name="connsiteX19" fmla="*/ 863194 w 863246"/>
                    <a:gd name="connsiteY19" fmla="*/ 534010 h 534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63246" h="534010">
                      <a:moveTo>
                        <a:pt x="0" y="0"/>
                      </a:moveTo>
                      <a:cubicBezTo>
                        <a:pt x="865" y="692"/>
                        <a:pt x="47559" y="39780"/>
                        <a:pt x="58522" y="43891"/>
                      </a:cubicBezTo>
                      <a:cubicBezTo>
                        <a:pt x="70164" y="48257"/>
                        <a:pt x="82961" y="48509"/>
                        <a:pt x="95098" y="51206"/>
                      </a:cubicBezTo>
                      <a:cubicBezTo>
                        <a:pt x="104912" y="53387"/>
                        <a:pt x="114605" y="56083"/>
                        <a:pt x="124358" y="58522"/>
                      </a:cubicBezTo>
                      <a:cubicBezTo>
                        <a:pt x="129235" y="63399"/>
                        <a:pt x="132820" y="70068"/>
                        <a:pt x="138989" y="73152"/>
                      </a:cubicBezTo>
                      <a:cubicBezTo>
                        <a:pt x="147982" y="77648"/>
                        <a:pt x="158349" y="78720"/>
                        <a:pt x="168250" y="80467"/>
                      </a:cubicBezTo>
                      <a:cubicBezTo>
                        <a:pt x="199834" y="86041"/>
                        <a:pt x="231749" y="89603"/>
                        <a:pt x="263347" y="95098"/>
                      </a:cubicBezTo>
                      <a:cubicBezTo>
                        <a:pt x="307143" y="102715"/>
                        <a:pt x="358693" y="114660"/>
                        <a:pt x="402336" y="124358"/>
                      </a:cubicBezTo>
                      <a:cubicBezTo>
                        <a:pt x="414528" y="148742"/>
                        <a:pt x="430291" y="171647"/>
                        <a:pt x="438912" y="197510"/>
                      </a:cubicBezTo>
                      <a:cubicBezTo>
                        <a:pt x="446227" y="219456"/>
                        <a:pt x="450513" y="242656"/>
                        <a:pt x="460858" y="263347"/>
                      </a:cubicBezTo>
                      <a:cubicBezTo>
                        <a:pt x="465735" y="273101"/>
                        <a:pt x="470192" y="283075"/>
                        <a:pt x="475488" y="292608"/>
                      </a:cubicBezTo>
                      <a:cubicBezTo>
                        <a:pt x="496979" y="331292"/>
                        <a:pt x="515803" y="360939"/>
                        <a:pt x="555955" y="387706"/>
                      </a:cubicBezTo>
                      <a:cubicBezTo>
                        <a:pt x="596789" y="414927"/>
                        <a:pt x="562562" y="394034"/>
                        <a:pt x="629107" y="424282"/>
                      </a:cubicBezTo>
                      <a:cubicBezTo>
                        <a:pt x="639034" y="428794"/>
                        <a:pt x="648190" y="434997"/>
                        <a:pt x="658368" y="438912"/>
                      </a:cubicBezTo>
                      <a:cubicBezTo>
                        <a:pt x="679959" y="447216"/>
                        <a:pt x="702259" y="453543"/>
                        <a:pt x="724205" y="460858"/>
                      </a:cubicBezTo>
                      <a:lnTo>
                        <a:pt x="746150" y="468173"/>
                      </a:lnTo>
                      <a:cubicBezTo>
                        <a:pt x="755904" y="477927"/>
                        <a:pt x="763073" y="491265"/>
                        <a:pt x="775411" y="497434"/>
                      </a:cubicBezTo>
                      <a:cubicBezTo>
                        <a:pt x="788677" y="504067"/>
                        <a:pt x="804758" y="501840"/>
                        <a:pt x="819302" y="504749"/>
                      </a:cubicBezTo>
                      <a:cubicBezTo>
                        <a:pt x="829161" y="506721"/>
                        <a:pt x="838809" y="509626"/>
                        <a:pt x="848563" y="512064"/>
                      </a:cubicBezTo>
                      <a:cubicBezTo>
                        <a:pt x="864918" y="528418"/>
                        <a:pt x="863194" y="519797"/>
                        <a:pt x="863194" y="534010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5" name="任意多边形 208"/>
                <p:cNvSpPr/>
                <p:nvPr/>
              </p:nvSpPr>
              <p:spPr>
                <a:xfrm>
                  <a:off x="6564432" y="1944494"/>
                  <a:ext cx="523198" cy="367115"/>
                </a:xfrm>
                <a:custGeom>
                  <a:avLst/>
                  <a:gdLst>
                    <a:gd name="connsiteX0" fmla="*/ 0 w 519379"/>
                    <a:gd name="connsiteY0" fmla="*/ 0 h 365760"/>
                    <a:gd name="connsiteX1" fmla="*/ 51206 w 519379"/>
                    <a:gd name="connsiteY1" fmla="*/ 14630 h 365760"/>
                    <a:gd name="connsiteX2" fmla="*/ 95097 w 519379"/>
                    <a:gd name="connsiteY2" fmla="*/ 58522 h 365760"/>
                    <a:gd name="connsiteX3" fmla="*/ 117043 w 519379"/>
                    <a:gd name="connsiteY3" fmla="*/ 73152 h 365760"/>
                    <a:gd name="connsiteX4" fmla="*/ 138988 w 519379"/>
                    <a:gd name="connsiteY4" fmla="*/ 109728 h 365760"/>
                    <a:gd name="connsiteX5" fmla="*/ 175564 w 519379"/>
                    <a:gd name="connsiteY5" fmla="*/ 146304 h 365760"/>
                    <a:gd name="connsiteX6" fmla="*/ 204825 w 519379"/>
                    <a:gd name="connsiteY6" fmla="*/ 190195 h 365760"/>
                    <a:gd name="connsiteX7" fmla="*/ 248716 w 519379"/>
                    <a:gd name="connsiteY7" fmla="*/ 234086 h 365760"/>
                    <a:gd name="connsiteX8" fmla="*/ 307238 w 519379"/>
                    <a:gd name="connsiteY8" fmla="*/ 285293 h 365760"/>
                    <a:gd name="connsiteX9" fmla="*/ 380390 w 519379"/>
                    <a:gd name="connsiteY9" fmla="*/ 307238 h 365760"/>
                    <a:gd name="connsiteX10" fmla="*/ 409651 w 519379"/>
                    <a:gd name="connsiteY10" fmla="*/ 321869 h 365760"/>
                    <a:gd name="connsiteX11" fmla="*/ 475488 w 519379"/>
                    <a:gd name="connsiteY11" fmla="*/ 336499 h 365760"/>
                    <a:gd name="connsiteX12" fmla="*/ 519379 w 519379"/>
                    <a:gd name="connsiteY12" fmla="*/ 365760 h 36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9379" h="365760">
                      <a:moveTo>
                        <a:pt x="0" y="0"/>
                      </a:moveTo>
                      <a:cubicBezTo>
                        <a:pt x="17069" y="4877"/>
                        <a:pt x="34724" y="8037"/>
                        <a:pt x="51206" y="14630"/>
                      </a:cubicBezTo>
                      <a:cubicBezTo>
                        <a:pt x="79940" y="26124"/>
                        <a:pt x="72531" y="35956"/>
                        <a:pt x="95097" y="58522"/>
                      </a:cubicBezTo>
                      <a:cubicBezTo>
                        <a:pt x="101314" y="64739"/>
                        <a:pt x="109728" y="68275"/>
                        <a:pt x="117043" y="73152"/>
                      </a:cubicBezTo>
                      <a:cubicBezTo>
                        <a:pt x="124358" y="85344"/>
                        <a:pt x="130106" y="98625"/>
                        <a:pt x="138988" y="109728"/>
                      </a:cubicBezTo>
                      <a:cubicBezTo>
                        <a:pt x="149759" y="123192"/>
                        <a:pt x="166000" y="131958"/>
                        <a:pt x="175564" y="146304"/>
                      </a:cubicBezTo>
                      <a:cubicBezTo>
                        <a:pt x="185318" y="160934"/>
                        <a:pt x="192392" y="177762"/>
                        <a:pt x="204825" y="190195"/>
                      </a:cubicBezTo>
                      <a:cubicBezTo>
                        <a:pt x="219455" y="204825"/>
                        <a:pt x="237239" y="216871"/>
                        <a:pt x="248716" y="234086"/>
                      </a:cubicBezTo>
                      <a:cubicBezTo>
                        <a:pt x="264566" y="257860"/>
                        <a:pt x="273101" y="276759"/>
                        <a:pt x="307238" y="285293"/>
                      </a:cubicBezTo>
                      <a:cubicBezTo>
                        <a:pt x="335978" y="292478"/>
                        <a:pt x="350709" y="295366"/>
                        <a:pt x="380390" y="307238"/>
                      </a:cubicBezTo>
                      <a:cubicBezTo>
                        <a:pt x="390515" y="311288"/>
                        <a:pt x="399440" y="318040"/>
                        <a:pt x="409651" y="321869"/>
                      </a:cubicBezTo>
                      <a:cubicBezTo>
                        <a:pt x="421456" y="326296"/>
                        <a:pt x="465558" y="334513"/>
                        <a:pt x="475488" y="336499"/>
                      </a:cubicBezTo>
                      <a:lnTo>
                        <a:pt x="519379" y="36576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6" name="任意多边形 209"/>
                <p:cNvSpPr/>
                <p:nvPr/>
              </p:nvSpPr>
              <p:spPr>
                <a:xfrm>
                  <a:off x="6105737" y="1350118"/>
                  <a:ext cx="100340" cy="1276161"/>
                </a:xfrm>
                <a:custGeom>
                  <a:avLst/>
                  <a:gdLst>
                    <a:gd name="connsiteX0" fmla="*/ 102413 w 102785"/>
                    <a:gd name="connsiteY0" fmla="*/ 0 h 1280160"/>
                    <a:gd name="connsiteX1" fmla="*/ 87782 w 102785"/>
                    <a:gd name="connsiteY1" fmla="*/ 131673 h 1280160"/>
                    <a:gd name="connsiteX2" fmla="*/ 80467 w 102785"/>
                    <a:gd name="connsiteY2" fmla="*/ 175565 h 1280160"/>
                    <a:gd name="connsiteX3" fmla="*/ 65837 w 102785"/>
                    <a:gd name="connsiteY3" fmla="*/ 197510 h 1280160"/>
                    <a:gd name="connsiteX4" fmla="*/ 51206 w 102785"/>
                    <a:gd name="connsiteY4" fmla="*/ 226771 h 1280160"/>
                    <a:gd name="connsiteX5" fmla="*/ 51206 w 102785"/>
                    <a:gd name="connsiteY5" fmla="*/ 592531 h 1280160"/>
                    <a:gd name="connsiteX6" fmla="*/ 80467 w 102785"/>
                    <a:gd name="connsiteY6" fmla="*/ 636422 h 1280160"/>
                    <a:gd name="connsiteX7" fmla="*/ 87782 w 102785"/>
                    <a:gd name="connsiteY7" fmla="*/ 665683 h 1280160"/>
                    <a:gd name="connsiteX8" fmla="*/ 102413 w 102785"/>
                    <a:gd name="connsiteY8" fmla="*/ 680313 h 1280160"/>
                    <a:gd name="connsiteX9" fmla="*/ 95098 w 102785"/>
                    <a:gd name="connsiteY9" fmla="*/ 731520 h 1280160"/>
                    <a:gd name="connsiteX10" fmla="*/ 65837 w 102785"/>
                    <a:gd name="connsiteY10" fmla="*/ 819302 h 1280160"/>
                    <a:gd name="connsiteX11" fmla="*/ 58522 w 102785"/>
                    <a:gd name="connsiteY11" fmla="*/ 855878 h 1280160"/>
                    <a:gd name="connsiteX12" fmla="*/ 51206 w 102785"/>
                    <a:gd name="connsiteY12" fmla="*/ 899769 h 1280160"/>
                    <a:gd name="connsiteX13" fmla="*/ 36576 w 102785"/>
                    <a:gd name="connsiteY13" fmla="*/ 943661 h 1280160"/>
                    <a:gd name="connsiteX14" fmla="*/ 29261 w 102785"/>
                    <a:gd name="connsiteY14" fmla="*/ 972921 h 1280160"/>
                    <a:gd name="connsiteX15" fmla="*/ 14630 w 102785"/>
                    <a:gd name="connsiteY15" fmla="*/ 1126541 h 1280160"/>
                    <a:gd name="connsiteX16" fmla="*/ 0 w 102785"/>
                    <a:gd name="connsiteY16" fmla="*/ 1280160 h 128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2785" h="1280160">
                      <a:moveTo>
                        <a:pt x="102413" y="0"/>
                      </a:moveTo>
                      <a:cubicBezTo>
                        <a:pt x="97441" y="49719"/>
                        <a:pt x="94689" y="83326"/>
                        <a:pt x="87782" y="131673"/>
                      </a:cubicBezTo>
                      <a:cubicBezTo>
                        <a:pt x="85684" y="146356"/>
                        <a:pt x="85157" y="161494"/>
                        <a:pt x="80467" y="175565"/>
                      </a:cubicBezTo>
                      <a:cubicBezTo>
                        <a:pt x="77687" y="183905"/>
                        <a:pt x="70199" y="189877"/>
                        <a:pt x="65837" y="197510"/>
                      </a:cubicBezTo>
                      <a:cubicBezTo>
                        <a:pt x="60427" y="206978"/>
                        <a:pt x="56083" y="217017"/>
                        <a:pt x="51206" y="226771"/>
                      </a:cubicBezTo>
                      <a:cubicBezTo>
                        <a:pt x="30655" y="380911"/>
                        <a:pt x="22017" y="393069"/>
                        <a:pt x="51206" y="592531"/>
                      </a:cubicBezTo>
                      <a:cubicBezTo>
                        <a:pt x="53752" y="609929"/>
                        <a:pt x="70713" y="621792"/>
                        <a:pt x="80467" y="636422"/>
                      </a:cubicBezTo>
                      <a:cubicBezTo>
                        <a:pt x="82905" y="646176"/>
                        <a:pt x="83286" y="656691"/>
                        <a:pt x="87782" y="665683"/>
                      </a:cubicBezTo>
                      <a:cubicBezTo>
                        <a:pt x="90866" y="671852"/>
                        <a:pt x="101651" y="673458"/>
                        <a:pt x="102413" y="680313"/>
                      </a:cubicBezTo>
                      <a:cubicBezTo>
                        <a:pt x="104317" y="697450"/>
                        <a:pt x="98480" y="714613"/>
                        <a:pt x="95098" y="731520"/>
                      </a:cubicBezTo>
                      <a:cubicBezTo>
                        <a:pt x="83582" y="789101"/>
                        <a:pt x="86335" y="778304"/>
                        <a:pt x="65837" y="819302"/>
                      </a:cubicBezTo>
                      <a:cubicBezTo>
                        <a:pt x="63399" y="831494"/>
                        <a:pt x="60746" y="843645"/>
                        <a:pt x="58522" y="855878"/>
                      </a:cubicBezTo>
                      <a:cubicBezTo>
                        <a:pt x="55869" y="870471"/>
                        <a:pt x="54803" y="885380"/>
                        <a:pt x="51206" y="899769"/>
                      </a:cubicBezTo>
                      <a:cubicBezTo>
                        <a:pt x="47466" y="914731"/>
                        <a:pt x="41007" y="928889"/>
                        <a:pt x="36576" y="943661"/>
                      </a:cubicBezTo>
                      <a:cubicBezTo>
                        <a:pt x="33687" y="953291"/>
                        <a:pt x="31699" y="963168"/>
                        <a:pt x="29261" y="972921"/>
                      </a:cubicBezTo>
                      <a:lnTo>
                        <a:pt x="14630" y="1126541"/>
                      </a:lnTo>
                      <a:lnTo>
                        <a:pt x="0" y="128016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7" name="任意多边形 210"/>
                <p:cNvSpPr/>
                <p:nvPr/>
              </p:nvSpPr>
              <p:spPr>
                <a:xfrm>
                  <a:off x="6449758" y="1857086"/>
                  <a:ext cx="86005" cy="1494684"/>
                </a:xfrm>
                <a:custGeom>
                  <a:avLst/>
                  <a:gdLst>
                    <a:gd name="connsiteX0" fmla="*/ 20721 w 86558"/>
                    <a:gd name="connsiteY0" fmla="*/ 0 h 1492301"/>
                    <a:gd name="connsiteX1" fmla="*/ 64612 w 86558"/>
                    <a:gd name="connsiteY1" fmla="*/ 21945 h 1492301"/>
                    <a:gd name="connsiteX2" fmla="*/ 86558 w 86558"/>
                    <a:gd name="connsiteY2" fmla="*/ 168249 h 1492301"/>
                    <a:gd name="connsiteX3" fmla="*/ 79243 w 86558"/>
                    <a:gd name="connsiteY3" fmla="*/ 438912 h 1492301"/>
                    <a:gd name="connsiteX4" fmla="*/ 71927 w 86558"/>
                    <a:gd name="connsiteY4" fmla="*/ 475488 h 1492301"/>
                    <a:gd name="connsiteX5" fmla="*/ 49982 w 86558"/>
                    <a:gd name="connsiteY5" fmla="*/ 548640 h 1492301"/>
                    <a:gd name="connsiteX6" fmla="*/ 28036 w 86558"/>
                    <a:gd name="connsiteY6" fmla="*/ 621792 h 1492301"/>
                    <a:gd name="connsiteX7" fmla="*/ 13406 w 86558"/>
                    <a:gd name="connsiteY7" fmla="*/ 643737 h 1492301"/>
                    <a:gd name="connsiteX8" fmla="*/ 13406 w 86558"/>
                    <a:gd name="connsiteY8" fmla="*/ 936345 h 1492301"/>
                    <a:gd name="connsiteX9" fmla="*/ 28036 w 86558"/>
                    <a:gd name="connsiteY9" fmla="*/ 1060704 h 1492301"/>
                    <a:gd name="connsiteX10" fmla="*/ 42667 w 86558"/>
                    <a:gd name="connsiteY10" fmla="*/ 1097280 h 1492301"/>
                    <a:gd name="connsiteX11" fmla="*/ 64612 w 86558"/>
                    <a:gd name="connsiteY11" fmla="*/ 1155801 h 1492301"/>
                    <a:gd name="connsiteX12" fmla="*/ 79243 w 86558"/>
                    <a:gd name="connsiteY12" fmla="*/ 1345997 h 1492301"/>
                    <a:gd name="connsiteX13" fmla="*/ 86558 w 86558"/>
                    <a:gd name="connsiteY13" fmla="*/ 1389888 h 1492301"/>
                    <a:gd name="connsiteX14" fmla="*/ 79243 w 86558"/>
                    <a:gd name="connsiteY14" fmla="*/ 1448409 h 1492301"/>
                    <a:gd name="connsiteX15" fmla="*/ 79243 w 86558"/>
                    <a:gd name="connsiteY15" fmla="*/ 1492301 h 1492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558" h="1492301">
                      <a:moveTo>
                        <a:pt x="20721" y="0"/>
                      </a:moveTo>
                      <a:cubicBezTo>
                        <a:pt x="35351" y="7315"/>
                        <a:pt x="55539" y="8335"/>
                        <a:pt x="64612" y="21945"/>
                      </a:cubicBezTo>
                      <a:cubicBezTo>
                        <a:pt x="78621" y="42958"/>
                        <a:pt x="84953" y="150592"/>
                        <a:pt x="86558" y="168249"/>
                      </a:cubicBezTo>
                      <a:cubicBezTo>
                        <a:pt x="84120" y="258470"/>
                        <a:pt x="83536" y="348760"/>
                        <a:pt x="79243" y="438912"/>
                      </a:cubicBezTo>
                      <a:cubicBezTo>
                        <a:pt x="78652" y="451331"/>
                        <a:pt x="74624" y="463351"/>
                        <a:pt x="71927" y="475488"/>
                      </a:cubicBezTo>
                      <a:cubicBezTo>
                        <a:pt x="62290" y="518854"/>
                        <a:pt x="65616" y="496524"/>
                        <a:pt x="49982" y="548640"/>
                      </a:cubicBezTo>
                      <a:cubicBezTo>
                        <a:pt x="40160" y="581380"/>
                        <a:pt x="43954" y="585977"/>
                        <a:pt x="28036" y="621792"/>
                      </a:cubicBezTo>
                      <a:cubicBezTo>
                        <a:pt x="24465" y="629826"/>
                        <a:pt x="18283" y="636422"/>
                        <a:pt x="13406" y="643737"/>
                      </a:cubicBezTo>
                      <a:cubicBezTo>
                        <a:pt x="-10145" y="761495"/>
                        <a:pt x="2250" y="685317"/>
                        <a:pt x="13406" y="936345"/>
                      </a:cubicBezTo>
                      <a:cubicBezTo>
                        <a:pt x="13850" y="946338"/>
                        <a:pt x="23297" y="1041748"/>
                        <a:pt x="28036" y="1060704"/>
                      </a:cubicBezTo>
                      <a:cubicBezTo>
                        <a:pt x="31221" y="1073443"/>
                        <a:pt x="38056" y="1084985"/>
                        <a:pt x="42667" y="1097280"/>
                      </a:cubicBezTo>
                      <a:cubicBezTo>
                        <a:pt x="77094" y="1189084"/>
                        <a:pt x="8018" y="1014312"/>
                        <a:pt x="64612" y="1155801"/>
                      </a:cubicBezTo>
                      <a:cubicBezTo>
                        <a:pt x="69489" y="1219200"/>
                        <a:pt x="73308" y="1282689"/>
                        <a:pt x="79243" y="1345997"/>
                      </a:cubicBezTo>
                      <a:cubicBezTo>
                        <a:pt x="80627" y="1360764"/>
                        <a:pt x="86558" y="1375056"/>
                        <a:pt x="86558" y="1389888"/>
                      </a:cubicBezTo>
                      <a:cubicBezTo>
                        <a:pt x="86558" y="1409547"/>
                        <a:pt x="80644" y="1428800"/>
                        <a:pt x="79243" y="1448409"/>
                      </a:cubicBezTo>
                      <a:cubicBezTo>
                        <a:pt x="78201" y="1463002"/>
                        <a:pt x="79243" y="1477670"/>
                        <a:pt x="79243" y="1492301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8" name="任意多边形 211"/>
                <p:cNvSpPr/>
                <p:nvPr/>
              </p:nvSpPr>
              <p:spPr>
                <a:xfrm>
                  <a:off x="6700606" y="2399017"/>
                  <a:ext cx="57337" cy="1206234"/>
                </a:xfrm>
                <a:custGeom>
                  <a:avLst/>
                  <a:gdLst>
                    <a:gd name="connsiteX0" fmla="*/ 0 w 58522"/>
                    <a:gd name="connsiteY0" fmla="*/ 0 h 1207008"/>
                    <a:gd name="connsiteX1" fmla="*/ 21946 w 58522"/>
                    <a:gd name="connsiteY1" fmla="*/ 431596 h 1207008"/>
                    <a:gd name="connsiteX2" fmla="*/ 43891 w 58522"/>
                    <a:gd name="connsiteY2" fmla="*/ 475488 h 1207008"/>
                    <a:gd name="connsiteX3" fmla="*/ 58522 w 58522"/>
                    <a:gd name="connsiteY3" fmla="*/ 519379 h 1207008"/>
                    <a:gd name="connsiteX4" fmla="*/ 29261 w 58522"/>
                    <a:gd name="connsiteY4" fmla="*/ 782726 h 1207008"/>
                    <a:gd name="connsiteX5" fmla="*/ 14631 w 58522"/>
                    <a:gd name="connsiteY5" fmla="*/ 811987 h 1207008"/>
                    <a:gd name="connsiteX6" fmla="*/ 21946 w 58522"/>
                    <a:gd name="connsiteY6" fmla="*/ 1016812 h 1207008"/>
                    <a:gd name="connsiteX7" fmla="*/ 36576 w 58522"/>
                    <a:gd name="connsiteY7" fmla="*/ 1082649 h 1207008"/>
                    <a:gd name="connsiteX8" fmla="*/ 21946 w 58522"/>
                    <a:gd name="connsiteY8" fmla="*/ 1141171 h 1207008"/>
                    <a:gd name="connsiteX9" fmla="*/ 58522 w 58522"/>
                    <a:gd name="connsiteY9" fmla="*/ 1185062 h 1207008"/>
                    <a:gd name="connsiteX10" fmla="*/ 51207 w 58522"/>
                    <a:gd name="connsiteY10" fmla="*/ 1207008 h 1207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8522" h="1207008">
                      <a:moveTo>
                        <a:pt x="0" y="0"/>
                      </a:moveTo>
                      <a:cubicBezTo>
                        <a:pt x="7315" y="143865"/>
                        <a:pt x="8705" y="288155"/>
                        <a:pt x="21946" y="431596"/>
                      </a:cubicBezTo>
                      <a:cubicBezTo>
                        <a:pt x="23450" y="447884"/>
                        <a:pt x="37600" y="460389"/>
                        <a:pt x="43891" y="475488"/>
                      </a:cubicBezTo>
                      <a:cubicBezTo>
                        <a:pt x="49822" y="489724"/>
                        <a:pt x="58522" y="519379"/>
                        <a:pt x="58522" y="519379"/>
                      </a:cubicBezTo>
                      <a:cubicBezTo>
                        <a:pt x="51362" y="623199"/>
                        <a:pt x="61186" y="694929"/>
                        <a:pt x="29261" y="782726"/>
                      </a:cubicBezTo>
                      <a:cubicBezTo>
                        <a:pt x="25534" y="792974"/>
                        <a:pt x="19508" y="802233"/>
                        <a:pt x="14631" y="811987"/>
                      </a:cubicBezTo>
                      <a:cubicBezTo>
                        <a:pt x="17069" y="880262"/>
                        <a:pt x="17813" y="948619"/>
                        <a:pt x="21946" y="1016812"/>
                      </a:cubicBezTo>
                      <a:cubicBezTo>
                        <a:pt x="22689" y="1029070"/>
                        <a:pt x="33154" y="1068961"/>
                        <a:pt x="36576" y="1082649"/>
                      </a:cubicBezTo>
                      <a:cubicBezTo>
                        <a:pt x="32264" y="1095587"/>
                        <a:pt x="19592" y="1130578"/>
                        <a:pt x="21946" y="1141171"/>
                      </a:cubicBezTo>
                      <a:cubicBezTo>
                        <a:pt x="24431" y="1152353"/>
                        <a:pt x="48619" y="1175160"/>
                        <a:pt x="58522" y="1185062"/>
                      </a:cubicBezTo>
                      <a:lnTo>
                        <a:pt x="51207" y="1207008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9" name="任意多边形 212"/>
                <p:cNvSpPr/>
                <p:nvPr/>
              </p:nvSpPr>
              <p:spPr>
                <a:xfrm>
                  <a:off x="6922789" y="2617540"/>
                  <a:ext cx="236513" cy="244743"/>
                </a:xfrm>
                <a:custGeom>
                  <a:avLst/>
                  <a:gdLst>
                    <a:gd name="connsiteX0" fmla="*/ 0 w 234737"/>
                    <a:gd name="connsiteY0" fmla="*/ 0 h 248717"/>
                    <a:gd name="connsiteX1" fmla="*/ 21946 w 234737"/>
                    <a:gd name="connsiteY1" fmla="*/ 36576 h 248717"/>
                    <a:gd name="connsiteX2" fmla="*/ 80468 w 234737"/>
                    <a:gd name="connsiteY2" fmla="*/ 87783 h 248717"/>
                    <a:gd name="connsiteX3" fmla="*/ 102413 w 234737"/>
                    <a:gd name="connsiteY3" fmla="*/ 109728 h 248717"/>
                    <a:gd name="connsiteX4" fmla="*/ 175565 w 234737"/>
                    <a:gd name="connsiteY4" fmla="*/ 190196 h 248717"/>
                    <a:gd name="connsiteX5" fmla="*/ 234087 w 234737"/>
                    <a:gd name="connsiteY5" fmla="*/ 241402 h 248717"/>
                    <a:gd name="connsiteX6" fmla="*/ 234087 w 234737"/>
                    <a:gd name="connsiteY6" fmla="*/ 248717 h 24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4737" h="248717">
                      <a:moveTo>
                        <a:pt x="0" y="0"/>
                      </a:moveTo>
                      <a:cubicBezTo>
                        <a:pt x="7315" y="12192"/>
                        <a:pt x="13415" y="25201"/>
                        <a:pt x="21946" y="36576"/>
                      </a:cubicBezTo>
                      <a:cubicBezTo>
                        <a:pt x="35784" y="55027"/>
                        <a:pt x="64712" y="73997"/>
                        <a:pt x="80468" y="87783"/>
                      </a:cubicBezTo>
                      <a:cubicBezTo>
                        <a:pt x="88253" y="94595"/>
                        <a:pt x="95601" y="101943"/>
                        <a:pt x="102413" y="109728"/>
                      </a:cubicBezTo>
                      <a:cubicBezTo>
                        <a:pt x="133597" y="145367"/>
                        <a:pt x="135214" y="157916"/>
                        <a:pt x="175565" y="190196"/>
                      </a:cubicBezTo>
                      <a:cubicBezTo>
                        <a:pt x="189107" y="201030"/>
                        <a:pt x="221716" y="224907"/>
                        <a:pt x="234087" y="241402"/>
                      </a:cubicBezTo>
                      <a:cubicBezTo>
                        <a:pt x="235550" y="243353"/>
                        <a:pt x="234087" y="246279"/>
                        <a:pt x="234087" y="248717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0" name="任意多边形 213"/>
                <p:cNvSpPr/>
                <p:nvPr/>
              </p:nvSpPr>
              <p:spPr>
                <a:xfrm>
                  <a:off x="6714940" y="2337834"/>
                  <a:ext cx="946060" cy="751711"/>
                </a:xfrm>
                <a:custGeom>
                  <a:avLst/>
                  <a:gdLst>
                    <a:gd name="connsiteX0" fmla="*/ 0 w 950976"/>
                    <a:gd name="connsiteY0" fmla="*/ 0 h 753465"/>
                    <a:gd name="connsiteX1" fmla="*/ 160934 w 950976"/>
                    <a:gd name="connsiteY1" fmla="*/ 73152 h 753465"/>
                    <a:gd name="connsiteX2" fmla="*/ 277977 w 950976"/>
                    <a:gd name="connsiteY2" fmla="*/ 109728 h 753465"/>
                    <a:gd name="connsiteX3" fmla="*/ 321868 w 950976"/>
                    <a:gd name="connsiteY3" fmla="*/ 124358 h 753465"/>
                    <a:gd name="connsiteX4" fmla="*/ 395020 w 950976"/>
                    <a:gd name="connsiteY4" fmla="*/ 131673 h 753465"/>
                    <a:gd name="connsiteX5" fmla="*/ 460857 w 950976"/>
                    <a:gd name="connsiteY5" fmla="*/ 160934 h 753465"/>
                    <a:gd name="connsiteX6" fmla="*/ 541324 w 950976"/>
                    <a:gd name="connsiteY6" fmla="*/ 234086 h 753465"/>
                    <a:gd name="connsiteX7" fmla="*/ 665683 w 950976"/>
                    <a:gd name="connsiteY7" fmla="*/ 321869 h 753465"/>
                    <a:gd name="connsiteX8" fmla="*/ 702259 w 950976"/>
                    <a:gd name="connsiteY8" fmla="*/ 351129 h 753465"/>
                    <a:gd name="connsiteX9" fmla="*/ 775411 w 950976"/>
                    <a:gd name="connsiteY9" fmla="*/ 468173 h 753465"/>
                    <a:gd name="connsiteX10" fmla="*/ 790041 w 950976"/>
                    <a:gd name="connsiteY10" fmla="*/ 490118 h 753465"/>
                    <a:gd name="connsiteX11" fmla="*/ 833932 w 950976"/>
                    <a:gd name="connsiteY11" fmla="*/ 548640 h 753465"/>
                    <a:gd name="connsiteX12" fmla="*/ 848563 w 950976"/>
                    <a:gd name="connsiteY12" fmla="*/ 599846 h 753465"/>
                    <a:gd name="connsiteX13" fmla="*/ 877824 w 950976"/>
                    <a:gd name="connsiteY13" fmla="*/ 636422 h 753465"/>
                    <a:gd name="connsiteX14" fmla="*/ 914400 w 950976"/>
                    <a:gd name="connsiteY14" fmla="*/ 687629 h 753465"/>
                    <a:gd name="connsiteX15" fmla="*/ 943660 w 950976"/>
                    <a:gd name="connsiteY15" fmla="*/ 731520 h 753465"/>
                    <a:gd name="connsiteX16" fmla="*/ 950976 w 950976"/>
                    <a:gd name="connsiteY16" fmla="*/ 753465 h 75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50976" h="753465">
                      <a:moveTo>
                        <a:pt x="0" y="0"/>
                      </a:moveTo>
                      <a:cubicBezTo>
                        <a:pt x="53645" y="24384"/>
                        <a:pt x="105031" y="54518"/>
                        <a:pt x="160934" y="73152"/>
                      </a:cubicBezTo>
                      <a:cubicBezTo>
                        <a:pt x="325659" y="128059"/>
                        <a:pt x="141566" y="67755"/>
                        <a:pt x="277977" y="109728"/>
                      </a:cubicBezTo>
                      <a:cubicBezTo>
                        <a:pt x="292717" y="114263"/>
                        <a:pt x="306523" y="122824"/>
                        <a:pt x="321868" y="124358"/>
                      </a:cubicBezTo>
                      <a:lnTo>
                        <a:pt x="395020" y="131673"/>
                      </a:lnTo>
                      <a:cubicBezTo>
                        <a:pt x="420511" y="140171"/>
                        <a:pt x="435467" y="144007"/>
                        <a:pt x="460857" y="160934"/>
                      </a:cubicBezTo>
                      <a:cubicBezTo>
                        <a:pt x="546645" y="218126"/>
                        <a:pt x="465342" y="175372"/>
                        <a:pt x="541324" y="234086"/>
                      </a:cubicBezTo>
                      <a:cubicBezTo>
                        <a:pt x="581474" y="265111"/>
                        <a:pt x="626061" y="290172"/>
                        <a:pt x="665683" y="321869"/>
                      </a:cubicBezTo>
                      <a:lnTo>
                        <a:pt x="702259" y="351129"/>
                      </a:lnTo>
                      <a:cubicBezTo>
                        <a:pt x="744605" y="425235"/>
                        <a:pt x="720616" y="385980"/>
                        <a:pt x="775411" y="468173"/>
                      </a:cubicBezTo>
                      <a:cubicBezTo>
                        <a:pt x="780288" y="475488"/>
                        <a:pt x="783824" y="483901"/>
                        <a:pt x="790041" y="490118"/>
                      </a:cubicBezTo>
                      <a:cubicBezTo>
                        <a:pt x="822041" y="522118"/>
                        <a:pt x="806664" y="503193"/>
                        <a:pt x="833932" y="548640"/>
                      </a:cubicBezTo>
                      <a:cubicBezTo>
                        <a:pt x="836275" y="558012"/>
                        <a:pt x="843317" y="589353"/>
                        <a:pt x="848563" y="599846"/>
                      </a:cubicBezTo>
                      <a:cubicBezTo>
                        <a:pt x="857792" y="618305"/>
                        <a:pt x="864214" y="622813"/>
                        <a:pt x="877824" y="636422"/>
                      </a:cubicBezTo>
                      <a:cubicBezTo>
                        <a:pt x="892273" y="679771"/>
                        <a:pt x="874728" y="638038"/>
                        <a:pt x="914400" y="687629"/>
                      </a:cubicBezTo>
                      <a:cubicBezTo>
                        <a:pt x="925384" y="701359"/>
                        <a:pt x="938099" y="714839"/>
                        <a:pt x="943660" y="731520"/>
                      </a:cubicBezTo>
                      <a:lnTo>
                        <a:pt x="950976" y="753465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1" name="任意多边形 214"/>
                <p:cNvSpPr/>
                <p:nvPr/>
              </p:nvSpPr>
              <p:spPr>
                <a:xfrm>
                  <a:off x="7080465" y="2975911"/>
                  <a:ext cx="616373" cy="603120"/>
                </a:xfrm>
                <a:custGeom>
                  <a:avLst/>
                  <a:gdLst>
                    <a:gd name="connsiteX0" fmla="*/ 0 w 614476"/>
                    <a:gd name="connsiteY0" fmla="*/ 0 h 599847"/>
                    <a:gd name="connsiteX1" fmla="*/ 51206 w 614476"/>
                    <a:gd name="connsiteY1" fmla="*/ 7316 h 599847"/>
                    <a:gd name="connsiteX2" fmla="*/ 73152 w 614476"/>
                    <a:gd name="connsiteY2" fmla="*/ 36576 h 599847"/>
                    <a:gd name="connsiteX3" fmla="*/ 95097 w 614476"/>
                    <a:gd name="connsiteY3" fmla="*/ 58522 h 599847"/>
                    <a:gd name="connsiteX4" fmla="*/ 138988 w 614476"/>
                    <a:gd name="connsiteY4" fmla="*/ 124359 h 599847"/>
                    <a:gd name="connsiteX5" fmla="*/ 153619 w 614476"/>
                    <a:gd name="connsiteY5" fmla="*/ 146304 h 599847"/>
                    <a:gd name="connsiteX6" fmla="*/ 168249 w 614476"/>
                    <a:gd name="connsiteY6" fmla="*/ 212141 h 599847"/>
                    <a:gd name="connsiteX7" fmla="*/ 190195 w 614476"/>
                    <a:gd name="connsiteY7" fmla="*/ 285293 h 599847"/>
                    <a:gd name="connsiteX8" fmla="*/ 321868 w 614476"/>
                    <a:gd name="connsiteY8" fmla="*/ 329184 h 599847"/>
                    <a:gd name="connsiteX9" fmla="*/ 416966 w 614476"/>
                    <a:gd name="connsiteY9" fmla="*/ 351130 h 599847"/>
                    <a:gd name="connsiteX10" fmla="*/ 497433 w 614476"/>
                    <a:gd name="connsiteY10" fmla="*/ 365760 h 599847"/>
                    <a:gd name="connsiteX11" fmla="*/ 541324 w 614476"/>
                    <a:gd name="connsiteY11" fmla="*/ 387706 h 599847"/>
                    <a:gd name="connsiteX12" fmla="*/ 548640 w 614476"/>
                    <a:gd name="connsiteY12" fmla="*/ 416967 h 599847"/>
                    <a:gd name="connsiteX13" fmla="*/ 563270 w 614476"/>
                    <a:gd name="connsiteY13" fmla="*/ 446228 h 599847"/>
                    <a:gd name="connsiteX14" fmla="*/ 577900 w 614476"/>
                    <a:gd name="connsiteY14" fmla="*/ 512064 h 599847"/>
                    <a:gd name="connsiteX15" fmla="*/ 592531 w 614476"/>
                    <a:gd name="connsiteY15" fmla="*/ 555956 h 599847"/>
                    <a:gd name="connsiteX16" fmla="*/ 607161 w 614476"/>
                    <a:gd name="connsiteY16" fmla="*/ 577901 h 599847"/>
                    <a:gd name="connsiteX17" fmla="*/ 614476 w 614476"/>
                    <a:gd name="connsiteY17" fmla="*/ 599847 h 599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14476" h="599847">
                      <a:moveTo>
                        <a:pt x="0" y="0"/>
                      </a:moveTo>
                      <a:cubicBezTo>
                        <a:pt x="17069" y="2439"/>
                        <a:pt x="35784" y="-395"/>
                        <a:pt x="51206" y="7316"/>
                      </a:cubicBezTo>
                      <a:cubicBezTo>
                        <a:pt x="62111" y="12768"/>
                        <a:pt x="65218" y="27319"/>
                        <a:pt x="73152" y="36576"/>
                      </a:cubicBezTo>
                      <a:cubicBezTo>
                        <a:pt x="79885" y="44431"/>
                        <a:pt x="88890" y="50246"/>
                        <a:pt x="95097" y="58522"/>
                      </a:cubicBezTo>
                      <a:cubicBezTo>
                        <a:pt x="110922" y="79622"/>
                        <a:pt x="124357" y="102413"/>
                        <a:pt x="138988" y="124359"/>
                      </a:cubicBezTo>
                      <a:lnTo>
                        <a:pt x="153619" y="146304"/>
                      </a:lnTo>
                      <a:cubicBezTo>
                        <a:pt x="164987" y="180408"/>
                        <a:pt x="160893" y="164323"/>
                        <a:pt x="168249" y="212141"/>
                      </a:cubicBezTo>
                      <a:cubicBezTo>
                        <a:pt x="171001" y="230030"/>
                        <a:pt x="168960" y="270429"/>
                        <a:pt x="190195" y="285293"/>
                      </a:cubicBezTo>
                      <a:cubicBezTo>
                        <a:pt x="240479" y="320492"/>
                        <a:pt x="262081" y="316187"/>
                        <a:pt x="321868" y="329184"/>
                      </a:cubicBezTo>
                      <a:cubicBezTo>
                        <a:pt x="353658" y="336095"/>
                        <a:pt x="385065" y="344750"/>
                        <a:pt x="416966" y="351130"/>
                      </a:cubicBezTo>
                      <a:cubicBezTo>
                        <a:pt x="548039" y="377345"/>
                        <a:pt x="410677" y="344072"/>
                        <a:pt x="497433" y="365760"/>
                      </a:cubicBezTo>
                      <a:cubicBezTo>
                        <a:pt x="512063" y="373075"/>
                        <a:pt x="529758" y="376140"/>
                        <a:pt x="541324" y="387706"/>
                      </a:cubicBezTo>
                      <a:cubicBezTo>
                        <a:pt x="548433" y="394815"/>
                        <a:pt x="545110" y="407553"/>
                        <a:pt x="548640" y="416967"/>
                      </a:cubicBezTo>
                      <a:cubicBezTo>
                        <a:pt x="552469" y="427178"/>
                        <a:pt x="558393" y="436474"/>
                        <a:pt x="563270" y="446228"/>
                      </a:cubicBezTo>
                      <a:cubicBezTo>
                        <a:pt x="567446" y="467110"/>
                        <a:pt x="571702" y="491403"/>
                        <a:pt x="577900" y="512064"/>
                      </a:cubicBezTo>
                      <a:cubicBezTo>
                        <a:pt x="582332" y="526836"/>
                        <a:pt x="586267" y="541863"/>
                        <a:pt x="592531" y="555956"/>
                      </a:cubicBezTo>
                      <a:cubicBezTo>
                        <a:pt x="596102" y="563990"/>
                        <a:pt x="602284" y="570586"/>
                        <a:pt x="607161" y="577901"/>
                      </a:cubicBezTo>
                      <a:lnTo>
                        <a:pt x="614476" y="599847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2" name="任意多边形 215"/>
                <p:cNvSpPr/>
                <p:nvPr/>
              </p:nvSpPr>
              <p:spPr>
                <a:xfrm>
                  <a:off x="6929954" y="2984655"/>
                  <a:ext cx="86005" cy="1241197"/>
                </a:xfrm>
                <a:custGeom>
                  <a:avLst/>
                  <a:gdLst>
                    <a:gd name="connsiteX0" fmla="*/ 58623 w 80569"/>
                    <a:gd name="connsiteY0" fmla="*/ 0 h 1237244"/>
                    <a:gd name="connsiteX1" fmla="*/ 65938 w 80569"/>
                    <a:gd name="connsiteY1" fmla="*/ 182880 h 1237244"/>
                    <a:gd name="connsiteX2" fmla="*/ 51308 w 80569"/>
                    <a:gd name="connsiteY2" fmla="*/ 219456 h 1237244"/>
                    <a:gd name="connsiteX3" fmla="*/ 36678 w 80569"/>
                    <a:gd name="connsiteY3" fmla="*/ 270662 h 1237244"/>
                    <a:gd name="connsiteX4" fmla="*/ 29362 w 80569"/>
                    <a:gd name="connsiteY4" fmla="*/ 292608 h 1237244"/>
                    <a:gd name="connsiteX5" fmla="*/ 102 w 80569"/>
                    <a:gd name="connsiteY5" fmla="*/ 343814 h 1237244"/>
                    <a:gd name="connsiteX6" fmla="*/ 7417 w 80569"/>
                    <a:gd name="connsiteY6" fmla="*/ 585216 h 1237244"/>
                    <a:gd name="connsiteX7" fmla="*/ 14732 w 80569"/>
                    <a:gd name="connsiteY7" fmla="*/ 614476 h 1237244"/>
                    <a:gd name="connsiteX8" fmla="*/ 51308 w 80569"/>
                    <a:gd name="connsiteY8" fmla="*/ 709574 h 1237244"/>
                    <a:gd name="connsiteX9" fmla="*/ 65938 w 80569"/>
                    <a:gd name="connsiteY9" fmla="*/ 731520 h 1237244"/>
                    <a:gd name="connsiteX10" fmla="*/ 80569 w 80569"/>
                    <a:gd name="connsiteY10" fmla="*/ 782726 h 1237244"/>
                    <a:gd name="connsiteX11" fmla="*/ 58623 w 80569"/>
                    <a:gd name="connsiteY11" fmla="*/ 892454 h 1237244"/>
                    <a:gd name="connsiteX12" fmla="*/ 36678 w 80569"/>
                    <a:gd name="connsiteY12" fmla="*/ 899769 h 1237244"/>
                    <a:gd name="connsiteX13" fmla="*/ 22047 w 80569"/>
                    <a:gd name="connsiteY13" fmla="*/ 921715 h 1237244"/>
                    <a:gd name="connsiteX14" fmla="*/ 7417 w 80569"/>
                    <a:gd name="connsiteY14" fmla="*/ 1192377 h 1237244"/>
                    <a:gd name="connsiteX15" fmla="*/ 102 w 80569"/>
                    <a:gd name="connsiteY15" fmla="*/ 1228953 h 1237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569" h="1237244">
                      <a:moveTo>
                        <a:pt x="58623" y="0"/>
                      </a:moveTo>
                      <a:cubicBezTo>
                        <a:pt x="89081" y="76142"/>
                        <a:pt x="82494" y="44920"/>
                        <a:pt x="65938" y="182880"/>
                      </a:cubicBezTo>
                      <a:cubicBezTo>
                        <a:pt x="64373" y="195918"/>
                        <a:pt x="55460" y="206999"/>
                        <a:pt x="51308" y="219456"/>
                      </a:cubicBezTo>
                      <a:cubicBezTo>
                        <a:pt x="45695" y="236297"/>
                        <a:pt x="41779" y="253659"/>
                        <a:pt x="36678" y="270662"/>
                      </a:cubicBezTo>
                      <a:cubicBezTo>
                        <a:pt x="34462" y="278048"/>
                        <a:pt x="32400" y="285520"/>
                        <a:pt x="29362" y="292608"/>
                      </a:cubicBezTo>
                      <a:cubicBezTo>
                        <a:pt x="18225" y="318594"/>
                        <a:pt x="14795" y="321774"/>
                        <a:pt x="102" y="343814"/>
                      </a:cubicBezTo>
                      <a:cubicBezTo>
                        <a:pt x="2540" y="424281"/>
                        <a:pt x="3072" y="504829"/>
                        <a:pt x="7417" y="585216"/>
                      </a:cubicBezTo>
                      <a:cubicBezTo>
                        <a:pt x="7960" y="595255"/>
                        <a:pt x="11775" y="604867"/>
                        <a:pt x="14732" y="614476"/>
                      </a:cubicBezTo>
                      <a:cubicBezTo>
                        <a:pt x="27063" y="654551"/>
                        <a:pt x="32491" y="676643"/>
                        <a:pt x="51308" y="709574"/>
                      </a:cubicBezTo>
                      <a:cubicBezTo>
                        <a:pt x="55670" y="717208"/>
                        <a:pt x="62006" y="723656"/>
                        <a:pt x="65938" y="731520"/>
                      </a:cubicBezTo>
                      <a:cubicBezTo>
                        <a:pt x="71188" y="742020"/>
                        <a:pt x="78223" y="773343"/>
                        <a:pt x="80569" y="782726"/>
                      </a:cubicBezTo>
                      <a:cubicBezTo>
                        <a:pt x="73254" y="819302"/>
                        <a:pt x="71720" y="857529"/>
                        <a:pt x="58623" y="892454"/>
                      </a:cubicBezTo>
                      <a:cubicBezTo>
                        <a:pt x="55916" y="899674"/>
                        <a:pt x="42699" y="894952"/>
                        <a:pt x="36678" y="899769"/>
                      </a:cubicBezTo>
                      <a:cubicBezTo>
                        <a:pt x="29813" y="905261"/>
                        <a:pt x="26924" y="914400"/>
                        <a:pt x="22047" y="921715"/>
                      </a:cubicBezTo>
                      <a:cubicBezTo>
                        <a:pt x="17170" y="1011936"/>
                        <a:pt x="14174" y="1102278"/>
                        <a:pt x="7417" y="1192377"/>
                      </a:cubicBezTo>
                      <a:cubicBezTo>
                        <a:pt x="-1440" y="1310475"/>
                        <a:pt x="102" y="1148729"/>
                        <a:pt x="102" y="122895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3" name="任意多边形 216"/>
                <p:cNvSpPr/>
                <p:nvPr/>
              </p:nvSpPr>
              <p:spPr>
                <a:xfrm>
                  <a:off x="7245307" y="3395471"/>
                  <a:ext cx="473030" cy="847863"/>
                </a:xfrm>
                <a:custGeom>
                  <a:avLst/>
                  <a:gdLst>
                    <a:gd name="connsiteX0" fmla="*/ 0 w 468173"/>
                    <a:gd name="connsiteY0" fmla="*/ 0 h 848563"/>
                    <a:gd name="connsiteX1" fmla="*/ 21946 w 468173"/>
                    <a:gd name="connsiteY1" fmla="*/ 51206 h 848563"/>
                    <a:gd name="connsiteX2" fmla="*/ 58522 w 468173"/>
                    <a:gd name="connsiteY2" fmla="*/ 87782 h 848563"/>
                    <a:gd name="connsiteX3" fmla="*/ 95098 w 468173"/>
                    <a:gd name="connsiteY3" fmla="*/ 124358 h 848563"/>
                    <a:gd name="connsiteX4" fmla="*/ 117043 w 468173"/>
                    <a:gd name="connsiteY4" fmla="*/ 146304 h 848563"/>
                    <a:gd name="connsiteX5" fmla="*/ 160935 w 468173"/>
                    <a:gd name="connsiteY5" fmla="*/ 175565 h 848563"/>
                    <a:gd name="connsiteX6" fmla="*/ 212141 w 468173"/>
                    <a:gd name="connsiteY6" fmla="*/ 248717 h 848563"/>
                    <a:gd name="connsiteX7" fmla="*/ 226771 w 468173"/>
                    <a:gd name="connsiteY7" fmla="*/ 292608 h 848563"/>
                    <a:gd name="connsiteX8" fmla="*/ 248717 w 468173"/>
                    <a:gd name="connsiteY8" fmla="*/ 351129 h 848563"/>
                    <a:gd name="connsiteX9" fmla="*/ 263347 w 468173"/>
                    <a:gd name="connsiteY9" fmla="*/ 373075 h 848563"/>
                    <a:gd name="connsiteX10" fmla="*/ 277978 w 468173"/>
                    <a:gd name="connsiteY10" fmla="*/ 431597 h 848563"/>
                    <a:gd name="connsiteX11" fmla="*/ 307239 w 468173"/>
                    <a:gd name="connsiteY11" fmla="*/ 468173 h 848563"/>
                    <a:gd name="connsiteX12" fmla="*/ 358445 w 468173"/>
                    <a:gd name="connsiteY12" fmla="*/ 534009 h 848563"/>
                    <a:gd name="connsiteX13" fmla="*/ 373075 w 468173"/>
                    <a:gd name="connsiteY13" fmla="*/ 570585 h 848563"/>
                    <a:gd name="connsiteX14" fmla="*/ 380391 w 468173"/>
                    <a:gd name="connsiteY14" fmla="*/ 621792 h 848563"/>
                    <a:gd name="connsiteX15" fmla="*/ 395021 w 468173"/>
                    <a:gd name="connsiteY15" fmla="*/ 687629 h 848563"/>
                    <a:gd name="connsiteX16" fmla="*/ 416967 w 468173"/>
                    <a:gd name="connsiteY16" fmla="*/ 775411 h 848563"/>
                    <a:gd name="connsiteX17" fmla="*/ 438912 w 468173"/>
                    <a:gd name="connsiteY17" fmla="*/ 811987 h 848563"/>
                    <a:gd name="connsiteX18" fmla="*/ 468173 w 468173"/>
                    <a:gd name="connsiteY18" fmla="*/ 848563 h 848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68173" h="848563">
                      <a:moveTo>
                        <a:pt x="0" y="0"/>
                      </a:moveTo>
                      <a:cubicBezTo>
                        <a:pt x="7315" y="17069"/>
                        <a:pt x="11645" y="35755"/>
                        <a:pt x="21946" y="51206"/>
                      </a:cubicBezTo>
                      <a:cubicBezTo>
                        <a:pt x="31510" y="65552"/>
                        <a:pt x="46330" y="75590"/>
                        <a:pt x="58522" y="87782"/>
                      </a:cubicBezTo>
                      <a:lnTo>
                        <a:pt x="95098" y="124358"/>
                      </a:lnTo>
                      <a:cubicBezTo>
                        <a:pt x="102413" y="131673"/>
                        <a:pt x="108435" y="140566"/>
                        <a:pt x="117043" y="146304"/>
                      </a:cubicBezTo>
                      <a:cubicBezTo>
                        <a:pt x="131674" y="156058"/>
                        <a:pt x="150385" y="161498"/>
                        <a:pt x="160935" y="175565"/>
                      </a:cubicBezTo>
                      <a:cubicBezTo>
                        <a:pt x="170951" y="188920"/>
                        <a:pt x="208538" y="237909"/>
                        <a:pt x="212141" y="248717"/>
                      </a:cubicBezTo>
                      <a:lnTo>
                        <a:pt x="226771" y="292608"/>
                      </a:lnTo>
                      <a:cubicBezTo>
                        <a:pt x="233099" y="311592"/>
                        <a:pt x="239978" y="333650"/>
                        <a:pt x="248717" y="351129"/>
                      </a:cubicBezTo>
                      <a:cubicBezTo>
                        <a:pt x="252649" y="358993"/>
                        <a:pt x="258470" y="365760"/>
                        <a:pt x="263347" y="373075"/>
                      </a:cubicBezTo>
                      <a:cubicBezTo>
                        <a:pt x="268224" y="392582"/>
                        <a:pt x="269552" y="413340"/>
                        <a:pt x="277978" y="431597"/>
                      </a:cubicBezTo>
                      <a:cubicBezTo>
                        <a:pt x="284521" y="445773"/>
                        <a:pt x="298056" y="455546"/>
                        <a:pt x="307239" y="468173"/>
                      </a:cubicBezTo>
                      <a:cubicBezTo>
                        <a:pt x="353904" y="532338"/>
                        <a:pt x="317201" y="492767"/>
                        <a:pt x="358445" y="534009"/>
                      </a:cubicBezTo>
                      <a:cubicBezTo>
                        <a:pt x="363322" y="546201"/>
                        <a:pt x="369890" y="557846"/>
                        <a:pt x="373075" y="570585"/>
                      </a:cubicBezTo>
                      <a:cubicBezTo>
                        <a:pt x="377257" y="587313"/>
                        <a:pt x="377213" y="604845"/>
                        <a:pt x="380391" y="621792"/>
                      </a:cubicBezTo>
                      <a:cubicBezTo>
                        <a:pt x="384534" y="643888"/>
                        <a:pt x="390311" y="665647"/>
                        <a:pt x="395021" y="687629"/>
                      </a:cubicBezTo>
                      <a:cubicBezTo>
                        <a:pt x="401272" y="716801"/>
                        <a:pt x="405410" y="747673"/>
                        <a:pt x="416967" y="775411"/>
                      </a:cubicBezTo>
                      <a:cubicBezTo>
                        <a:pt x="422436" y="788535"/>
                        <a:pt x="430381" y="800612"/>
                        <a:pt x="438912" y="811987"/>
                      </a:cubicBezTo>
                      <a:cubicBezTo>
                        <a:pt x="477615" y="863591"/>
                        <a:pt x="449432" y="811081"/>
                        <a:pt x="468173" y="848563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4" name="任意多边形 217"/>
                <p:cNvSpPr/>
                <p:nvPr/>
              </p:nvSpPr>
              <p:spPr>
                <a:xfrm>
                  <a:off x="5432027" y="432334"/>
                  <a:ext cx="1075069" cy="812894"/>
                </a:xfrm>
                <a:custGeom>
                  <a:avLst/>
                  <a:gdLst>
                    <a:gd name="connsiteX0" fmla="*/ 0 w 1075334"/>
                    <a:gd name="connsiteY0" fmla="*/ 7381 h 813439"/>
                    <a:gd name="connsiteX1" fmla="*/ 80467 w 1075334"/>
                    <a:gd name="connsiteY1" fmla="*/ 14696 h 813439"/>
                    <a:gd name="connsiteX2" fmla="*/ 95097 w 1075334"/>
                    <a:gd name="connsiteY2" fmla="*/ 29327 h 813439"/>
                    <a:gd name="connsiteX3" fmla="*/ 124358 w 1075334"/>
                    <a:gd name="connsiteY3" fmla="*/ 36642 h 813439"/>
                    <a:gd name="connsiteX4" fmla="*/ 160934 w 1075334"/>
                    <a:gd name="connsiteY4" fmla="*/ 51272 h 813439"/>
                    <a:gd name="connsiteX5" fmla="*/ 219456 w 1075334"/>
                    <a:gd name="connsiteY5" fmla="*/ 87848 h 813439"/>
                    <a:gd name="connsiteX6" fmla="*/ 241401 w 1075334"/>
                    <a:gd name="connsiteY6" fmla="*/ 95163 h 813439"/>
                    <a:gd name="connsiteX7" fmla="*/ 277977 w 1075334"/>
                    <a:gd name="connsiteY7" fmla="*/ 124424 h 813439"/>
                    <a:gd name="connsiteX8" fmla="*/ 299923 w 1075334"/>
                    <a:gd name="connsiteY8" fmla="*/ 131739 h 813439"/>
                    <a:gd name="connsiteX9" fmla="*/ 343814 w 1075334"/>
                    <a:gd name="connsiteY9" fmla="*/ 175631 h 813439"/>
                    <a:gd name="connsiteX10" fmla="*/ 365760 w 1075334"/>
                    <a:gd name="connsiteY10" fmla="*/ 190261 h 813439"/>
                    <a:gd name="connsiteX11" fmla="*/ 424281 w 1075334"/>
                    <a:gd name="connsiteY11" fmla="*/ 234152 h 813439"/>
                    <a:gd name="connsiteX12" fmla="*/ 438912 w 1075334"/>
                    <a:gd name="connsiteY12" fmla="*/ 248783 h 813439"/>
                    <a:gd name="connsiteX13" fmla="*/ 482803 w 1075334"/>
                    <a:gd name="connsiteY13" fmla="*/ 270728 h 813439"/>
                    <a:gd name="connsiteX14" fmla="*/ 519379 w 1075334"/>
                    <a:gd name="connsiteY14" fmla="*/ 307304 h 813439"/>
                    <a:gd name="connsiteX15" fmla="*/ 541324 w 1075334"/>
                    <a:gd name="connsiteY15" fmla="*/ 329250 h 813439"/>
                    <a:gd name="connsiteX16" fmla="*/ 570585 w 1075334"/>
                    <a:gd name="connsiteY16" fmla="*/ 351195 h 813439"/>
                    <a:gd name="connsiteX17" fmla="*/ 585216 w 1075334"/>
                    <a:gd name="connsiteY17" fmla="*/ 365826 h 813439"/>
                    <a:gd name="connsiteX18" fmla="*/ 614476 w 1075334"/>
                    <a:gd name="connsiteY18" fmla="*/ 409717 h 813439"/>
                    <a:gd name="connsiteX19" fmla="*/ 636422 w 1075334"/>
                    <a:gd name="connsiteY19" fmla="*/ 417032 h 813439"/>
                    <a:gd name="connsiteX20" fmla="*/ 672998 w 1075334"/>
                    <a:gd name="connsiteY20" fmla="*/ 446293 h 813439"/>
                    <a:gd name="connsiteX21" fmla="*/ 687628 w 1075334"/>
                    <a:gd name="connsiteY21" fmla="*/ 468239 h 813439"/>
                    <a:gd name="connsiteX22" fmla="*/ 716889 w 1075334"/>
                    <a:gd name="connsiteY22" fmla="*/ 482869 h 813439"/>
                    <a:gd name="connsiteX23" fmla="*/ 746150 w 1075334"/>
                    <a:gd name="connsiteY23" fmla="*/ 512130 h 813439"/>
                    <a:gd name="connsiteX24" fmla="*/ 768096 w 1075334"/>
                    <a:gd name="connsiteY24" fmla="*/ 534075 h 813439"/>
                    <a:gd name="connsiteX25" fmla="*/ 782726 w 1075334"/>
                    <a:gd name="connsiteY25" fmla="*/ 548706 h 813439"/>
                    <a:gd name="connsiteX26" fmla="*/ 826617 w 1075334"/>
                    <a:gd name="connsiteY26" fmla="*/ 577967 h 813439"/>
                    <a:gd name="connsiteX27" fmla="*/ 855878 w 1075334"/>
                    <a:gd name="connsiteY27" fmla="*/ 599912 h 813439"/>
                    <a:gd name="connsiteX28" fmla="*/ 870508 w 1075334"/>
                    <a:gd name="connsiteY28" fmla="*/ 614543 h 813439"/>
                    <a:gd name="connsiteX29" fmla="*/ 892454 w 1075334"/>
                    <a:gd name="connsiteY29" fmla="*/ 621858 h 813439"/>
                    <a:gd name="connsiteX30" fmla="*/ 1016812 w 1075334"/>
                    <a:gd name="connsiteY30" fmla="*/ 746216 h 813439"/>
                    <a:gd name="connsiteX31" fmla="*/ 1060704 w 1075334"/>
                    <a:gd name="connsiteY31" fmla="*/ 790107 h 813439"/>
                    <a:gd name="connsiteX32" fmla="*/ 1075334 w 1075334"/>
                    <a:gd name="connsiteY32" fmla="*/ 804738 h 813439"/>
                    <a:gd name="connsiteX33" fmla="*/ 1009497 w 1075334"/>
                    <a:gd name="connsiteY33" fmla="*/ 804738 h 813439"/>
                    <a:gd name="connsiteX34" fmla="*/ 994867 w 1075334"/>
                    <a:gd name="connsiteY34" fmla="*/ 790107 h 813439"/>
                    <a:gd name="connsiteX35" fmla="*/ 980236 w 1075334"/>
                    <a:gd name="connsiteY35" fmla="*/ 746216 h 813439"/>
                    <a:gd name="connsiteX36" fmla="*/ 943660 w 1075334"/>
                    <a:gd name="connsiteY36" fmla="*/ 709640 h 813439"/>
                    <a:gd name="connsiteX37" fmla="*/ 921715 w 1075334"/>
                    <a:gd name="connsiteY37" fmla="*/ 687695 h 813439"/>
                    <a:gd name="connsiteX38" fmla="*/ 885139 w 1075334"/>
                    <a:gd name="connsiteY38" fmla="*/ 673064 h 813439"/>
                    <a:gd name="connsiteX39" fmla="*/ 848563 w 1075334"/>
                    <a:gd name="connsiteY39" fmla="*/ 643803 h 813439"/>
                    <a:gd name="connsiteX40" fmla="*/ 811987 w 1075334"/>
                    <a:gd name="connsiteY40" fmla="*/ 607227 h 813439"/>
                    <a:gd name="connsiteX41" fmla="*/ 775411 w 1075334"/>
                    <a:gd name="connsiteY41" fmla="*/ 577967 h 813439"/>
                    <a:gd name="connsiteX42" fmla="*/ 731520 w 1075334"/>
                    <a:gd name="connsiteY42" fmla="*/ 563336 h 813439"/>
                    <a:gd name="connsiteX43" fmla="*/ 709574 w 1075334"/>
                    <a:gd name="connsiteY43" fmla="*/ 556021 h 813439"/>
                    <a:gd name="connsiteX44" fmla="*/ 658368 w 1075334"/>
                    <a:gd name="connsiteY44" fmla="*/ 526760 h 813439"/>
                    <a:gd name="connsiteX45" fmla="*/ 614476 w 1075334"/>
                    <a:gd name="connsiteY45" fmla="*/ 504815 h 813439"/>
                    <a:gd name="connsiteX46" fmla="*/ 585216 w 1075334"/>
                    <a:gd name="connsiteY46" fmla="*/ 468239 h 813439"/>
                    <a:gd name="connsiteX47" fmla="*/ 563270 w 1075334"/>
                    <a:gd name="connsiteY47" fmla="*/ 446293 h 813439"/>
                    <a:gd name="connsiteX48" fmla="*/ 548640 w 1075334"/>
                    <a:gd name="connsiteY48" fmla="*/ 417032 h 813439"/>
                    <a:gd name="connsiteX49" fmla="*/ 534009 w 1075334"/>
                    <a:gd name="connsiteY49" fmla="*/ 402402 h 813439"/>
                    <a:gd name="connsiteX50" fmla="*/ 519379 w 1075334"/>
                    <a:gd name="connsiteY50" fmla="*/ 373141 h 813439"/>
                    <a:gd name="connsiteX51" fmla="*/ 490118 w 1075334"/>
                    <a:gd name="connsiteY51" fmla="*/ 343880 h 813439"/>
                    <a:gd name="connsiteX52" fmla="*/ 460857 w 1075334"/>
                    <a:gd name="connsiteY52" fmla="*/ 314619 h 813439"/>
                    <a:gd name="connsiteX53" fmla="*/ 431596 w 1075334"/>
                    <a:gd name="connsiteY53" fmla="*/ 278043 h 813439"/>
                    <a:gd name="connsiteX54" fmla="*/ 416966 w 1075334"/>
                    <a:gd name="connsiteY54" fmla="*/ 256098 h 813439"/>
                    <a:gd name="connsiteX55" fmla="*/ 395020 w 1075334"/>
                    <a:gd name="connsiteY55" fmla="*/ 248783 h 813439"/>
                    <a:gd name="connsiteX56" fmla="*/ 365760 w 1075334"/>
                    <a:gd name="connsiteY56" fmla="*/ 204891 h 813439"/>
                    <a:gd name="connsiteX57" fmla="*/ 321868 w 1075334"/>
                    <a:gd name="connsiteY57" fmla="*/ 182946 h 813439"/>
                    <a:gd name="connsiteX58" fmla="*/ 263347 w 1075334"/>
                    <a:gd name="connsiteY58" fmla="*/ 168315 h 813439"/>
                    <a:gd name="connsiteX59" fmla="*/ 219456 w 1075334"/>
                    <a:gd name="connsiteY59" fmla="*/ 146370 h 813439"/>
                    <a:gd name="connsiteX60" fmla="*/ 190195 w 1075334"/>
                    <a:gd name="connsiteY60" fmla="*/ 124424 h 813439"/>
                    <a:gd name="connsiteX61" fmla="*/ 153619 w 1075334"/>
                    <a:gd name="connsiteY61" fmla="*/ 109794 h 813439"/>
                    <a:gd name="connsiteX62" fmla="*/ 124358 w 1075334"/>
                    <a:gd name="connsiteY62" fmla="*/ 87848 h 813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1075334" h="813439">
                      <a:moveTo>
                        <a:pt x="0" y="7381"/>
                      </a:moveTo>
                      <a:cubicBezTo>
                        <a:pt x="41008" y="-820"/>
                        <a:pt x="38040" y="-6518"/>
                        <a:pt x="80467" y="14696"/>
                      </a:cubicBezTo>
                      <a:cubicBezTo>
                        <a:pt x="86636" y="17780"/>
                        <a:pt x="88928" y="26243"/>
                        <a:pt x="95097" y="29327"/>
                      </a:cubicBezTo>
                      <a:cubicBezTo>
                        <a:pt x="104089" y="33823"/>
                        <a:pt x="114820" y="33463"/>
                        <a:pt x="124358" y="36642"/>
                      </a:cubicBezTo>
                      <a:cubicBezTo>
                        <a:pt x="136815" y="40794"/>
                        <a:pt x="148935" y="45939"/>
                        <a:pt x="160934" y="51272"/>
                      </a:cubicBezTo>
                      <a:cubicBezTo>
                        <a:pt x="231300" y="82546"/>
                        <a:pt x="147707" y="46849"/>
                        <a:pt x="219456" y="87848"/>
                      </a:cubicBezTo>
                      <a:cubicBezTo>
                        <a:pt x="226151" y="91674"/>
                        <a:pt x="234086" y="92725"/>
                        <a:pt x="241401" y="95163"/>
                      </a:cubicBezTo>
                      <a:cubicBezTo>
                        <a:pt x="255009" y="108771"/>
                        <a:pt x="259522" y="115197"/>
                        <a:pt x="277977" y="124424"/>
                      </a:cubicBezTo>
                      <a:cubicBezTo>
                        <a:pt x="284874" y="127872"/>
                        <a:pt x="292608" y="129301"/>
                        <a:pt x="299923" y="131739"/>
                      </a:cubicBezTo>
                      <a:cubicBezTo>
                        <a:pt x="351646" y="166223"/>
                        <a:pt x="289366" y="121184"/>
                        <a:pt x="343814" y="175631"/>
                      </a:cubicBezTo>
                      <a:cubicBezTo>
                        <a:pt x="350031" y="181848"/>
                        <a:pt x="358650" y="185090"/>
                        <a:pt x="365760" y="190261"/>
                      </a:cubicBezTo>
                      <a:cubicBezTo>
                        <a:pt x="385480" y="204603"/>
                        <a:pt x="407039" y="216910"/>
                        <a:pt x="424281" y="234152"/>
                      </a:cubicBezTo>
                      <a:cubicBezTo>
                        <a:pt x="429158" y="239029"/>
                        <a:pt x="432998" y="245234"/>
                        <a:pt x="438912" y="248783"/>
                      </a:cubicBezTo>
                      <a:cubicBezTo>
                        <a:pt x="479722" y="273269"/>
                        <a:pt x="442441" y="235412"/>
                        <a:pt x="482803" y="270728"/>
                      </a:cubicBezTo>
                      <a:cubicBezTo>
                        <a:pt x="495779" y="282082"/>
                        <a:pt x="507187" y="295112"/>
                        <a:pt x="519379" y="307304"/>
                      </a:cubicBezTo>
                      <a:cubicBezTo>
                        <a:pt x="526694" y="314619"/>
                        <a:pt x="533048" y="323043"/>
                        <a:pt x="541324" y="329250"/>
                      </a:cubicBezTo>
                      <a:cubicBezTo>
                        <a:pt x="551078" y="336565"/>
                        <a:pt x="561219" y="343390"/>
                        <a:pt x="570585" y="351195"/>
                      </a:cubicBezTo>
                      <a:cubicBezTo>
                        <a:pt x="575884" y="355610"/>
                        <a:pt x="581078" y="360308"/>
                        <a:pt x="585216" y="365826"/>
                      </a:cubicBezTo>
                      <a:cubicBezTo>
                        <a:pt x="595766" y="379893"/>
                        <a:pt x="597795" y="404157"/>
                        <a:pt x="614476" y="409717"/>
                      </a:cubicBezTo>
                      <a:lnTo>
                        <a:pt x="636422" y="417032"/>
                      </a:lnTo>
                      <a:cubicBezTo>
                        <a:pt x="678349" y="479926"/>
                        <a:pt x="622521" y="405911"/>
                        <a:pt x="672998" y="446293"/>
                      </a:cubicBezTo>
                      <a:cubicBezTo>
                        <a:pt x="679863" y="451785"/>
                        <a:pt x="680874" y="462611"/>
                        <a:pt x="687628" y="468239"/>
                      </a:cubicBezTo>
                      <a:cubicBezTo>
                        <a:pt x="696005" y="475220"/>
                        <a:pt x="708165" y="476326"/>
                        <a:pt x="716889" y="482869"/>
                      </a:cubicBezTo>
                      <a:cubicBezTo>
                        <a:pt x="727924" y="491145"/>
                        <a:pt x="736396" y="502376"/>
                        <a:pt x="746150" y="512130"/>
                      </a:cubicBezTo>
                      <a:lnTo>
                        <a:pt x="768096" y="534075"/>
                      </a:lnTo>
                      <a:cubicBezTo>
                        <a:pt x="772973" y="538952"/>
                        <a:pt x="776987" y="544880"/>
                        <a:pt x="782726" y="548706"/>
                      </a:cubicBezTo>
                      <a:cubicBezTo>
                        <a:pt x="797356" y="558460"/>
                        <a:pt x="812212" y="567884"/>
                        <a:pt x="826617" y="577967"/>
                      </a:cubicBezTo>
                      <a:cubicBezTo>
                        <a:pt x="836605" y="584959"/>
                        <a:pt x="846512" y="592107"/>
                        <a:pt x="855878" y="599912"/>
                      </a:cubicBezTo>
                      <a:cubicBezTo>
                        <a:pt x="861176" y="604327"/>
                        <a:pt x="864594" y="610995"/>
                        <a:pt x="870508" y="614543"/>
                      </a:cubicBezTo>
                      <a:cubicBezTo>
                        <a:pt x="877120" y="618510"/>
                        <a:pt x="885139" y="619420"/>
                        <a:pt x="892454" y="621858"/>
                      </a:cubicBezTo>
                      <a:lnTo>
                        <a:pt x="1016812" y="746216"/>
                      </a:lnTo>
                      <a:lnTo>
                        <a:pt x="1060704" y="790107"/>
                      </a:lnTo>
                      <a:lnTo>
                        <a:pt x="1075334" y="804738"/>
                      </a:lnTo>
                      <a:cubicBezTo>
                        <a:pt x="1047192" y="814118"/>
                        <a:pt x="1045847" y="818370"/>
                        <a:pt x="1009497" y="804738"/>
                      </a:cubicBezTo>
                      <a:cubicBezTo>
                        <a:pt x="1003039" y="802316"/>
                        <a:pt x="999744" y="794984"/>
                        <a:pt x="994867" y="790107"/>
                      </a:cubicBezTo>
                      <a:cubicBezTo>
                        <a:pt x="989990" y="775477"/>
                        <a:pt x="988790" y="759048"/>
                        <a:pt x="980236" y="746216"/>
                      </a:cubicBezTo>
                      <a:cubicBezTo>
                        <a:pt x="953415" y="705984"/>
                        <a:pt x="980236" y="740120"/>
                        <a:pt x="943660" y="709640"/>
                      </a:cubicBezTo>
                      <a:cubicBezTo>
                        <a:pt x="935713" y="703017"/>
                        <a:pt x="930487" y="693178"/>
                        <a:pt x="921715" y="687695"/>
                      </a:cubicBezTo>
                      <a:cubicBezTo>
                        <a:pt x="910580" y="680735"/>
                        <a:pt x="897331" y="677941"/>
                        <a:pt x="885139" y="673064"/>
                      </a:cubicBezTo>
                      <a:cubicBezTo>
                        <a:pt x="828075" y="616004"/>
                        <a:pt x="922412" y="708422"/>
                        <a:pt x="848563" y="643803"/>
                      </a:cubicBezTo>
                      <a:cubicBezTo>
                        <a:pt x="835587" y="632449"/>
                        <a:pt x="824179" y="619419"/>
                        <a:pt x="811987" y="607227"/>
                      </a:cubicBezTo>
                      <a:cubicBezTo>
                        <a:pt x="799828" y="595068"/>
                        <a:pt x="792019" y="585348"/>
                        <a:pt x="775411" y="577967"/>
                      </a:cubicBezTo>
                      <a:cubicBezTo>
                        <a:pt x="761318" y="571704"/>
                        <a:pt x="746150" y="568213"/>
                        <a:pt x="731520" y="563336"/>
                      </a:cubicBezTo>
                      <a:cubicBezTo>
                        <a:pt x="724205" y="560898"/>
                        <a:pt x="715990" y="560298"/>
                        <a:pt x="709574" y="556021"/>
                      </a:cubicBezTo>
                      <a:cubicBezTo>
                        <a:pt x="687538" y="541331"/>
                        <a:pt x="684349" y="537895"/>
                        <a:pt x="658368" y="526760"/>
                      </a:cubicBezTo>
                      <a:cubicBezTo>
                        <a:pt x="629245" y="514279"/>
                        <a:pt x="641511" y="526443"/>
                        <a:pt x="614476" y="504815"/>
                      </a:cubicBezTo>
                      <a:cubicBezTo>
                        <a:pt x="593197" y="487792"/>
                        <a:pt x="604223" y="491047"/>
                        <a:pt x="585216" y="468239"/>
                      </a:cubicBezTo>
                      <a:cubicBezTo>
                        <a:pt x="578593" y="460291"/>
                        <a:pt x="570585" y="453608"/>
                        <a:pt x="563270" y="446293"/>
                      </a:cubicBezTo>
                      <a:cubicBezTo>
                        <a:pt x="558393" y="436539"/>
                        <a:pt x="554689" y="426105"/>
                        <a:pt x="548640" y="417032"/>
                      </a:cubicBezTo>
                      <a:cubicBezTo>
                        <a:pt x="544814" y="411293"/>
                        <a:pt x="537835" y="408141"/>
                        <a:pt x="534009" y="402402"/>
                      </a:cubicBezTo>
                      <a:cubicBezTo>
                        <a:pt x="527960" y="393329"/>
                        <a:pt x="525922" y="381865"/>
                        <a:pt x="519379" y="373141"/>
                      </a:cubicBezTo>
                      <a:cubicBezTo>
                        <a:pt x="511103" y="362106"/>
                        <a:pt x="499872" y="353634"/>
                        <a:pt x="490118" y="343880"/>
                      </a:cubicBezTo>
                      <a:cubicBezTo>
                        <a:pt x="480364" y="334126"/>
                        <a:pt x="468508" y="326096"/>
                        <a:pt x="460857" y="314619"/>
                      </a:cubicBezTo>
                      <a:cubicBezTo>
                        <a:pt x="415829" y="247077"/>
                        <a:pt x="473290" y="330160"/>
                        <a:pt x="431596" y="278043"/>
                      </a:cubicBezTo>
                      <a:cubicBezTo>
                        <a:pt x="426104" y="271178"/>
                        <a:pt x="423831" y="261590"/>
                        <a:pt x="416966" y="256098"/>
                      </a:cubicBezTo>
                      <a:cubicBezTo>
                        <a:pt x="410945" y="251281"/>
                        <a:pt x="402335" y="251221"/>
                        <a:pt x="395020" y="248783"/>
                      </a:cubicBezTo>
                      <a:cubicBezTo>
                        <a:pt x="385267" y="234152"/>
                        <a:pt x="382441" y="210451"/>
                        <a:pt x="365760" y="204891"/>
                      </a:cubicBezTo>
                      <a:cubicBezTo>
                        <a:pt x="310601" y="186506"/>
                        <a:pt x="378588" y="211305"/>
                        <a:pt x="321868" y="182946"/>
                      </a:cubicBezTo>
                      <a:cubicBezTo>
                        <a:pt x="306873" y="175449"/>
                        <a:pt x="277257" y="171097"/>
                        <a:pt x="263347" y="168315"/>
                      </a:cubicBezTo>
                      <a:cubicBezTo>
                        <a:pt x="229273" y="134243"/>
                        <a:pt x="273386" y="173335"/>
                        <a:pt x="219456" y="146370"/>
                      </a:cubicBezTo>
                      <a:cubicBezTo>
                        <a:pt x="208551" y="140917"/>
                        <a:pt x="200853" y="130345"/>
                        <a:pt x="190195" y="124424"/>
                      </a:cubicBezTo>
                      <a:cubicBezTo>
                        <a:pt x="178716" y="118047"/>
                        <a:pt x="165811" y="114671"/>
                        <a:pt x="153619" y="109794"/>
                      </a:cubicBezTo>
                      <a:cubicBezTo>
                        <a:pt x="136283" y="83790"/>
                        <a:pt x="147780" y="87848"/>
                        <a:pt x="124358" y="87848"/>
                      </a:cubicBezTo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5" name="任意多边形 218"/>
                <p:cNvSpPr/>
                <p:nvPr/>
              </p:nvSpPr>
              <p:spPr>
                <a:xfrm>
                  <a:off x="6191742" y="1026710"/>
                  <a:ext cx="1562433" cy="3426404"/>
                </a:xfrm>
                <a:custGeom>
                  <a:avLst/>
                  <a:gdLst>
                    <a:gd name="connsiteX0" fmla="*/ 270663 w 1558138"/>
                    <a:gd name="connsiteY0" fmla="*/ 146304 h 3423514"/>
                    <a:gd name="connsiteX1" fmla="*/ 292608 w 1558138"/>
                    <a:gd name="connsiteY1" fmla="*/ 226771 h 3423514"/>
                    <a:gd name="connsiteX2" fmla="*/ 307239 w 1558138"/>
                    <a:gd name="connsiteY2" fmla="*/ 248717 h 3423514"/>
                    <a:gd name="connsiteX3" fmla="*/ 314554 w 1558138"/>
                    <a:gd name="connsiteY3" fmla="*/ 270662 h 3423514"/>
                    <a:gd name="connsiteX4" fmla="*/ 343815 w 1558138"/>
                    <a:gd name="connsiteY4" fmla="*/ 299923 h 3423514"/>
                    <a:gd name="connsiteX5" fmla="*/ 373076 w 1558138"/>
                    <a:gd name="connsiteY5" fmla="*/ 329184 h 3423514"/>
                    <a:gd name="connsiteX6" fmla="*/ 409652 w 1558138"/>
                    <a:gd name="connsiteY6" fmla="*/ 351130 h 3423514"/>
                    <a:gd name="connsiteX7" fmla="*/ 431597 w 1558138"/>
                    <a:gd name="connsiteY7" fmla="*/ 395021 h 3423514"/>
                    <a:gd name="connsiteX8" fmla="*/ 460858 w 1558138"/>
                    <a:gd name="connsiteY8" fmla="*/ 424282 h 3423514"/>
                    <a:gd name="connsiteX9" fmla="*/ 504749 w 1558138"/>
                    <a:gd name="connsiteY9" fmla="*/ 475488 h 3423514"/>
                    <a:gd name="connsiteX10" fmla="*/ 534010 w 1558138"/>
                    <a:gd name="connsiteY10" fmla="*/ 519379 h 3423514"/>
                    <a:gd name="connsiteX11" fmla="*/ 563271 w 1558138"/>
                    <a:gd name="connsiteY11" fmla="*/ 555955 h 3423514"/>
                    <a:gd name="connsiteX12" fmla="*/ 570586 w 1558138"/>
                    <a:gd name="connsiteY12" fmla="*/ 577901 h 3423514"/>
                    <a:gd name="connsiteX13" fmla="*/ 621792 w 1558138"/>
                    <a:gd name="connsiteY13" fmla="*/ 643738 h 3423514"/>
                    <a:gd name="connsiteX14" fmla="*/ 651053 w 1558138"/>
                    <a:gd name="connsiteY14" fmla="*/ 702259 h 3423514"/>
                    <a:gd name="connsiteX15" fmla="*/ 680314 w 1558138"/>
                    <a:gd name="connsiteY15" fmla="*/ 760781 h 3423514"/>
                    <a:gd name="connsiteX16" fmla="*/ 687629 w 1558138"/>
                    <a:gd name="connsiteY16" fmla="*/ 790042 h 3423514"/>
                    <a:gd name="connsiteX17" fmla="*/ 716890 w 1558138"/>
                    <a:gd name="connsiteY17" fmla="*/ 841248 h 3423514"/>
                    <a:gd name="connsiteX18" fmla="*/ 731520 w 1558138"/>
                    <a:gd name="connsiteY18" fmla="*/ 907085 h 3423514"/>
                    <a:gd name="connsiteX19" fmla="*/ 746151 w 1558138"/>
                    <a:gd name="connsiteY19" fmla="*/ 929030 h 3423514"/>
                    <a:gd name="connsiteX20" fmla="*/ 753466 w 1558138"/>
                    <a:gd name="connsiteY20" fmla="*/ 965606 h 3423514"/>
                    <a:gd name="connsiteX21" fmla="*/ 760781 w 1558138"/>
                    <a:gd name="connsiteY21" fmla="*/ 1009498 h 3423514"/>
                    <a:gd name="connsiteX22" fmla="*/ 775412 w 1558138"/>
                    <a:gd name="connsiteY22" fmla="*/ 1031443 h 3423514"/>
                    <a:gd name="connsiteX23" fmla="*/ 811988 w 1558138"/>
                    <a:gd name="connsiteY23" fmla="*/ 1075334 h 3423514"/>
                    <a:gd name="connsiteX24" fmla="*/ 833933 w 1558138"/>
                    <a:gd name="connsiteY24" fmla="*/ 1119226 h 3423514"/>
                    <a:gd name="connsiteX25" fmla="*/ 892455 w 1558138"/>
                    <a:gd name="connsiteY25" fmla="*/ 1177747 h 3423514"/>
                    <a:gd name="connsiteX26" fmla="*/ 921716 w 1558138"/>
                    <a:gd name="connsiteY26" fmla="*/ 1214323 h 3423514"/>
                    <a:gd name="connsiteX27" fmla="*/ 958292 w 1558138"/>
                    <a:gd name="connsiteY27" fmla="*/ 1250899 h 3423514"/>
                    <a:gd name="connsiteX28" fmla="*/ 987552 w 1558138"/>
                    <a:gd name="connsiteY28" fmla="*/ 1302106 h 3423514"/>
                    <a:gd name="connsiteX29" fmla="*/ 1002183 w 1558138"/>
                    <a:gd name="connsiteY29" fmla="*/ 1324051 h 3423514"/>
                    <a:gd name="connsiteX30" fmla="*/ 1053389 w 1558138"/>
                    <a:gd name="connsiteY30" fmla="*/ 1375258 h 3423514"/>
                    <a:gd name="connsiteX31" fmla="*/ 1068020 w 1558138"/>
                    <a:gd name="connsiteY31" fmla="*/ 1389888 h 3423514"/>
                    <a:gd name="connsiteX32" fmla="*/ 1082650 w 1558138"/>
                    <a:gd name="connsiteY32" fmla="*/ 1419149 h 3423514"/>
                    <a:gd name="connsiteX33" fmla="*/ 1119226 w 1558138"/>
                    <a:gd name="connsiteY33" fmla="*/ 1477670 h 3423514"/>
                    <a:gd name="connsiteX34" fmla="*/ 1133856 w 1558138"/>
                    <a:gd name="connsiteY34" fmla="*/ 1528877 h 3423514"/>
                    <a:gd name="connsiteX35" fmla="*/ 1155802 w 1558138"/>
                    <a:gd name="connsiteY35" fmla="*/ 1565453 h 3423514"/>
                    <a:gd name="connsiteX36" fmla="*/ 1163117 w 1558138"/>
                    <a:gd name="connsiteY36" fmla="*/ 1602029 h 3423514"/>
                    <a:gd name="connsiteX37" fmla="*/ 1185063 w 1558138"/>
                    <a:gd name="connsiteY37" fmla="*/ 1645920 h 3423514"/>
                    <a:gd name="connsiteX38" fmla="*/ 1221639 w 1558138"/>
                    <a:gd name="connsiteY38" fmla="*/ 1697126 h 3423514"/>
                    <a:gd name="connsiteX39" fmla="*/ 1228954 w 1558138"/>
                    <a:gd name="connsiteY39" fmla="*/ 1726387 h 3423514"/>
                    <a:gd name="connsiteX40" fmla="*/ 1243584 w 1558138"/>
                    <a:gd name="connsiteY40" fmla="*/ 1741018 h 3423514"/>
                    <a:gd name="connsiteX41" fmla="*/ 1250900 w 1558138"/>
                    <a:gd name="connsiteY41" fmla="*/ 1777594 h 3423514"/>
                    <a:gd name="connsiteX42" fmla="*/ 1258215 w 1558138"/>
                    <a:gd name="connsiteY42" fmla="*/ 1799539 h 3423514"/>
                    <a:gd name="connsiteX43" fmla="*/ 1265530 w 1558138"/>
                    <a:gd name="connsiteY43" fmla="*/ 1836115 h 3423514"/>
                    <a:gd name="connsiteX44" fmla="*/ 1272845 w 1558138"/>
                    <a:gd name="connsiteY44" fmla="*/ 1865376 h 3423514"/>
                    <a:gd name="connsiteX45" fmla="*/ 1287476 w 1558138"/>
                    <a:gd name="connsiteY45" fmla="*/ 1880006 h 3423514"/>
                    <a:gd name="connsiteX46" fmla="*/ 1302106 w 1558138"/>
                    <a:gd name="connsiteY46" fmla="*/ 1975104 h 3423514"/>
                    <a:gd name="connsiteX47" fmla="*/ 1324052 w 1558138"/>
                    <a:gd name="connsiteY47" fmla="*/ 2033626 h 3423514"/>
                    <a:gd name="connsiteX48" fmla="*/ 1338682 w 1558138"/>
                    <a:gd name="connsiteY48" fmla="*/ 2084832 h 3423514"/>
                    <a:gd name="connsiteX49" fmla="*/ 1360628 w 1558138"/>
                    <a:gd name="connsiteY49" fmla="*/ 2150669 h 3423514"/>
                    <a:gd name="connsiteX50" fmla="*/ 1375258 w 1558138"/>
                    <a:gd name="connsiteY50" fmla="*/ 2209190 h 3423514"/>
                    <a:gd name="connsiteX51" fmla="*/ 1389888 w 1558138"/>
                    <a:gd name="connsiteY51" fmla="*/ 2253082 h 3423514"/>
                    <a:gd name="connsiteX52" fmla="*/ 1404519 w 1558138"/>
                    <a:gd name="connsiteY52" fmla="*/ 2311603 h 3423514"/>
                    <a:gd name="connsiteX53" fmla="*/ 1411834 w 1558138"/>
                    <a:gd name="connsiteY53" fmla="*/ 2340864 h 3423514"/>
                    <a:gd name="connsiteX54" fmla="*/ 1426464 w 1558138"/>
                    <a:gd name="connsiteY54" fmla="*/ 2370125 h 3423514"/>
                    <a:gd name="connsiteX55" fmla="*/ 1448410 w 1558138"/>
                    <a:gd name="connsiteY55" fmla="*/ 2670048 h 3423514"/>
                    <a:gd name="connsiteX56" fmla="*/ 1463040 w 1558138"/>
                    <a:gd name="connsiteY56" fmla="*/ 2691994 h 3423514"/>
                    <a:gd name="connsiteX57" fmla="*/ 1506932 w 1558138"/>
                    <a:gd name="connsiteY57" fmla="*/ 2779776 h 3423514"/>
                    <a:gd name="connsiteX58" fmla="*/ 1536192 w 1558138"/>
                    <a:gd name="connsiteY58" fmla="*/ 2882189 h 3423514"/>
                    <a:gd name="connsiteX59" fmla="*/ 1558138 w 1558138"/>
                    <a:gd name="connsiteY59" fmla="*/ 2948026 h 3423514"/>
                    <a:gd name="connsiteX60" fmla="*/ 1543508 w 1558138"/>
                    <a:gd name="connsiteY60" fmla="*/ 2999232 h 3423514"/>
                    <a:gd name="connsiteX61" fmla="*/ 1536192 w 1558138"/>
                    <a:gd name="connsiteY61" fmla="*/ 3021178 h 3423514"/>
                    <a:gd name="connsiteX62" fmla="*/ 1514247 w 1558138"/>
                    <a:gd name="connsiteY62" fmla="*/ 3065069 h 3423514"/>
                    <a:gd name="connsiteX63" fmla="*/ 1499616 w 1558138"/>
                    <a:gd name="connsiteY63" fmla="*/ 3123590 h 3423514"/>
                    <a:gd name="connsiteX64" fmla="*/ 1484986 w 1558138"/>
                    <a:gd name="connsiteY64" fmla="*/ 3233318 h 3423514"/>
                    <a:gd name="connsiteX65" fmla="*/ 1470356 w 1558138"/>
                    <a:gd name="connsiteY65" fmla="*/ 3277210 h 3423514"/>
                    <a:gd name="connsiteX66" fmla="*/ 1448410 w 1558138"/>
                    <a:gd name="connsiteY66" fmla="*/ 3321101 h 3423514"/>
                    <a:gd name="connsiteX67" fmla="*/ 1419149 w 1558138"/>
                    <a:gd name="connsiteY67" fmla="*/ 3394253 h 3423514"/>
                    <a:gd name="connsiteX68" fmla="*/ 1411834 w 1558138"/>
                    <a:gd name="connsiteY68" fmla="*/ 3416198 h 3423514"/>
                    <a:gd name="connsiteX69" fmla="*/ 1389888 w 1558138"/>
                    <a:gd name="connsiteY69" fmla="*/ 3423514 h 3423514"/>
                    <a:gd name="connsiteX70" fmla="*/ 1353312 w 1558138"/>
                    <a:gd name="connsiteY70" fmla="*/ 3394253 h 3423514"/>
                    <a:gd name="connsiteX71" fmla="*/ 1353312 w 1558138"/>
                    <a:gd name="connsiteY71" fmla="*/ 3299155 h 3423514"/>
                    <a:gd name="connsiteX72" fmla="*/ 1375258 w 1558138"/>
                    <a:gd name="connsiteY72" fmla="*/ 3306470 h 3423514"/>
                    <a:gd name="connsiteX73" fmla="*/ 1397204 w 1558138"/>
                    <a:gd name="connsiteY73" fmla="*/ 3313786 h 3423514"/>
                    <a:gd name="connsiteX74" fmla="*/ 1404519 w 1558138"/>
                    <a:gd name="connsiteY74" fmla="*/ 3233318 h 3423514"/>
                    <a:gd name="connsiteX75" fmla="*/ 1411834 w 1558138"/>
                    <a:gd name="connsiteY75" fmla="*/ 3211373 h 3423514"/>
                    <a:gd name="connsiteX76" fmla="*/ 1426464 w 1558138"/>
                    <a:gd name="connsiteY76" fmla="*/ 3152851 h 3423514"/>
                    <a:gd name="connsiteX77" fmla="*/ 1433780 w 1558138"/>
                    <a:gd name="connsiteY77" fmla="*/ 3130906 h 3423514"/>
                    <a:gd name="connsiteX78" fmla="*/ 1441095 w 1558138"/>
                    <a:gd name="connsiteY78" fmla="*/ 3094330 h 3423514"/>
                    <a:gd name="connsiteX79" fmla="*/ 1448410 w 1558138"/>
                    <a:gd name="connsiteY79" fmla="*/ 3050438 h 3423514"/>
                    <a:gd name="connsiteX80" fmla="*/ 1463040 w 1558138"/>
                    <a:gd name="connsiteY80" fmla="*/ 3028493 h 3423514"/>
                    <a:gd name="connsiteX81" fmla="*/ 1470356 w 1558138"/>
                    <a:gd name="connsiteY81" fmla="*/ 3006547 h 3423514"/>
                    <a:gd name="connsiteX82" fmla="*/ 1484986 w 1558138"/>
                    <a:gd name="connsiteY82" fmla="*/ 2977286 h 3423514"/>
                    <a:gd name="connsiteX83" fmla="*/ 1470356 w 1558138"/>
                    <a:gd name="connsiteY83" fmla="*/ 2867558 h 3423514"/>
                    <a:gd name="connsiteX84" fmla="*/ 1455725 w 1558138"/>
                    <a:gd name="connsiteY84" fmla="*/ 2852928 h 3423514"/>
                    <a:gd name="connsiteX85" fmla="*/ 1441095 w 1558138"/>
                    <a:gd name="connsiteY85" fmla="*/ 2779776 h 3423514"/>
                    <a:gd name="connsiteX86" fmla="*/ 1433780 w 1558138"/>
                    <a:gd name="connsiteY86" fmla="*/ 2757830 h 3423514"/>
                    <a:gd name="connsiteX87" fmla="*/ 1426464 w 1558138"/>
                    <a:gd name="connsiteY87" fmla="*/ 2713939 h 3423514"/>
                    <a:gd name="connsiteX88" fmla="*/ 1419149 w 1558138"/>
                    <a:gd name="connsiteY88" fmla="*/ 2567635 h 3423514"/>
                    <a:gd name="connsiteX89" fmla="*/ 1397204 w 1558138"/>
                    <a:gd name="connsiteY89" fmla="*/ 2523744 h 3423514"/>
                    <a:gd name="connsiteX90" fmla="*/ 1375258 w 1558138"/>
                    <a:gd name="connsiteY90" fmla="*/ 2479853 h 3423514"/>
                    <a:gd name="connsiteX91" fmla="*/ 1360628 w 1558138"/>
                    <a:gd name="connsiteY91" fmla="*/ 2377440 h 3423514"/>
                    <a:gd name="connsiteX92" fmla="*/ 1338682 w 1558138"/>
                    <a:gd name="connsiteY92" fmla="*/ 2245766 h 3423514"/>
                    <a:gd name="connsiteX93" fmla="*/ 1331367 w 1558138"/>
                    <a:gd name="connsiteY93" fmla="*/ 2216506 h 3423514"/>
                    <a:gd name="connsiteX94" fmla="*/ 1316736 w 1558138"/>
                    <a:gd name="connsiteY94" fmla="*/ 2187245 h 3423514"/>
                    <a:gd name="connsiteX95" fmla="*/ 1287476 w 1558138"/>
                    <a:gd name="connsiteY95" fmla="*/ 2114093 h 3423514"/>
                    <a:gd name="connsiteX96" fmla="*/ 1258215 w 1558138"/>
                    <a:gd name="connsiteY96" fmla="*/ 2084832 h 3423514"/>
                    <a:gd name="connsiteX97" fmla="*/ 1250900 w 1558138"/>
                    <a:gd name="connsiteY97" fmla="*/ 2048256 h 3423514"/>
                    <a:gd name="connsiteX98" fmla="*/ 1221639 w 1558138"/>
                    <a:gd name="connsiteY98" fmla="*/ 1997050 h 3423514"/>
                    <a:gd name="connsiteX99" fmla="*/ 1214324 w 1558138"/>
                    <a:gd name="connsiteY99" fmla="*/ 1960474 h 3423514"/>
                    <a:gd name="connsiteX100" fmla="*/ 1192378 w 1558138"/>
                    <a:gd name="connsiteY100" fmla="*/ 1909267 h 3423514"/>
                    <a:gd name="connsiteX101" fmla="*/ 1177748 w 1558138"/>
                    <a:gd name="connsiteY101" fmla="*/ 1843430 h 3423514"/>
                    <a:gd name="connsiteX102" fmla="*/ 1163117 w 1558138"/>
                    <a:gd name="connsiteY102" fmla="*/ 1821485 h 3423514"/>
                    <a:gd name="connsiteX103" fmla="*/ 1133856 w 1558138"/>
                    <a:gd name="connsiteY103" fmla="*/ 1733702 h 3423514"/>
                    <a:gd name="connsiteX104" fmla="*/ 1126541 w 1558138"/>
                    <a:gd name="connsiteY104" fmla="*/ 1689811 h 3423514"/>
                    <a:gd name="connsiteX105" fmla="*/ 1104596 w 1558138"/>
                    <a:gd name="connsiteY105" fmla="*/ 1631290 h 3423514"/>
                    <a:gd name="connsiteX106" fmla="*/ 1089965 w 1558138"/>
                    <a:gd name="connsiteY106" fmla="*/ 1565453 h 3423514"/>
                    <a:gd name="connsiteX107" fmla="*/ 1060704 w 1558138"/>
                    <a:gd name="connsiteY107" fmla="*/ 1514246 h 3423514"/>
                    <a:gd name="connsiteX108" fmla="*/ 1046074 w 1558138"/>
                    <a:gd name="connsiteY108" fmla="*/ 1484986 h 3423514"/>
                    <a:gd name="connsiteX109" fmla="*/ 1031444 w 1558138"/>
                    <a:gd name="connsiteY109" fmla="*/ 1470355 h 3423514"/>
                    <a:gd name="connsiteX110" fmla="*/ 987552 w 1558138"/>
                    <a:gd name="connsiteY110" fmla="*/ 1411834 h 3423514"/>
                    <a:gd name="connsiteX111" fmla="*/ 965607 w 1558138"/>
                    <a:gd name="connsiteY111" fmla="*/ 1397203 h 3423514"/>
                    <a:gd name="connsiteX112" fmla="*/ 936346 w 1558138"/>
                    <a:gd name="connsiteY112" fmla="*/ 1360627 h 3423514"/>
                    <a:gd name="connsiteX113" fmla="*/ 929031 w 1558138"/>
                    <a:gd name="connsiteY113" fmla="*/ 1338682 h 3423514"/>
                    <a:gd name="connsiteX114" fmla="*/ 907085 w 1558138"/>
                    <a:gd name="connsiteY114" fmla="*/ 1316736 h 3423514"/>
                    <a:gd name="connsiteX115" fmla="*/ 877824 w 1558138"/>
                    <a:gd name="connsiteY115" fmla="*/ 1280160 h 3423514"/>
                    <a:gd name="connsiteX116" fmla="*/ 870509 w 1558138"/>
                    <a:gd name="connsiteY116" fmla="*/ 1250899 h 3423514"/>
                    <a:gd name="connsiteX117" fmla="*/ 826618 w 1558138"/>
                    <a:gd name="connsiteY117" fmla="*/ 1192378 h 3423514"/>
                    <a:gd name="connsiteX118" fmla="*/ 811988 w 1558138"/>
                    <a:gd name="connsiteY118" fmla="*/ 1141171 h 3423514"/>
                    <a:gd name="connsiteX119" fmla="*/ 782727 w 1558138"/>
                    <a:gd name="connsiteY119" fmla="*/ 1097280 h 3423514"/>
                    <a:gd name="connsiteX120" fmla="*/ 768096 w 1558138"/>
                    <a:gd name="connsiteY120" fmla="*/ 1075334 h 3423514"/>
                    <a:gd name="connsiteX121" fmla="*/ 724205 w 1558138"/>
                    <a:gd name="connsiteY121" fmla="*/ 1031443 h 3423514"/>
                    <a:gd name="connsiteX122" fmla="*/ 694944 w 1558138"/>
                    <a:gd name="connsiteY122" fmla="*/ 1002182 h 3423514"/>
                    <a:gd name="connsiteX123" fmla="*/ 672999 w 1558138"/>
                    <a:gd name="connsiteY123" fmla="*/ 980237 h 3423514"/>
                    <a:gd name="connsiteX124" fmla="*/ 651053 w 1558138"/>
                    <a:gd name="connsiteY124" fmla="*/ 936346 h 3423514"/>
                    <a:gd name="connsiteX125" fmla="*/ 643738 w 1558138"/>
                    <a:gd name="connsiteY125" fmla="*/ 914400 h 3423514"/>
                    <a:gd name="connsiteX126" fmla="*/ 621792 w 1558138"/>
                    <a:gd name="connsiteY126" fmla="*/ 885139 h 3423514"/>
                    <a:gd name="connsiteX127" fmla="*/ 614477 w 1558138"/>
                    <a:gd name="connsiteY127" fmla="*/ 863194 h 3423514"/>
                    <a:gd name="connsiteX128" fmla="*/ 585216 w 1558138"/>
                    <a:gd name="connsiteY128" fmla="*/ 826618 h 3423514"/>
                    <a:gd name="connsiteX129" fmla="*/ 555956 w 1558138"/>
                    <a:gd name="connsiteY129" fmla="*/ 760781 h 3423514"/>
                    <a:gd name="connsiteX130" fmla="*/ 534010 w 1558138"/>
                    <a:gd name="connsiteY130" fmla="*/ 702259 h 3423514"/>
                    <a:gd name="connsiteX131" fmla="*/ 519380 w 1558138"/>
                    <a:gd name="connsiteY131" fmla="*/ 651053 h 3423514"/>
                    <a:gd name="connsiteX132" fmla="*/ 504749 w 1558138"/>
                    <a:gd name="connsiteY132" fmla="*/ 629107 h 3423514"/>
                    <a:gd name="connsiteX133" fmla="*/ 497434 w 1558138"/>
                    <a:gd name="connsiteY133" fmla="*/ 599846 h 3423514"/>
                    <a:gd name="connsiteX134" fmla="*/ 475488 w 1558138"/>
                    <a:gd name="connsiteY134" fmla="*/ 577901 h 3423514"/>
                    <a:gd name="connsiteX135" fmla="*/ 460858 w 1558138"/>
                    <a:gd name="connsiteY135" fmla="*/ 555955 h 3423514"/>
                    <a:gd name="connsiteX136" fmla="*/ 438912 w 1558138"/>
                    <a:gd name="connsiteY136" fmla="*/ 534010 h 3423514"/>
                    <a:gd name="connsiteX137" fmla="*/ 424282 w 1558138"/>
                    <a:gd name="connsiteY137" fmla="*/ 512064 h 3423514"/>
                    <a:gd name="connsiteX138" fmla="*/ 373076 w 1558138"/>
                    <a:gd name="connsiteY138" fmla="*/ 468173 h 3423514"/>
                    <a:gd name="connsiteX139" fmla="*/ 343815 w 1558138"/>
                    <a:gd name="connsiteY139" fmla="*/ 416966 h 3423514"/>
                    <a:gd name="connsiteX140" fmla="*/ 329184 w 1558138"/>
                    <a:gd name="connsiteY140" fmla="*/ 395021 h 3423514"/>
                    <a:gd name="connsiteX141" fmla="*/ 307239 w 1558138"/>
                    <a:gd name="connsiteY141" fmla="*/ 373075 h 3423514"/>
                    <a:gd name="connsiteX142" fmla="*/ 241402 w 1558138"/>
                    <a:gd name="connsiteY142" fmla="*/ 299923 h 3423514"/>
                    <a:gd name="connsiteX143" fmla="*/ 212141 w 1558138"/>
                    <a:gd name="connsiteY143" fmla="*/ 256032 h 3423514"/>
                    <a:gd name="connsiteX144" fmla="*/ 204826 w 1558138"/>
                    <a:gd name="connsiteY144" fmla="*/ 234086 h 3423514"/>
                    <a:gd name="connsiteX145" fmla="*/ 182880 w 1558138"/>
                    <a:gd name="connsiteY145" fmla="*/ 219456 h 3423514"/>
                    <a:gd name="connsiteX146" fmla="*/ 168250 w 1558138"/>
                    <a:gd name="connsiteY146" fmla="*/ 197510 h 3423514"/>
                    <a:gd name="connsiteX147" fmla="*/ 153620 w 1558138"/>
                    <a:gd name="connsiteY147" fmla="*/ 146304 h 3423514"/>
                    <a:gd name="connsiteX148" fmla="*/ 138989 w 1558138"/>
                    <a:gd name="connsiteY148" fmla="*/ 124358 h 3423514"/>
                    <a:gd name="connsiteX149" fmla="*/ 102413 w 1558138"/>
                    <a:gd name="connsiteY149" fmla="*/ 73152 h 3423514"/>
                    <a:gd name="connsiteX150" fmla="*/ 87783 w 1558138"/>
                    <a:gd name="connsiteY150" fmla="*/ 51206 h 3423514"/>
                    <a:gd name="connsiteX151" fmla="*/ 36576 w 1558138"/>
                    <a:gd name="connsiteY151" fmla="*/ 21946 h 3423514"/>
                    <a:gd name="connsiteX152" fmla="*/ 21946 w 1558138"/>
                    <a:gd name="connsiteY152" fmla="*/ 7315 h 3423514"/>
                    <a:gd name="connsiteX153" fmla="*/ 0 w 1558138"/>
                    <a:gd name="connsiteY153" fmla="*/ 0 h 3423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</a:cxnLst>
                  <a:rect l="l" t="t" r="r" b="b"/>
                  <a:pathLst>
                    <a:path w="1558138" h="3423514">
                      <a:moveTo>
                        <a:pt x="270663" y="146304"/>
                      </a:moveTo>
                      <a:cubicBezTo>
                        <a:pt x="274589" y="165933"/>
                        <a:pt x="282001" y="210862"/>
                        <a:pt x="292608" y="226771"/>
                      </a:cubicBezTo>
                      <a:lnTo>
                        <a:pt x="307239" y="248717"/>
                      </a:lnTo>
                      <a:cubicBezTo>
                        <a:pt x="309677" y="256032"/>
                        <a:pt x="310072" y="264388"/>
                        <a:pt x="314554" y="270662"/>
                      </a:cubicBezTo>
                      <a:cubicBezTo>
                        <a:pt x="322572" y="281886"/>
                        <a:pt x="334061" y="290169"/>
                        <a:pt x="343815" y="299923"/>
                      </a:cubicBezTo>
                      <a:lnTo>
                        <a:pt x="373076" y="329184"/>
                      </a:lnTo>
                      <a:lnTo>
                        <a:pt x="409652" y="351130"/>
                      </a:lnTo>
                      <a:cubicBezTo>
                        <a:pt x="416732" y="372369"/>
                        <a:pt x="416128" y="376974"/>
                        <a:pt x="431597" y="395021"/>
                      </a:cubicBezTo>
                      <a:cubicBezTo>
                        <a:pt x="440574" y="405494"/>
                        <a:pt x="452581" y="413247"/>
                        <a:pt x="460858" y="424282"/>
                      </a:cubicBezTo>
                      <a:cubicBezTo>
                        <a:pt x="489011" y="461818"/>
                        <a:pt x="474183" y="444921"/>
                        <a:pt x="504749" y="475488"/>
                      </a:cubicBezTo>
                      <a:cubicBezTo>
                        <a:pt x="517605" y="514057"/>
                        <a:pt x="503567" y="482847"/>
                        <a:pt x="534010" y="519379"/>
                      </a:cubicBezTo>
                      <a:cubicBezTo>
                        <a:pt x="580147" y="574743"/>
                        <a:pt x="520708" y="513395"/>
                        <a:pt x="563271" y="555955"/>
                      </a:cubicBezTo>
                      <a:cubicBezTo>
                        <a:pt x="565709" y="563270"/>
                        <a:pt x="566309" y="571485"/>
                        <a:pt x="570586" y="577901"/>
                      </a:cubicBezTo>
                      <a:cubicBezTo>
                        <a:pt x="601569" y="624375"/>
                        <a:pt x="592567" y="570679"/>
                        <a:pt x="621792" y="643738"/>
                      </a:cubicBezTo>
                      <a:cubicBezTo>
                        <a:pt x="639688" y="688477"/>
                        <a:pt x="629139" y="669388"/>
                        <a:pt x="651053" y="702259"/>
                      </a:cubicBezTo>
                      <a:cubicBezTo>
                        <a:pt x="667865" y="752693"/>
                        <a:pt x="654780" y="735245"/>
                        <a:pt x="680314" y="760781"/>
                      </a:cubicBezTo>
                      <a:cubicBezTo>
                        <a:pt x="682752" y="770535"/>
                        <a:pt x="684099" y="780628"/>
                        <a:pt x="687629" y="790042"/>
                      </a:cubicBezTo>
                      <a:cubicBezTo>
                        <a:pt x="695582" y="811250"/>
                        <a:pt x="704765" y="823060"/>
                        <a:pt x="716890" y="841248"/>
                      </a:cubicBezTo>
                      <a:cubicBezTo>
                        <a:pt x="718192" y="847756"/>
                        <a:pt x="727646" y="898047"/>
                        <a:pt x="731520" y="907085"/>
                      </a:cubicBezTo>
                      <a:cubicBezTo>
                        <a:pt x="734983" y="915166"/>
                        <a:pt x="741274" y="921715"/>
                        <a:pt x="746151" y="929030"/>
                      </a:cubicBezTo>
                      <a:cubicBezTo>
                        <a:pt x="748589" y="941222"/>
                        <a:pt x="751242" y="953373"/>
                        <a:pt x="753466" y="965606"/>
                      </a:cubicBezTo>
                      <a:cubicBezTo>
                        <a:pt x="756119" y="980199"/>
                        <a:pt x="756091" y="995427"/>
                        <a:pt x="760781" y="1009498"/>
                      </a:cubicBezTo>
                      <a:cubicBezTo>
                        <a:pt x="763561" y="1017839"/>
                        <a:pt x="770302" y="1024289"/>
                        <a:pt x="775412" y="1031443"/>
                      </a:cubicBezTo>
                      <a:cubicBezTo>
                        <a:pt x="797152" y="1061879"/>
                        <a:pt x="791192" y="1054540"/>
                        <a:pt x="811988" y="1075334"/>
                      </a:cubicBezTo>
                      <a:cubicBezTo>
                        <a:pt x="819303" y="1089965"/>
                        <a:pt x="824312" y="1105997"/>
                        <a:pt x="833933" y="1119226"/>
                      </a:cubicBezTo>
                      <a:cubicBezTo>
                        <a:pt x="859958" y="1155011"/>
                        <a:pt x="869037" y="1148474"/>
                        <a:pt x="892455" y="1177747"/>
                      </a:cubicBezTo>
                      <a:cubicBezTo>
                        <a:pt x="902209" y="1189939"/>
                        <a:pt x="911271" y="1202718"/>
                        <a:pt x="921716" y="1214323"/>
                      </a:cubicBezTo>
                      <a:cubicBezTo>
                        <a:pt x="933250" y="1227139"/>
                        <a:pt x="958292" y="1250899"/>
                        <a:pt x="958292" y="1250899"/>
                      </a:cubicBezTo>
                      <a:cubicBezTo>
                        <a:pt x="984586" y="1316637"/>
                        <a:pt x="958856" y="1266236"/>
                        <a:pt x="987552" y="1302106"/>
                      </a:cubicBezTo>
                      <a:cubicBezTo>
                        <a:pt x="993044" y="1308971"/>
                        <a:pt x="996302" y="1317516"/>
                        <a:pt x="1002183" y="1324051"/>
                      </a:cubicBezTo>
                      <a:cubicBezTo>
                        <a:pt x="1018331" y="1341993"/>
                        <a:pt x="1036320" y="1358189"/>
                        <a:pt x="1053389" y="1375258"/>
                      </a:cubicBezTo>
                      <a:lnTo>
                        <a:pt x="1068020" y="1389888"/>
                      </a:lnTo>
                      <a:cubicBezTo>
                        <a:pt x="1072897" y="1399642"/>
                        <a:pt x="1077155" y="1409730"/>
                        <a:pt x="1082650" y="1419149"/>
                      </a:cubicBezTo>
                      <a:cubicBezTo>
                        <a:pt x="1094241" y="1439019"/>
                        <a:pt x="1119226" y="1477670"/>
                        <a:pt x="1119226" y="1477670"/>
                      </a:cubicBezTo>
                      <a:cubicBezTo>
                        <a:pt x="1124103" y="1494739"/>
                        <a:pt x="1127028" y="1512491"/>
                        <a:pt x="1133856" y="1528877"/>
                      </a:cubicBezTo>
                      <a:cubicBezTo>
                        <a:pt x="1139325" y="1542002"/>
                        <a:pt x="1150521" y="1552252"/>
                        <a:pt x="1155802" y="1565453"/>
                      </a:cubicBezTo>
                      <a:cubicBezTo>
                        <a:pt x="1160420" y="1576997"/>
                        <a:pt x="1158868" y="1590344"/>
                        <a:pt x="1163117" y="1602029"/>
                      </a:cubicBezTo>
                      <a:cubicBezTo>
                        <a:pt x="1168707" y="1617401"/>
                        <a:pt x="1177230" y="1631560"/>
                        <a:pt x="1185063" y="1645920"/>
                      </a:cubicBezTo>
                      <a:cubicBezTo>
                        <a:pt x="1205459" y="1683313"/>
                        <a:pt x="1199426" y="1674915"/>
                        <a:pt x="1221639" y="1697126"/>
                      </a:cubicBezTo>
                      <a:cubicBezTo>
                        <a:pt x="1224077" y="1706880"/>
                        <a:pt x="1224458" y="1717394"/>
                        <a:pt x="1228954" y="1726387"/>
                      </a:cubicBezTo>
                      <a:cubicBezTo>
                        <a:pt x="1232038" y="1732556"/>
                        <a:pt x="1240867" y="1734679"/>
                        <a:pt x="1243584" y="1741018"/>
                      </a:cubicBezTo>
                      <a:cubicBezTo>
                        <a:pt x="1248482" y="1752446"/>
                        <a:pt x="1247884" y="1765532"/>
                        <a:pt x="1250900" y="1777594"/>
                      </a:cubicBezTo>
                      <a:cubicBezTo>
                        <a:pt x="1252770" y="1785074"/>
                        <a:pt x="1256345" y="1792059"/>
                        <a:pt x="1258215" y="1799539"/>
                      </a:cubicBezTo>
                      <a:cubicBezTo>
                        <a:pt x="1261231" y="1811601"/>
                        <a:pt x="1262833" y="1823978"/>
                        <a:pt x="1265530" y="1836115"/>
                      </a:cubicBezTo>
                      <a:cubicBezTo>
                        <a:pt x="1267711" y="1845929"/>
                        <a:pt x="1268349" y="1856384"/>
                        <a:pt x="1272845" y="1865376"/>
                      </a:cubicBezTo>
                      <a:cubicBezTo>
                        <a:pt x="1275929" y="1871545"/>
                        <a:pt x="1282599" y="1875129"/>
                        <a:pt x="1287476" y="1880006"/>
                      </a:cubicBezTo>
                      <a:cubicBezTo>
                        <a:pt x="1305900" y="1953706"/>
                        <a:pt x="1281043" y="1848722"/>
                        <a:pt x="1302106" y="1975104"/>
                      </a:cubicBezTo>
                      <a:cubicBezTo>
                        <a:pt x="1303767" y="1985071"/>
                        <a:pt x="1323256" y="2031504"/>
                        <a:pt x="1324052" y="2033626"/>
                      </a:cubicBezTo>
                      <a:cubicBezTo>
                        <a:pt x="1337607" y="2069771"/>
                        <a:pt x="1325507" y="2042012"/>
                        <a:pt x="1338682" y="2084832"/>
                      </a:cubicBezTo>
                      <a:cubicBezTo>
                        <a:pt x="1345485" y="2106942"/>
                        <a:pt x="1355018" y="2128227"/>
                        <a:pt x="1360628" y="2150669"/>
                      </a:cubicBezTo>
                      <a:cubicBezTo>
                        <a:pt x="1365505" y="2170176"/>
                        <a:pt x="1368900" y="2190114"/>
                        <a:pt x="1375258" y="2209190"/>
                      </a:cubicBezTo>
                      <a:cubicBezTo>
                        <a:pt x="1380135" y="2223821"/>
                        <a:pt x="1385651" y="2238253"/>
                        <a:pt x="1389888" y="2253082"/>
                      </a:cubicBezTo>
                      <a:cubicBezTo>
                        <a:pt x="1395412" y="2272416"/>
                        <a:pt x="1399642" y="2292096"/>
                        <a:pt x="1404519" y="2311603"/>
                      </a:cubicBezTo>
                      <a:cubicBezTo>
                        <a:pt x="1406957" y="2321357"/>
                        <a:pt x="1407338" y="2331872"/>
                        <a:pt x="1411834" y="2340864"/>
                      </a:cubicBezTo>
                      <a:lnTo>
                        <a:pt x="1426464" y="2370125"/>
                      </a:lnTo>
                      <a:cubicBezTo>
                        <a:pt x="1454786" y="2511721"/>
                        <a:pt x="1406486" y="2261282"/>
                        <a:pt x="1448410" y="2670048"/>
                      </a:cubicBezTo>
                      <a:cubicBezTo>
                        <a:pt x="1449307" y="2678794"/>
                        <a:pt x="1458903" y="2684237"/>
                        <a:pt x="1463040" y="2691994"/>
                      </a:cubicBezTo>
                      <a:cubicBezTo>
                        <a:pt x="1478435" y="2720860"/>
                        <a:pt x="1496587" y="2748740"/>
                        <a:pt x="1506932" y="2779776"/>
                      </a:cubicBezTo>
                      <a:cubicBezTo>
                        <a:pt x="1549061" y="2906166"/>
                        <a:pt x="1490257" y="2726011"/>
                        <a:pt x="1536192" y="2882189"/>
                      </a:cubicBezTo>
                      <a:cubicBezTo>
                        <a:pt x="1542719" y="2904382"/>
                        <a:pt x="1558138" y="2948026"/>
                        <a:pt x="1558138" y="2948026"/>
                      </a:cubicBezTo>
                      <a:cubicBezTo>
                        <a:pt x="1553261" y="2965095"/>
                        <a:pt x="1548609" y="2982229"/>
                        <a:pt x="1543508" y="2999232"/>
                      </a:cubicBezTo>
                      <a:cubicBezTo>
                        <a:pt x="1541292" y="3006618"/>
                        <a:pt x="1539324" y="3014132"/>
                        <a:pt x="1536192" y="3021178"/>
                      </a:cubicBezTo>
                      <a:cubicBezTo>
                        <a:pt x="1529549" y="3036125"/>
                        <a:pt x="1520890" y="3050122"/>
                        <a:pt x="1514247" y="3065069"/>
                      </a:cubicBezTo>
                      <a:cubicBezTo>
                        <a:pt x="1506068" y="3083472"/>
                        <a:pt x="1503497" y="3104185"/>
                        <a:pt x="1499616" y="3123590"/>
                      </a:cubicBezTo>
                      <a:cubicBezTo>
                        <a:pt x="1496093" y="3158820"/>
                        <a:pt x="1494555" y="3198230"/>
                        <a:pt x="1484986" y="3233318"/>
                      </a:cubicBezTo>
                      <a:cubicBezTo>
                        <a:pt x="1480928" y="3248197"/>
                        <a:pt x="1474097" y="3262249"/>
                        <a:pt x="1470356" y="3277210"/>
                      </a:cubicBezTo>
                      <a:cubicBezTo>
                        <a:pt x="1461367" y="3313161"/>
                        <a:pt x="1470149" y="3299361"/>
                        <a:pt x="1448410" y="3321101"/>
                      </a:cubicBezTo>
                      <a:cubicBezTo>
                        <a:pt x="1415112" y="3420997"/>
                        <a:pt x="1451439" y="3318911"/>
                        <a:pt x="1419149" y="3394253"/>
                      </a:cubicBezTo>
                      <a:cubicBezTo>
                        <a:pt x="1416112" y="3401340"/>
                        <a:pt x="1417286" y="3410746"/>
                        <a:pt x="1411834" y="3416198"/>
                      </a:cubicBezTo>
                      <a:cubicBezTo>
                        <a:pt x="1406381" y="3421651"/>
                        <a:pt x="1397203" y="3421075"/>
                        <a:pt x="1389888" y="3423514"/>
                      </a:cubicBezTo>
                      <a:cubicBezTo>
                        <a:pt x="1377696" y="3413760"/>
                        <a:pt x="1361345" y="3407641"/>
                        <a:pt x="1353312" y="3394253"/>
                      </a:cubicBezTo>
                      <a:cubicBezTo>
                        <a:pt x="1338088" y="3368879"/>
                        <a:pt x="1349799" y="3323748"/>
                        <a:pt x="1353312" y="3299155"/>
                      </a:cubicBezTo>
                      <a:cubicBezTo>
                        <a:pt x="1360627" y="3301593"/>
                        <a:pt x="1369805" y="3301017"/>
                        <a:pt x="1375258" y="3306470"/>
                      </a:cubicBezTo>
                      <a:cubicBezTo>
                        <a:pt x="1394251" y="3325463"/>
                        <a:pt x="1368626" y="3342362"/>
                        <a:pt x="1397204" y="3313786"/>
                      </a:cubicBezTo>
                      <a:cubicBezTo>
                        <a:pt x="1399642" y="3286963"/>
                        <a:pt x="1400710" y="3259981"/>
                        <a:pt x="1404519" y="3233318"/>
                      </a:cubicBezTo>
                      <a:cubicBezTo>
                        <a:pt x="1405609" y="3225685"/>
                        <a:pt x="1409805" y="3218812"/>
                        <a:pt x="1411834" y="3211373"/>
                      </a:cubicBezTo>
                      <a:cubicBezTo>
                        <a:pt x="1417125" y="3191974"/>
                        <a:pt x="1420105" y="3171927"/>
                        <a:pt x="1426464" y="3152851"/>
                      </a:cubicBezTo>
                      <a:cubicBezTo>
                        <a:pt x="1428903" y="3145536"/>
                        <a:pt x="1431910" y="3138387"/>
                        <a:pt x="1433780" y="3130906"/>
                      </a:cubicBezTo>
                      <a:cubicBezTo>
                        <a:pt x="1436796" y="3118844"/>
                        <a:pt x="1438871" y="3106563"/>
                        <a:pt x="1441095" y="3094330"/>
                      </a:cubicBezTo>
                      <a:cubicBezTo>
                        <a:pt x="1443748" y="3079737"/>
                        <a:pt x="1443720" y="3064509"/>
                        <a:pt x="1448410" y="3050438"/>
                      </a:cubicBezTo>
                      <a:cubicBezTo>
                        <a:pt x="1451190" y="3042098"/>
                        <a:pt x="1459108" y="3036356"/>
                        <a:pt x="1463040" y="3028493"/>
                      </a:cubicBezTo>
                      <a:cubicBezTo>
                        <a:pt x="1466489" y="3021596"/>
                        <a:pt x="1467318" y="3013635"/>
                        <a:pt x="1470356" y="3006547"/>
                      </a:cubicBezTo>
                      <a:cubicBezTo>
                        <a:pt x="1474652" y="2996524"/>
                        <a:pt x="1480109" y="2987040"/>
                        <a:pt x="1484986" y="2977286"/>
                      </a:cubicBezTo>
                      <a:cubicBezTo>
                        <a:pt x="1484609" y="2973892"/>
                        <a:pt x="1475540" y="2881382"/>
                        <a:pt x="1470356" y="2867558"/>
                      </a:cubicBezTo>
                      <a:cubicBezTo>
                        <a:pt x="1467934" y="2861100"/>
                        <a:pt x="1460602" y="2857805"/>
                        <a:pt x="1455725" y="2852928"/>
                      </a:cubicBezTo>
                      <a:cubicBezTo>
                        <a:pt x="1439199" y="2803347"/>
                        <a:pt x="1457906" y="2863833"/>
                        <a:pt x="1441095" y="2779776"/>
                      </a:cubicBezTo>
                      <a:cubicBezTo>
                        <a:pt x="1439583" y="2772215"/>
                        <a:pt x="1435453" y="2765357"/>
                        <a:pt x="1433780" y="2757830"/>
                      </a:cubicBezTo>
                      <a:cubicBezTo>
                        <a:pt x="1430562" y="2743351"/>
                        <a:pt x="1428903" y="2728569"/>
                        <a:pt x="1426464" y="2713939"/>
                      </a:cubicBezTo>
                      <a:cubicBezTo>
                        <a:pt x="1424026" y="2665171"/>
                        <a:pt x="1423379" y="2616280"/>
                        <a:pt x="1419149" y="2567635"/>
                      </a:cubicBezTo>
                      <a:cubicBezTo>
                        <a:pt x="1417214" y="2545379"/>
                        <a:pt x="1406807" y="2542950"/>
                        <a:pt x="1397204" y="2523744"/>
                      </a:cubicBezTo>
                      <a:cubicBezTo>
                        <a:pt x="1366920" y="2463177"/>
                        <a:pt x="1417181" y="2542738"/>
                        <a:pt x="1375258" y="2479853"/>
                      </a:cubicBezTo>
                      <a:cubicBezTo>
                        <a:pt x="1358588" y="2413169"/>
                        <a:pt x="1377260" y="2493864"/>
                        <a:pt x="1360628" y="2377440"/>
                      </a:cubicBezTo>
                      <a:cubicBezTo>
                        <a:pt x="1354335" y="2333390"/>
                        <a:pt x="1349474" y="2288934"/>
                        <a:pt x="1338682" y="2245766"/>
                      </a:cubicBezTo>
                      <a:cubicBezTo>
                        <a:pt x="1336244" y="2236013"/>
                        <a:pt x="1334897" y="2225919"/>
                        <a:pt x="1331367" y="2216506"/>
                      </a:cubicBezTo>
                      <a:cubicBezTo>
                        <a:pt x="1327538" y="2206295"/>
                        <a:pt x="1320786" y="2197370"/>
                        <a:pt x="1316736" y="2187245"/>
                      </a:cubicBezTo>
                      <a:cubicBezTo>
                        <a:pt x="1308306" y="2166170"/>
                        <a:pt x="1302180" y="2133699"/>
                        <a:pt x="1287476" y="2114093"/>
                      </a:cubicBezTo>
                      <a:cubicBezTo>
                        <a:pt x="1279200" y="2103058"/>
                        <a:pt x="1267969" y="2094586"/>
                        <a:pt x="1258215" y="2084832"/>
                      </a:cubicBezTo>
                      <a:cubicBezTo>
                        <a:pt x="1255777" y="2072640"/>
                        <a:pt x="1255950" y="2059618"/>
                        <a:pt x="1250900" y="2048256"/>
                      </a:cubicBezTo>
                      <a:cubicBezTo>
                        <a:pt x="1220502" y="1979862"/>
                        <a:pt x="1235229" y="2051409"/>
                        <a:pt x="1221639" y="1997050"/>
                      </a:cubicBezTo>
                      <a:cubicBezTo>
                        <a:pt x="1218623" y="1984988"/>
                        <a:pt x="1218256" y="1972269"/>
                        <a:pt x="1214324" y="1960474"/>
                      </a:cubicBezTo>
                      <a:cubicBezTo>
                        <a:pt x="1193387" y="1897663"/>
                        <a:pt x="1205162" y="1960405"/>
                        <a:pt x="1192378" y="1909267"/>
                      </a:cubicBezTo>
                      <a:cubicBezTo>
                        <a:pt x="1190296" y="1900937"/>
                        <a:pt x="1182253" y="1853942"/>
                        <a:pt x="1177748" y="1843430"/>
                      </a:cubicBezTo>
                      <a:cubicBezTo>
                        <a:pt x="1174285" y="1835349"/>
                        <a:pt x="1167994" y="1828800"/>
                        <a:pt x="1163117" y="1821485"/>
                      </a:cubicBezTo>
                      <a:cubicBezTo>
                        <a:pt x="1147134" y="1741570"/>
                        <a:pt x="1166071" y="1765917"/>
                        <a:pt x="1133856" y="1733702"/>
                      </a:cubicBezTo>
                      <a:cubicBezTo>
                        <a:pt x="1131418" y="1719072"/>
                        <a:pt x="1130444" y="1704121"/>
                        <a:pt x="1126541" y="1689811"/>
                      </a:cubicBezTo>
                      <a:cubicBezTo>
                        <a:pt x="1106391" y="1615924"/>
                        <a:pt x="1117624" y="1683397"/>
                        <a:pt x="1104596" y="1631290"/>
                      </a:cubicBezTo>
                      <a:cubicBezTo>
                        <a:pt x="1101122" y="1617394"/>
                        <a:pt x="1095594" y="1580465"/>
                        <a:pt x="1089965" y="1565453"/>
                      </a:cubicBezTo>
                      <a:cubicBezTo>
                        <a:pt x="1077907" y="1533296"/>
                        <a:pt x="1076141" y="1541260"/>
                        <a:pt x="1060704" y="1514246"/>
                      </a:cubicBezTo>
                      <a:cubicBezTo>
                        <a:pt x="1055294" y="1504778"/>
                        <a:pt x="1052123" y="1494059"/>
                        <a:pt x="1046074" y="1484986"/>
                      </a:cubicBezTo>
                      <a:cubicBezTo>
                        <a:pt x="1042248" y="1479247"/>
                        <a:pt x="1035582" y="1475873"/>
                        <a:pt x="1031444" y="1470355"/>
                      </a:cubicBezTo>
                      <a:cubicBezTo>
                        <a:pt x="1013885" y="1446943"/>
                        <a:pt x="1008526" y="1428613"/>
                        <a:pt x="987552" y="1411834"/>
                      </a:cubicBezTo>
                      <a:cubicBezTo>
                        <a:pt x="980687" y="1406342"/>
                        <a:pt x="972922" y="1402080"/>
                        <a:pt x="965607" y="1397203"/>
                      </a:cubicBezTo>
                      <a:cubicBezTo>
                        <a:pt x="947221" y="1342045"/>
                        <a:pt x="974161" y="1407896"/>
                        <a:pt x="936346" y="1360627"/>
                      </a:cubicBezTo>
                      <a:cubicBezTo>
                        <a:pt x="931529" y="1354606"/>
                        <a:pt x="933308" y="1345098"/>
                        <a:pt x="929031" y="1338682"/>
                      </a:cubicBezTo>
                      <a:cubicBezTo>
                        <a:pt x="923292" y="1330074"/>
                        <a:pt x="914400" y="1324051"/>
                        <a:pt x="907085" y="1316736"/>
                      </a:cubicBezTo>
                      <a:cubicBezTo>
                        <a:pt x="883171" y="1244992"/>
                        <a:pt x="921941" y="1346335"/>
                        <a:pt x="877824" y="1280160"/>
                      </a:cubicBezTo>
                      <a:cubicBezTo>
                        <a:pt x="872247" y="1271795"/>
                        <a:pt x="874469" y="1260140"/>
                        <a:pt x="870509" y="1250899"/>
                      </a:cubicBezTo>
                      <a:cubicBezTo>
                        <a:pt x="865134" y="1238358"/>
                        <a:pt x="829553" y="1196047"/>
                        <a:pt x="826618" y="1192378"/>
                      </a:cubicBezTo>
                      <a:cubicBezTo>
                        <a:pt x="824896" y="1185492"/>
                        <a:pt x="816758" y="1149757"/>
                        <a:pt x="811988" y="1141171"/>
                      </a:cubicBezTo>
                      <a:cubicBezTo>
                        <a:pt x="803449" y="1125800"/>
                        <a:pt x="792481" y="1111910"/>
                        <a:pt x="782727" y="1097280"/>
                      </a:cubicBezTo>
                      <a:cubicBezTo>
                        <a:pt x="777850" y="1089965"/>
                        <a:pt x="774313" y="1081551"/>
                        <a:pt x="768096" y="1075334"/>
                      </a:cubicBezTo>
                      <a:lnTo>
                        <a:pt x="724205" y="1031443"/>
                      </a:lnTo>
                      <a:lnTo>
                        <a:pt x="694944" y="1002182"/>
                      </a:lnTo>
                      <a:lnTo>
                        <a:pt x="672999" y="980237"/>
                      </a:lnTo>
                      <a:cubicBezTo>
                        <a:pt x="654957" y="908065"/>
                        <a:pt x="679005" y="982932"/>
                        <a:pt x="651053" y="936346"/>
                      </a:cubicBezTo>
                      <a:cubicBezTo>
                        <a:pt x="647086" y="929734"/>
                        <a:pt x="647564" y="921095"/>
                        <a:pt x="643738" y="914400"/>
                      </a:cubicBezTo>
                      <a:cubicBezTo>
                        <a:pt x="637689" y="903814"/>
                        <a:pt x="629107" y="894893"/>
                        <a:pt x="621792" y="885139"/>
                      </a:cubicBezTo>
                      <a:cubicBezTo>
                        <a:pt x="619354" y="877824"/>
                        <a:pt x="617925" y="870091"/>
                        <a:pt x="614477" y="863194"/>
                      </a:cubicBezTo>
                      <a:cubicBezTo>
                        <a:pt x="605248" y="844735"/>
                        <a:pt x="598826" y="840227"/>
                        <a:pt x="585216" y="826618"/>
                      </a:cubicBezTo>
                      <a:cubicBezTo>
                        <a:pt x="567806" y="774386"/>
                        <a:pt x="579141" y="795558"/>
                        <a:pt x="555956" y="760781"/>
                      </a:cubicBezTo>
                      <a:cubicBezTo>
                        <a:pt x="539195" y="660224"/>
                        <a:pt x="562992" y="750564"/>
                        <a:pt x="534010" y="702259"/>
                      </a:cubicBezTo>
                      <a:cubicBezTo>
                        <a:pt x="526891" y="690394"/>
                        <a:pt x="524164" y="662215"/>
                        <a:pt x="519380" y="651053"/>
                      </a:cubicBezTo>
                      <a:cubicBezTo>
                        <a:pt x="515917" y="642972"/>
                        <a:pt x="509626" y="636422"/>
                        <a:pt x="504749" y="629107"/>
                      </a:cubicBezTo>
                      <a:cubicBezTo>
                        <a:pt x="502311" y="619353"/>
                        <a:pt x="502422" y="608575"/>
                        <a:pt x="497434" y="599846"/>
                      </a:cubicBezTo>
                      <a:cubicBezTo>
                        <a:pt x="492301" y="590864"/>
                        <a:pt x="482111" y="585848"/>
                        <a:pt x="475488" y="577901"/>
                      </a:cubicBezTo>
                      <a:cubicBezTo>
                        <a:pt x="469860" y="571147"/>
                        <a:pt x="466486" y="562709"/>
                        <a:pt x="460858" y="555955"/>
                      </a:cubicBezTo>
                      <a:cubicBezTo>
                        <a:pt x="454235" y="548008"/>
                        <a:pt x="445535" y="541957"/>
                        <a:pt x="438912" y="534010"/>
                      </a:cubicBezTo>
                      <a:cubicBezTo>
                        <a:pt x="433284" y="527256"/>
                        <a:pt x="429910" y="518818"/>
                        <a:pt x="424282" y="512064"/>
                      </a:cubicBezTo>
                      <a:cubicBezTo>
                        <a:pt x="407301" y="491687"/>
                        <a:pt x="394602" y="484317"/>
                        <a:pt x="373076" y="468173"/>
                      </a:cubicBezTo>
                      <a:cubicBezTo>
                        <a:pt x="361204" y="432562"/>
                        <a:pt x="371493" y="455715"/>
                        <a:pt x="343815" y="416966"/>
                      </a:cubicBezTo>
                      <a:cubicBezTo>
                        <a:pt x="338705" y="409812"/>
                        <a:pt x="334812" y="401775"/>
                        <a:pt x="329184" y="395021"/>
                      </a:cubicBezTo>
                      <a:cubicBezTo>
                        <a:pt x="322561" y="387074"/>
                        <a:pt x="313790" y="381082"/>
                        <a:pt x="307239" y="373075"/>
                      </a:cubicBezTo>
                      <a:cubicBezTo>
                        <a:pt x="248241" y="300966"/>
                        <a:pt x="287181" y="330443"/>
                        <a:pt x="241402" y="299923"/>
                      </a:cubicBezTo>
                      <a:cubicBezTo>
                        <a:pt x="231648" y="285293"/>
                        <a:pt x="217701" y="272713"/>
                        <a:pt x="212141" y="256032"/>
                      </a:cubicBezTo>
                      <a:cubicBezTo>
                        <a:pt x="209703" y="248717"/>
                        <a:pt x="209643" y="240107"/>
                        <a:pt x="204826" y="234086"/>
                      </a:cubicBezTo>
                      <a:cubicBezTo>
                        <a:pt x="199334" y="227221"/>
                        <a:pt x="190195" y="224333"/>
                        <a:pt x="182880" y="219456"/>
                      </a:cubicBezTo>
                      <a:cubicBezTo>
                        <a:pt x="178003" y="212141"/>
                        <a:pt x="172182" y="205374"/>
                        <a:pt x="168250" y="197510"/>
                      </a:cubicBezTo>
                      <a:cubicBezTo>
                        <a:pt x="154011" y="169032"/>
                        <a:pt x="167687" y="179127"/>
                        <a:pt x="153620" y="146304"/>
                      </a:cubicBezTo>
                      <a:cubicBezTo>
                        <a:pt x="150157" y="138223"/>
                        <a:pt x="143866" y="131673"/>
                        <a:pt x="138989" y="124358"/>
                      </a:cubicBezTo>
                      <a:cubicBezTo>
                        <a:pt x="120843" y="69919"/>
                        <a:pt x="148699" y="142585"/>
                        <a:pt x="102413" y="73152"/>
                      </a:cubicBezTo>
                      <a:cubicBezTo>
                        <a:pt x="97536" y="65837"/>
                        <a:pt x="94000" y="57423"/>
                        <a:pt x="87783" y="51206"/>
                      </a:cubicBezTo>
                      <a:cubicBezTo>
                        <a:pt x="65640" y="29063"/>
                        <a:pt x="61685" y="30315"/>
                        <a:pt x="36576" y="21946"/>
                      </a:cubicBezTo>
                      <a:cubicBezTo>
                        <a:pt x="31699" y="17069"/>
                        <a:pt x="27860" y="10863"/>
                        <a:pt x="21946" y="7315"/>
                      </a:cubicBezTo>
                      <a:cubicBezTo>
                        <a:pt x="15334" y="3348"/>
                        <a:pt x="0" y="0"/>
                        <a:pt x="0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6" name="任意多边形 219"/>
                <p:cNvSpPr/>
                <p:nvPr/>
              </p:nvSpPr>
              <p:spPr>
                <a:xfrm>
                  <a:off x="6650438" y="1481233"/>
                  <a:ext cx="974729" cy="1022674"/>
                </a:xfrm>
                <a:custGeom>
                  <a:avLst/>
                  <a:gdLst>
                    <a:gd name="connsiteX0" fmla="*/ 0 w 980237"/>
                    <a:gd name="connsiteY0" fmla="*/ 0 h 1024128"/>
                    <a:gd name="connsiteX1" fmla="*/ 87782 w 980237"/>
                    <a:gd name="connsiteY1" fmla="*/ 51207 h 1024128"/>
                    <a:gd name="connsiteX2" fmla="*/ 109728 w 980237"/>
                    <a:gd name="connsiteY2" fmla="*/ 65837 h 1024128"/>
                    <a:gd name="connsiteX3" fmla="*/ 153619 w 980237"/>
                    <a:gd name="connsiteY3" fmla="*/ 109728 h 1024128"/>
                    <a:gd name="connsiteX4" fmla="*/ 168249 w 980237"/>
                    <a:gd name="connsiteY4" fmla="*/ 124359 h 1024128"/>
                    <a:gd name="connsiteX5" fmla="*/ 204825 w 980237"/>
                    <a:gd name="connsiteY5" fmla="*/ 146304 h 1024128"/>
                    <a:gd name="connsiteX6" fmla="*/ 263347 w 980237"/>
                    <a:gd name="connsiteY6" fmla="*/ 219456 h 1024128"/>
                    <a:gd name="connsiteX7" fmla="*/ 329184 w 980237"/>
                    <a:gd name="connsiteY7" fmla="*/ 285293 h 1024128"/>
                    <a:gd name="connsiteX8" fmla="*/ 343814 w 980237"/>
                    <a:gd name="connsiteY8" fmla="*/ 299924 h 1024128"/>
                    <a:gd name="connsiteX9" fmla="*/ 416966 w 980237"/>
                    <a:gd name="connsiteY9" fmla="*/ 402336 h 1024128"/>
                    <a:gd name="connsiteX10" fmla="*/ 475488 w 980237"/>
                    <a:gd name="connsiteY10" fmla="*/ 446228 h 1024128"/>
                    <a:gd name="connsiteX11" fmla="*/ 534009 w 980237"/>
                    <a:gd name="connsiteY11" fmla="*/ 460858 h 1024128"/>
                    <a:gd name="connsiteX12" fmla="*/ 585216 w 980237"/>
                    <a:gd name="connsiteY12" fmla="*/ 475488 h 1024128"/>
                    <a:gd name="connsiteX13" fmla="*/ 607161 w 980237"/>
                    <a:gd name="connsiteY13" fmla="*/ 497434 h 1024128"/>
                    <a:gd name="connsiteX14" fmla="*/ 629107 w 980237"/>
                    <a:gd name="connsiteY14" fmla="*/ 512064 h 1024128"/>
                    <a:gd name="connsiteX15" fmla="*/ 643737 w 980237"/>
                    <a:gd name="connsiteY15" fmla="*/ 534010 h 1024128"/>
                    <a:gd name="connsiteX16" fmla="*/ 672998 w 980237"/>
                    <a:gd name="connsiteY16" fmla="*/ 570586 h 1024128"/>
                    <a:gd name="connsiteX17" fmla="*/ 694944 w 980237"/>
                    <a:gd name="connsiteY17" fmla="*/ 643738 h 1024128"/>
                    <a:gd name="connsiteX18" fmla="*/ 746150 w 980237"/>
                    <a:gd name="connsiteY18" fmla="*/ 746151 h 1024128"/>
                    <a:gd name="connsiteX19" fmla="*/ 753465 w 980237"/>
                    <a:gd name="connsiteY19" fmla="*/ 782727 h 1024128"/>
                    <a:gd name="connsiteX20" fmla="*/ 855878 w 980237"/>
                    <a:gd name="connsiteY20" fmla="*/ 914400 h 1024128"/>
                    <a:gd name="connsiteX21" fmla="*/ 899769 w 980237"/>
                    <a:gd name="connsiteY21" fmla="*/ 950976 h 1024128"/>
                    <a:gd name="connsiteX22" fmla="*/ 943661 w 980237"/>
                    <a:gd name="connsiteY22" fmla="*/ 1002183 h 1024128"/>
                    <a:gd name="connsiteX23" fmla="*/ 980237 w 980237"/>
                    <a:gd name="connsiteY23" fmla="*/ 1024128 h 1024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80237" h="1024128">
                      <a:moveTo>
                        <a:pt x="0" y="0"/>
                      </a:moveTo>
                      <a:cubicBezTo>
                        <a:pt x="59622" y="29812"/>
                        <a:pt x="30277" y="12870"/>
                        <a:pt x="87782" y="51207"/>
                      </a:cubicBezTo>
                      <a:cubicBezTo>
                        <a:pt x="95097" y="56084"/>
                        <a:pt x="103511" y="59620"/>
                        <a:pt x="109728" y="65837"/>
                      </a:cubicBezTo>
                      <a:lnTo>
                        <a:pt x="153619" y="109728"/>
                      </a:lnTo>
                      <a:cubicBezTo>
                        <a:pt x="158496" y="114605"/>
                        <a:pt x="162335" y="120811"/>
                        <a:pt x="168249" y="124359"/>
                      </a:cubicBezTo>
                      <a:lnTo>
                        <a:pt x="204825" y="146304"/>
                      </a:lnTo>
                      <a:cubicBezTo>
                        <a:pt x="224332" y="170688"/>
                        <a:pt x="241267" y="197375"/>
                        <a:pt x="263347" y="219456"/>
                      </a:cubicBezTo>
                      <a:lnTo>
                        <a:pt x="329184" y="285293"/>
                      </a:lnTo>
                      <a:cubicBezTo>
                        <a:pt x="334061" y="290170"/>
                        <a:pt x="340266" y="294010"/>
                        <a:pt x="343814" y="299924"/>
                      </a:cubicBezTo>
                      <a:cubicBezTo>
                        <a:pt x="366927" y="338445"/>
                        <a:pt x="382718" y="368088"/>
                        <a:pt x="416966" y="402336"/>
                      </a:cubicBezTo>
                      <a:cubicBezTo>
                        <a:pt x="435919" y="421289"/>
                        <a:pt x="446538" y="433821"/>
                        <a:pt x="475488" y="446228"/>
                      </a:cubicBezTo>
                      <a:cubicBezTo>
                        <a:pt x="493970" y="454149"/>
                        <a:pt x="514933" y="454500"/>
                        <a:pt x="534009" y="460858"/>
                      </a:cubicBezTo>
                      <a:cubicBezTo>
                        <a:pt x="565493" y="471352"/>
                        <a:pt x="548474" y="466303"/>
                        <a:pt x="585216" y="475488"/>
                      </a:cubicBezTo>
                      <a:cubicBezTo>
                        <a:pt x="592531" y="482803"/>
                        <a:pt x="599214" y="490811"/>
                        <a:pt x="607161" y="497434"/>
                      </a:cubicBezTo>
                      <a:cubicBezTo>
                        <a:pt x="613915" y="503062"/>
                        <a:pt x="622890" y="505847"/>
                        <a:pt x="629107" y="512064"/>
                      </a:cubicBezTo>
                      <a:cubicBezTo>
                        <a:pt x="635324" y="518281"/>
                        <a:pt x="638462" y="526977"/>
                        <a:pt x="643737" y="534010"/>
                      </a:cubicBezTo>
                      <a:cubicBezTo>
                        <a:pt x="653105" y="546501"/>
                        <a:pt x="663244" y="558394"/>
                        <a:pt x="672998" y="570586"/>
                      </a:cubicBezTo>
                      <a:cubicBezTo>
                        <a:pt x="678975" y="594493"/>
                        <a:pt x="684924" y="621471"/>
                        <a:pt x="694944" y="643738"/>
                      </a:cubicBezTo>
                      <a:cubicBezTo>
                        <a:pt x="710606" y="678543"/>
                        <a:pt x="746150" y="746151"/>
                        <a:pt x="746150" y="746151"/>
                      </a:cubicBezTo>
                      <a:cubicBezTo>
                        <a:pt x="748588" y="758343"/>
                        <a:pt x="748320" y="771408"/>
                        <a:pt x="753465" y="782727"/>
                      </a:cubicBezTo>
                      <a:cubicBezTo>
                        <a:pt x="767590" y="813802"/>
                        <a:pt x="850023" y="909521"/>
                        <a:pt x="855878" y="914400"/>
                      </a:cubicBezTo>
                      <a:cubicBezTo>
                        <a:pt x="870508" y="926592"/>
                        <a:pt x="886303" y="937510"/>
                        <a:pt x="899769" y="950976"/>
                      </a:cubicBezTo>
                      <a:cubicBezTo>
                        <a:pt x="915666" y="966873"/>
                        <a:pt x="927764" y="986286"/>
                        <a:pt x="943661" y="1002183"/>
                      </a:cubicBezTo>
                      <a:cubicBezTo>
                        <a:pt x="952489" y="1011011"/>
                        <a:pt x="968691" y="1018356"/>
                        <a:pt x="980237" y="102412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7" name="任意多边形 220"/>
                <p:cNvSpPr/>
                <p:nvPr/>
              </p:nvSpPr>
              <p:spPr>
                <a:xfrm>
                  <a:off x="6729274" y="1813384"/>
                  <a:ext cx="164846" cy="1346087"/>
                </a:xfrm>
                <a:custGeom>
                  <a:avLst/>
                  <a:gdLst>
                    <a:gd name="connsiteX0" fmla="*/ 0 w 163359"/>
                    <a:gd name="connsiteY0" fmla="*/ 0 h 1353312"/>
                    <a:gd name="connsiteX1" fmla="*/ 7315 w 163359"/>
                    <a:gd name="connsiteY1" fmla="*/ 138989 h 1353312"/>
                    <a:gd name="connsiteX2" fmla="*/ 29261 w 163359"/>
                    <a:gd name="connsiteY2" fmla="*/ 204826 h 1353312"/>
                    <a:gd name="connsiteX3" fmla="*/ 43891 w 163359"/>
                    <a:gd name="connsiteY3" fmla="*/ 263348 h 1353312"/>
                    <a:gd name="connsiteX4" fmla="*/ 58522 w 163359"/>
                    <a:gd name="connsiteY4" fmla="*/ 321869 h 1353312"/>
                    <a:gd name="connsiteX5" fmla="*/ 73152 w 163359"/>
                    <a:gd name="connsiteY5" fmla="*/ 365760 h 1353312"/>
                    <a:gd name="connsiteX6" fmla="*/ 80467 w 163359"/>
                    <a:gd name="connsiteY6" fmla="*/ 724205 h 1353312"/>
                    <a:gd name="connsiteX7" fmla="*/ 87782 w 163359"/>
                    <a:gd name="connsiteY7" fmla="*/ 768096 h 1353312"/>
                    <a:gd name="connsiteX8" fmla="*/ 109728 w 163359"/>
                    <a:gd name="connsiteY8" fmla="*/ 833933 h 1353312"/>
                    <a:gd name="connsiteX9" fmla="*/ 117043 w 163359"/>
                    <a:gd name="connsiteY9" fmla="*/ 885140 h 1353312"/>
                    <a:gd name="connsiteX10" fmla="*/ 124358 w 163359"/>
                    <a:gd name="connsiteY10" fmla="*/ 1185063 h 1353312"/>
                    <a:gd name="connsiteX11" fmla="*/ 153619 w 163359"/>
                    <a:gd name="connsiteY11" fmla="*/ 1214324 h 1353312"/>
                    <a:gd name="connsiteX12" fmla="*/ 160934 w 163359"/>
                    <a:gd name="connsiteY12" fmla="*/ 1353312 h 135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3359" h="1353312">
                      <a:moveTo>
                        <a:pt x="0" y="0"/>
                      </a:moveTo>
                      <a:cubicBezTo>
                        <a:pt x="2438" y="46330"/>
                        <a:pt x="754" y="93061"/>
                        <a:pt x="7315" y="138989"/>
                      </a:cubicBezTo>
                      <a:cubicBezTo>
                        <a:pt x="10586" y="161889"/>
                        <a:pt x="22734" y="182633"/>
                        <a:pt x="29261" y="204826"/>
                      </a:cubicBezTo>
                      <a:cubicBezTo>
                        <a:pt x="34935" y="224117"/>
                        <a:pt x="39014" y="243841"/>
                        <a:pt x="43891" y="263348"/>
                      </a:cubicBezTo>
                      <a:cubicBezTo>
                        <a:pt x="43894" y="263361"/>
                        <a:pt x="58518" y="321857"/>
                        <a:pt x="58522" y="321869"/>
                      </a:cubicBezTo>
                      <a:lnTo>
                        <a:pt x="73152" y="365760"/>
                      </a:lnTo>
                      <a:cubicBezTo>
                        <a:pt x="75590" y="485242"/>
                        <a:pt x="76124" y="604777"/>
                        <a:pt x="80467" y="724205"/>
                      </a:cubicBezTo>
                      <a:cubicBezTo>
                        <a:pt x="81006" y="739027"/>
                        <a:pt x="83960" y="753765"/>
                        <a:pt x="87782" y="768096"/>
                      </a:cubicBezTo>
                      <a:cubicBezTo>
                        <a:pt x="93742" y="790448"/>
                        <a:pt x="102413" y="811987"/>
                        <a:pt x="109728" y="833933"/>
                      </a:cubicBezTo>
                      <a:cubicBezTo>
                        <a:pt x="112166" y="851002"/>
                        <a:pt x="116325" y="867913"/>
                        <a:pt x="117043" y="885140"/>
                      </a:cubicBezTo>
                      <a:cubicBezTo>
                        <a:pt x="121206" y="985057"/>
                        <a:pt x="113314" y="1085671"/>
                        <a:pt x="124358" y="1185063"/>
                      </a:cubicBezTo>
                      <a:cubicBezTo>
                        <a:pt x="125881" y="1198772"/>
                        <a:pt x="153619" y="1214324"/>
                        <a:pt x="153619" y="1214324"/>
                      </a:cubicBezTo>
                      <a:cubicBezTo>
                        <a:pt x="169805" y="1279068"/>
                        <a:pt x="160934" y="1233530"/>
                        <a:pt x="160934" y="1353312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8" name="任意多边形 221"/>
                <p:cNvSpPr/>
                <p:nvPr/>
              </p:nvSpPr>
              <p:spPr>
                <a:xfrm>
                  <a:off x="6987291" y="2093091"/>
                  <a:ext cx="802718" cy="1153789"/>
                </a:xfrm>
                <a:custGeom>
                  <a:avLst/>
                  <a:gdLst>
                    <a:gd name="connsiteX0" fmla="*/ 0 w 804672"/>
                    <a:gd name="connsiteY0" fmla="*/ 0 h 1148487"/>
                    <a:gd name="connsiteX1" fmla="*/ 102413 w 804672"/>
                    <a:gd name="connsiteY1" fmla="*/ 87783 h 1148487"/>
                    <a:gd name="connsiteX2" fmla="*/ 131674 w 804672"/>
                    <a:gd name="connsiteY2" fmla="*/ 117043 h 1148487"/>
                    <a:gd name="connsiteX3" fmla="*/ 160934 w 804672"/>
                    <a:gd name="connsiteY3" fmla="*/ 153619 h 1148487"/>
                    <a:gd name="connsiteX4" fmla="*/ 182880 w 804672"/>
                    <a:gd name="connsiteY4" fmla="*/ 175565 h 1148487"/>
                    <a:gd name="connsiteX5" fmla="*/ 219456 w 804672"/>
                    <a:gd name="connsiteY5" fmla="*/ 219456 h 1148487"/>
                    <a:gd name="connsiteX6" fmla="*/ 263347 w 804672"/>
                    <a:gd name="connsiteY6" fmla="*/ 277978 h 1148487"/>
                    <a:gd name="connsiteX7" fmla="*/ 307238 w 804672"/>
                    <a:gd name="connsiteY7" fmla="*/ 329184 h 1148487"/>
                    <a:gd name="connsiteX8" fmla="*/ 321869 w 804672"/>
                    <a:gd name="connsiteY8" fmla="*/ 343815 h 1148487"/>
                    <a:gd name="connsiteX9" fmla="*/ 336499 w 804672"/>
                    <a:gd name="connsiteY9" fmla="*/ 365760 h 1148487"/>
                    <a:gd name="connsiteX10" fmla="*/ 365760 w 804672"/>
                    <a:gd name="connsiteY10" fmla="*/ 395021 h 1148487"/>
                    <a:gd name="connsiteX11" fmla="*/ 438912 w 804672"/>
                    <a:gd name="connsiteY11" fmla="*/ 475488 h 1148487"/>
                    <a:gd name="connsiteX12" fmla="*/ 512064 w 804672"/>
                    <a:gd name="connsiteY12" fmla="*/ 504749 h 1148487"/>
                    <a:gd name="connsiteX13" fmla="*/ 614477 w 804672"/>
                    <a:gd name="connsiteY13" fmla="*/ 519379 h 1148487"/>
                    <a:gd name="connsiteX14" fmla="*/ 636422 w 804672"/>
                    <a:gd name="connsiteY14" fmla="*/ 548640 h 1148487"/>
                    <a:gd name="connsiteX15" fmla="*/ 658368 w 804672"/>
                    <a:gd name="connsiteY15" fmla="*/ 614477 h 1148487"/>
                    <a:gd name="connsiteX16" fmla="*/ 680314 w 804672"/>
                    <a:gd name="connsiteY16" fmla="*/ 658368 h 1148487"/>
                    <a:gd name="connsiteX17" fmla="*/ 694944 w 804672"/>
                    <a:gd name="connsiteY17" fmla="*/ 738835 h 1148487"/>
                    <a:gd name="connsiteX18" fmla="*/ 738835 w 804672"/>
                    <a:gd name="connsiteY18" fmla="*/ 1082650 h 1148487"/>
                    <a:gd name="connsiteX19" fmla="*/ 746150 w 804672"/>
                    <a:gd name="connsiteY19" fmla="*/ 1104595 h 1148487"/>
                    <a:gd name="connsiteX20" fmla="*/ 760781 w 804672"/>
                    <a:gd name="connsiteY20" fmla="*/ 1119226 h 1148487"/>
                    <a:gd name="connsiteX21" fmla="*/ 804672 w 804672"/>
                    <a:gd name="connsiteY21" fmla="*/ 1148487 h 1148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04672" h="1148487">
                      <a:moveTo>
                        <a:pt x="0" y="0"/>
                      </a:moveTo>
                      <a:cubicBezTo>
                        <a:pt x="82529" y="35370"/>
                        <a:pt x="31168" y="3586"/>
                        <a:pt x="102413" y="87783"/>
                      </a:cubicBezTo>
                      <a:cubicBezTo>
                        <a:pt x="111323" y="98313"/>
                        <a:pt x="122510" y="106734"/>
                        <a:pt x="131674" y="117043"/>
                      </a:cubicBezTo>
                      <a:cubicBezTo>
                        <a:pt x="142047" y="128712"/>
                        <a:pt x="150653" y="141869"/>
                        <a:pt x="160934" y="153619"/>
                      </a:cubicBezTo>
                      <a:cubicBezTo>
                        <a:pt x="167746" y="161405"/>
                        <a:pt x="176007" y="167833"/>
                        <a:pt x="182880" y="175565"/>
                      </a:cubicBezTo>
                      <a:cubicBezTo>
                        <a:pt x="195532" y="189799"/>
                        <a:pt x="207690" y="204481"/>
                        <a:pt x="219456" y="219456"/>
                      </a:cubicBezTo>
                      <a:cubicBezTo>
                        <a:pt x="234521" y="238630"/>
                        <a:pt x="246105" y="260736"/>
                        <a:pt x="263347" y="277978"/>
                      </a:cubicBezTo>
                      <a:cubicBezTo>
                        <a:pt x="333786" y="348417"/>
                        <a:pt x="262674" y="273479"/>
                        <a:pt x="307238" y="329184"/>
                      </a:cubicBezTo>
                      <a:cubicBezTo>
                        <a:pt x="311547" y="334570"/>
                        <a:pt x="317560" y="338429"/>
                        <a:pt x="321869" y="343815"/>
                      </a:cubicBezTo>
                      <a:cubicBezTo>
                        <a:pt x="327361" y="350680"/>
                        <a:pt x="330778" y="359085"/>
                        <a:pt x="336499" y="365760"/>
                      </a:cubicBezTo>
                      <a:cubicBezTo>
                        <a:pt x="345476" y="376233"/>
                        <a:pt x="356783" y="384548"/>
                        <a:pt x="365760" y="395021"/>
                      </a:cubicBezTo>
                      <a:cubicBezTo>
                        <a:pt x="395188" y="429354"/>
                        <a:pt x="375756" y="443909"/>
                        <a:pt x="438912" y="475488"/>
                      </a:cubicBezTo>
                      <a:cubicBezTo>
                        <a:pt x="471741" y="491903"/>
                        <a:pt x="472289" y="493902"/>
                        <a:pt x="512064" y="504749"/>
                      </a:cubicBezTo>
                      <a:cubicBezTo>
                        <a:pt x="544089" y="513483"/>
                        <a:pt x="582816" y="515861"/>
                        <a:pt x="614477" y="519379"/>
                      </a:cubicBezTo>
                      <a:cubicBezTo>
                        <a:pt x="621792" y="529133"/>
                        <a:pt x="630501" y="537982"/>
                        <a:pt x="636422" y="548640"/>
                      </a:cubicBezTo>
                      <a:cubicBezTo>
                        <a:pt x="665814" y="601547"/>
                        <a:pt x="639425" y="567120"/>
                        <a:pt x="658368" y="614477"/>
                      </a:cubicBezTo>
                      <a:cubicBezTo>
                        <a:pt x="664443" y="629664"/>
                        <a:pt x="672999" y="643738"/>
                        <a:pt x="680314" y="658368"/>
                      </a:cubicBezTo>
                      <a:cubicBezTo>
                        <a:pt x="685191" y="685190"/>
                        <a:pt x="692905" y="711649"/>
                        <a:pt x="694944" y="738835"/>
                      </a:cubicBezTo>
                      <a:cubicBezTo>
                        <a:pt x="712293" y="970157"/>
                        <a:pt x="677873" y="899763"/>
                        <a:pt x="738835" y="1082650"/>
                      </a:cubicBezTo>
                      <a:cubicBezTo>
                        <a:pt x="741273" y="1089965"/>
                        <a:pt x="742183" y="1097983"/>
                        <a:pt x="746150" y="1104595"/>
                      </a:cubicBezTo>
                      <a:cubicBezTo>
                        <a:pt x="749699" y="1110509"/>
                        <a:pt x="755482" y="1114811"/>
                        <a:pt x="760781" y="1119226"/>
                      </a:cubicBezTo>
                      <a:cubicBezTo>
                        <a:pt x="785995" y="1140237"/>
                        <a:pt x="782898" y="1137599"/>
                        <a:pt x="804672" y="1148487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9" name="任意多边形 222"/>
                <p:cNvSpPr/>
                <p:nvPr/>
              </p:nvSpPr>
              <p:spPr>
                <a:xfrm>
                  <a:off x="7073296" y="2399017"/>
                  <a:ext cx="286685" cy="1922982"/>
                </a:xfrm>
                <a:custGeom>
                  <a:avLst/>
                  <a:gdLst>
                    <a:gd name="connsiteX0" fmla="*/ 58522 w 285293"/>
                    <a:gd name="connsiteY0" fmla="*/ 0 h 1923898"/>
                    <a:gd name="connsiteX1" fmla="*/ 73152 w 285293"/>
                    <a:gd name="connsiteY1" fmla="*/ 160935 h 1923898"/>
                    <a:gd name="connsiteX2" fmla="*/ 87783 w 285293"/>
                    <a:gd name="connsiteY2" fmla="*/ 190196 h 1923898"/>
                    <a:gd name="connsiteX3" fmla="*/ 95098 w 285293"/>
                    <a:gd name="connsiteY3" fmla="*/ 219456 h 1923898"/>
                    <a:gd name="connsiteX4" fmla="*/ 124359 w 285293"/>
                    <a:gd name="connsiteY4" fmla="*/ 248717 h 1923898"/>
                    <a:gd name="connsiteX5" fmla="*/ 138989 w 285293"/>
                    <a:gd name="connsiteY5" fmla="*/ 292608 h 1923898"/>
                    <a:gd name="connsiteX6" fmla="*/ 146304 w 285293"/>
                    <a:gd name="connsiteY6" fmla="*/ 336500 h 1923898"/>
                    <a:gd name="connsiteX7" fmla="*/ 160935 w 285293"/>
                    <a:gd name="connsiteY7" fmla="*/ 365760 h 1923898"/>
                    <a:gd name="connsiteX8" fmla="*/ 182880 w 285293"/>
                    <a:gd name="connsiteY8" fmla="*/ 460858 h 1923898"/>
                    <a:gd name="connsiteX9" fmla="*/ 197511 w 285293"/>
                    <a:gd name="connsiteY9" fmla="*/ 490119 h 1923898"/>
                    <a:gd name="connsiteX10" fmla="*/ 204826 w 285293"/>
                    <a:gd name="connsiteY10" fmla="*/ 753466 h 1923898"/>
                    <a:gd name="connsiteX11" fmla="*/ 248717 w 285293"/>
                    <a:gd name="connsiteY11" fmla="*/ 811988 h 1923898"/>
                    <a:gd name="connsiteX12" fmla="*/ 256032 w 285293"/>
                    <a:gd name="connsiteY12" fmla="*/ 833933 h 1923898"/>
                    <a:gd name="connsiteX13" fmla="*/ 204826 w 285293"/>
                    <a:gd name="connsiteY13" fmla="*/ 899770 h 1923898"/>
                    <a:gd name="connsiteX14" fmla="*/ 226772 w 285293"/>
                    <a:gd name="connsiteY14" fmla="*/ 1104596 h 1923898"/>
                    <a:gd name="connsiteX15" fmla="*/ 256032 w 285293"/>
                    <a:gd name="connsiteY15" fmla="*/ 1163117 h 1923898"/>
                    <a:gd name="connsiteX16" fmla="*/ 263348 w 285293"/>
                    <a:gd name="connsiteY16" fmla="*/ 1199693 h 1923898"/>
                    <a:gd name="connsiteX17" fmla="*/ 285293 w 285293"/>
                    <a:gd name="connsiteY17" fmla="*/ 1470356 h 1923898"/>
                    <a:gd name="connsiteX18" fmla="*/ 270663 w 285293"/>
                    <a:gd name="connsiteY18" fmla="*/ 1572768 h 1923898"/>
                    <a:gd name="connsiteX19" fmla="*/ 80468 w 285293"/>
                    <a:gd name="connsiteY19" fmla="*/ 1602029 h 1923898"/>
                    <a:gd name="connsiteX20" fmla="*/ 21946 w 285293"/>
                    <a:gd name="connsiteY20" fmla="*/ 1623975 h 1923898"/>
                    <a:gd name="connsiteX21" fmla="*/ 0 w 285293"/>
                    <a:gd name="connsiteY21" fmla="*/ 1638605 h 1923898"/>
                    <a:gd name="connsiteX22" fmla="*/ 21946 w 285293"/>
                    <a:gd name="connsiteY22" fmla="*/ 1689812 h 1923898"/>
                    <a:gd name="connsiteX23" fmla="*/ 204826 w 285293"/>
                    <a:gd name="connsiteY23" fmla="*/ 1836116 h 1923898"/>
                    <a:gd name="connsiteX24" fmla="*/ 263348 w 285293"/>
                    <a:gd name="connsiteY24" fmla="*/ 1901952 h 1923898"/>
                    <a:gd name="connsiteX25" fmla="*/ 263348 w 285293"/>
                    <a:gd name="connsiteY25" fmla="*/ 1923898 h 1923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85293" h="1923898">
                      <a:moveTo>
                        <a:pt x="58522" y="0"/>
                      </a:moveTo>
                      <a:cubicBezTo>
                        <a:pt x="59187" y="9317"/>
                        <a:pt x="66216" y="133192"/>
                        <a:pt x="73152" y="160935"/>
                      </a:cubicBezTo>
                      <a:cubicBezTo>
                        <a:pt x="75797" y="171514"/>
                        <a:pt x="82906" y="180442"/>
                        <a:pt x="87783" y="190196"/>
                      </a:cubicBezTo>
                      <a:cubicBezTo>
                        <a:pt x="90221" y="199949"/>
                        <a:pt x="89770" y="210931"/>
                        <a:pt x="95098" y="219456"/>
                      </a:cubicBezTo>
                      <a:cubicBezTo>
                        <a:pt x="102409" y="231153"/>
                        <a:pt x="124359" y="248717"/>
                        <a:pt x="124359" y="248717"/>
                      </a:cubicBezTo>
                      <a:cubicBezTo>
                        <a:pt x="129236" y="263347"/>
                        <a:pt x="136454" y="277396"/>
                        <a:pt x="138989" y="292608"/>
                      </a:cubicBezTo>
                      <a:cubicBezTo>
                        <a:pt x="141427" y="307239"/>
                        <a:pt x="142042" y="322293"/>
                        <a:pt x="146304" y="336500"/>
                      </a:cubicBezTo>
                      <a:cubicBezTo>
                        <a:pt x="149437" y="346945"/>
                        <a:pt x="156058" y="356007"/>
                        <a:pt x="160935" y="365760"/>
                      </a:cubicBezTo>
                      <a:cubicBezTo>
                        <a:pt x="164919" y="385681"/>
                        <a:pt x="176999" y="449096"/>
                        <a:pt x="182880" y="460858"/>
                      </a:cubicBezTo>
                      <a:lnTo>
                        <a:pt x="197511" y="490119"/>
                      </a:lnTo>
                      <a:cubicBezTo>
                        <a:pt x="199949" y="577901"/>
                        <a:pt x="191029" y="666740"/>
                        <a:pt x="204826" y="753466"/>
                      </a:cubicBezTo>
                      <a:cubicBezTo>
                        <a:pt x="208657" y="777547"/>
                        <a:pt x="248717" y="811988"/>
                        <a:pt x="248717" y="811988"/>
                      </a:cubicBezTo>
                      <a:cubicBezTo>
                        <a:pt x="251155" y="819303"/>
                        <a:pt x="257705" y="826406"/>
                        <a:pt x="256032" y="833933"/>
                      </a:cubicBezTo>
                      <a:cubicBezTo>
                        <a:pt x="246899" y="875030"/>
                        <a:pt x="233559" y="878220"/>
                        <a:pt x="204826" y="899770"/>
                      </a:cubicBezTo>
                      <a:cubicBezTo>
                        <a:pt x="208504" y="977004"/>
                        <a:pt x="199609" y="1036689"/>
                        <a:pt x="226772" y="1104596"/>
                      </a:cubicBezTo>
                      <a:cubicBezTo>
                        <a:pt x="234872" y="1124846"/>
                        <a:pt x="246279" y="1143610"/>
                        <a:pt x="256032" y="1163117"/>
                      </a:cubicBezTo>
                      <a:cubicBezTo>
                        <a:pt x="258471" y="1175309"/>
                        <a:pt x="262169" y="1187316"/>
                        <a:pt x="263348" y="1199693"/>
                      </a:cubicBezTo>
                      <a:cubicBezTo>
                        <a:pt x="271930" y="1289802"/>
                        <a:pt x="285293" y="1470356"/>
                        <a:pt x="285293" y="1470356"/>
                      </a:cubicBezTo>
                      <a:cubicBezTo>
                        <a:pt x="280416" y="1504493"/>
                        <a:pt x="294297" y="1547657"/>
                        <a:pt x="270663" y="1572768"/>
                      </a:cubicBezTo>
                      <a:cubicBezTo>
                        <a:pt x="253126" y="1591401"/>
                        <a:pt x="107514" y="1599775"/>
                        <a:pt x="80468" y="1602029"/>
                      </a:cubicBezTo>
                      <a:cubicBezTo>
                        <a:pt x="60961" y="1609344"/>
                        <a:pt x="40912" y="1615354"/>
                        <a:pt x="21946" y="1623975"/>
                      </a:cubicBezTo>
                      <a:cubicBezTo>
                        <a:pt x="13942" y="1627613"/>
                        <a:pt x="0" y="1629813"/>
                        <a:pt x="0" y="1638605"/>
                      </a:cubicBezTo>
                      <a:cubicBezTo>
                        <a:pt x="0" y="1657176"/>
                        <a:pt x="9523" y="1676009"/>
                        <a:pt x="21946" y="1689812"/>
                      </a:cubicBezTo>
                      <a:cubicBezTo>
                        <a:pt x="115033" y="1793242"/>
                        <a:pt x="116089" y="1764016"/>
                        <a:pt x="204826" y="1836116"/>
                      </a:cubicBezTo>
                      <a:cubicBezTo>
                        <a:pt x="208504" y="1839104"/>
                        <a:pt x="256968" y="1882814"/>
                        <a:pt x="263348" y="1901952"/>
                      </a:cubicBezTo>
                      <a:cubicBezTo>
                        <a:pt x="265661" y="1908892"/>
                        <a:pt x="263348" y="1916583"/>
                        <a:pt x="263348" y="1923898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0" name="任意多边形 223"/>
                <p:cNvSpPr/>
                <p:nvPr/>
              </p:nvSpPr>
              <p:spPr>
                <a:xfrm>
                  <a:off x="7467490" y="2932210"/>
                  <a:ext cx="379855" cy="777931"/>
                </a:xfrm>
                <a:custGeom>
                  <a:avLst/>
                  <a:gdLst>
                    <a:gd name="connsiteX0" fmla="*/ 0 w 380391"/>
                    <a:gd name="connsiteY0" fmla="*/ 0 h 775411"/>
                    <a:gd name="connsiteX1" fmla="*/ 43891 w 380391"/>
                    <a:gd name="connsiteY1" fmla="*/ 29261 h 775411"/>
                    <a:gd name="connsiteX2" fmla="*/ 58522 w 380391"/>
                    <a:gd name="connsiteY2" fmla="*/ 43891 h 775411"/>
                    <a:gd name="connsiteX3" fmla="*/ 80467 w 380391"/>
                    <a:gd name="connsiteY3" fmla="*/ 58522 h 775411"/>
                    <a:gd name="connsiteX4" fmla="*/ 95098 w 380391"/>
                    <a:gd name="connsiteY4" fmla="*/ 80467 h 775411"/>
                    <a:gd name="connsiteX5" fmla="*/ 109728 w 380391"/>
                    <a:gd name="connsiteY5" fmla="*/ 95098 h 775411"/>
                    <a:gd name="connsiteX6" fmla="*/ 131674 w 380391"/>
                    <a:gd name="connsiteY6" fmla="*/ 160935 h 775411"/>
                    <a:gd name="connsiteX7" fmla="*/ 146304 w 380391"/>
                    <a:gd name="connsiteY7" fmla="*/ 190195 h 775411"/>
                    <a:gd name="connsiteX8" fmla="*/ 153619 w 380391"/>
                    <a:gd name="connsiteY8" fmla="*/ 219456 h 775411"/>
                    <a:gd name="connsiteX9" fmla="*/ 168250 w 380391"/>
                    <a:gd name="connsiteY9" fmla="*/ 241402 h 775411"/>
                    <a:gd name="connsiteX10" fmla="*/ 182880 w 380391"/>
                    <a:gd name="connsiteY10" fmla="*/ 380391 h 775411"/>
                    <a:gd name="connsiteX11" fmla="*/ 212141 w 380391"/>
                    <a:gd name="connsiteY11" fmla="*/ 438912 h 775411"/>
                    <a:gd name="connsiteX12" fmla="*/ 248717 w 380391"/>
                    <a:gd name="connsiteY12" fmla="*/ 512064 h 775411"/>
                    <a:gd name="connsiteX13" fmla="*/ 285293 w 380391"/>
                    <a:gd name="connsiteY13" fmla="*/ 563271 h 775411"/>
                    <a:gd name="connsiteX14" fmla="*/ 299923 w 380391"/>
                    <a:gd name="connsiteY14" fmla="*/ 599847 h 775411"/>
                    <a:gd name="connsiteX15" fmla="*/ 321869 w 380391"/>
                    <a:gd name="connsiteY15" fmla="*/ 636423 h 775411"/>
                    <a:gd name="connsiteX16" fmla="*/ 343815 w 380391"/>
                    <a:gd name="connsiteY16" fmla="*/ 687629 h 775411"/>
                    <a:gd name="connsiteX17" fmla="*/ 358445 w 380391"/>
                    <a:gd name="connsiteY17" fmla="*/ 724205 h 775411"/>
                    <a:gd name="connsiteX18" fmla="*/ 365760 w 380391"/>
                    <a:gd name="connsiteY18" fmla="*/ 746151 h 775411"/>
                    <a:gd name="connsiteX19" fmla="*/ 380391 w 380391"/>
                    <a:gd name="connsiteY19" fmla="*/ 775411 h 775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80391" h="775411">
                      <a:moveTo>
                        <a:pt x="0" y="0"/>
                      </a:moveTo>
                      <a:cubicBezTo>
                        <a:pt x="14630" y="9754"/>
                        <a:pt x="29824" y="18711"/>
                        <a:pt x="43891" y="29261"/>
                      </a:cubicBezTo>
                      <a:cubicBezTo>
                        <a:pt x="49409" y="33399"/>
                        <a:pt x="53136" y="39583"/>
                        <a:pt x="58522" y="43891"/>
                      </a:cubicBezTo>
                      <a:cubicBezTo>
                        <a:pt x="65387" y="49383"/>
                        <a:pt x="73152" y="53645"/>
                        <a:pt x="80467" y="58522"/>
                      </a:cubicBezTo>
                      <a:cubicBezTo>
                        <a:pt x="85344" y="65837"/>
                        <a:pt x="89606" y="73602"/>
                        <a:pt x="95098" y="80467"/>
                      </a:cubicBezTo>
                      <a:cubicBezTo>
                        <a:pt x="99406" y="85853"/>
                        <a:pt x="106874" y="88819"/>
                        <a:pt x="109728" y="95098"/>
                      </a:cubicBezTo>
                      <a:cubicBezTo>
                        <a:pt x="119300" y="116157"/>
                        <a:pt x="121329" y="140244"/>
                        <a:pt x="131674" y="160935"/>
                      </a:cubicBezTo>
                      <a:lnTo>
                        <a:pt x="146304" y="190195"/>
                      </a:lnTo>
                      <a:cubicBezTo>
                        <a:pt x="148742" y="199949"/>
                        <a:pt x="149659" y="210215"/>
                        <a:pt x="153619" y="219456"/>
                      </a:cubicBezTo>
                      <a:cubicBezTo>
                        <a:pt x="157082" y="227537"/>
                        <a:pt x="166722" y="232744"/>
                        <a:pt x="168250" y="241402"/>
                      </a:cubicBezTo>
                      <a:cubicBezTo>
                        <a:pt x="168518" y="242920"/>
                        <a:pt x="171735" y="351415"/>
                        <a:pt x="182880" y="380391"/>
                      </a:cubicBezTo>
                      <a:cubicBezTo>
                        <a:pt x="190709" y="400747"/>
                        <a:pt x="204041" y="418662"/>
                        <a:pt x="212141" y="438912"/>
                      </a:cubicBezTo>
                      <a:cubicBezTo>
                        <a:pt x="227634" y="477646"/>
                        <a:pt x="224798" y="476186"/>
                        <a:pt x="248717" y="512064"/>
                      </a:cubicBezTo>
                      <a:cubicBezTo>
                        <a:pt x="255349" y="522011"/>
                        <a:pt x="278747" y="550180"/>
                        <a:pt x="285293" y="563271"/>
                      </a:cubicBezTo>
                      <a:cubicBezTo>
                        <a:pt x="291165" y="575016"/>
                        <a:pt x="294051" y="588102"/>
                        <a:pt x="299923" y="599847"/>
                      </a:cubicBezTo>
                      <a:cubicBezTo>
                        <a:pt x="306282" y="612564"/>
                        <a:pt x="314964" y="623994"/>
                        <a:pt x="321869" y="636423"/>
                      </a:cubicBezTo>
                      <a:cubicBezTo>
                        <a:pt x="341626" y="671985"/>
                        <a:pt x="331864" y="655759"/>
                        <a:pt x="343815" y="687629"/>
                      </a:cubicBezTo>
                      <a:cubicBezTo>
                        <a:pt x="348426" y="699924"/>
                        <a:pt x="353834" y="711910"/>
                        <a:pt x="358445" y="724205"/>
                      </a:cubicBezTo>
                      <a:cubicBezTo>
                        <a:pt x="361152" y="731425"/>
                        <a:pt x="362722" y="739063"/>
                        <a:pt x="365760" y="746151"/>
                      </a:cubicBezTo>
                      <a:cubicBezTo>
                        <a:pt x="370056" y="756174"/>
                        <a:pt x="380391" y="775411"/>
                        <a:pt x="380391" y="775411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1" name="任意多边形 224"/>
                <p:cNvSpPr/>
                <p:nvPr/>
              </p:nvSpPr>
              <p:spPr>
                <a:xfrm>
                  <a:off x="7460321" y="3168209"/>
                  <a:ext cx="150512" cy="1188752"/>
                </a:xfrm>
                <a:custGeom>
                  <a:avLst/>
                  <a:gdLst>
                    <a:gd name="connsiteX0" fmla="*/ 286 w 153905"/>
                    <a:gd name="connsiteY0" fmla="*/ 0 h 1185062"/>
                    <a:gd name="connsiteX1" fmla="*/ 14916 w 153905"/>
                    <a:gd name="connsiteY1" fmla="*/ 277977 h 1185062"/>
                    <a:gd name="connsiteX2" fmla="*/ 29547 w 153905"/>
                    <a:gd name="connsiteY2" fmla="*/ 321868 h 1185062"/>
                    <a:gd name="connsiteX3" fmla="*/ 36862 w 153905"/>
                    <a:gd name="connsiteY3" fmla="*/ 351129 h 1185062"/>
                    <a:gd name="connsiteX4" fmla="*/ 44177 w 153905"/>
                    <a:gd name="connsiteY4" fmla="*/ 387705 h 1185062"/>
                    <a:gd name="connsiteX5" fmla="*/ 66123 w 153905"/>
                    <a:gd name="connsiteY5" fmla="*/ 424281 h 1185062"/>
                    <a:gd name="connsiteX6" fmla="*/ 80753 w 153905"/>
                    <a:gd name="connsiteY6" fmla="*/ 460857 h 1185062"/>
                    <a:gd name="connsiteX7" fmla="*/ 102699 w 153905"/>
                    <a:gd name="connsiteY7" fmla="*/ 497433 h 1185062"/>
                    <a:gd name="connsiteX8" fmla="*/ 124644 w 153905"/>
                    <a:gd name="connsiteY8" fmla="*/ 555955 h 1185062"/>
                    <a:gd name="connsiteX9" fmla="*/ 146590 w 153905"/>
                    <a:gd name="connsiteY9" fmla="*/ 607161 h 1185062"/>
                    <a:gd name="connsiteX10" fmla="*/ 153905 w 153905"/>
                    <a:gd name="connsiteY10" fmla="*/ 680313 h 1185062"/>
                    <a:gd name="connsiteX11" fmla="*/ 146590 w 153905"/>
                    <a:gd name="connsiteY11" fmla="*/ 790041 h 1185062"/>
                    <a:gd name="connsiteX12" fmla="*/ 131960 w 153905"/>
                    <a:gd name="connsiteY12" fmla="*/ 841248 h 1185062"/>
                    <a:gd name="connsiteX13" fmla="*/ 110014 w 153905"/>
                    <a:gd name="connsiteY13" fmla="*/ 965606 h 1185062"/>
                    <a:gd name="connsiteX14" fmla="*/ 102699 w 153905"/>
                    <a:gd name="connsiteY14" fmla="*/ 1024128 h 1185062"/>
                    <a:gd name="connsiteX15" fmla="*/ 88068 w 153905"/>
                    <a:gd name="connsiteY15" fmla="*/ 1097280 h 1185062"/>
                    <a:gd name="connsiteX16" fmla="*/ 73438 w 153905"/>
                    <a:gd name="connsiteY16" fmla="*/ 1119225 h 1185062"/>
                    <a:gd name="connsiteX17" fmla="*/ 73438 w 153905"/>
                    <a:gd name="connsiteY17" fmla="*/ 1185062 h 1185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905" h="1185062">
                      <a:moveTo>
                        <a:pt x="286" y="0"/>
                      </a:moveTo>
                      <a:cubicBezTo>
                        <a:pt x="489" y="6484"/>
                        <a:pt x="-3793" y="203141"/>
                        <a:pt x="14916" y="277977"/>
                      </a:cubicBezTo>
                      <a:cubicBezTo>
                        <a:pt x="18656" y="292938"/>
                        <a:pt x="25116" y="307097"/>
                        <a:pt x="29547" y="321868"/>
                      </a:cubicBezTo>
                      <a:cubicBezTo>
                        <a:pt x="32436" y="331498"/>
                        <a:pt x="34681" y="341315"/>
                        <a:pt x="36862" y="351129"/>
                      </a:cubicBezTo>
                      <a:cubicBezTo>
                        <a:pt x="39559" y="363266"/>
                        <a:pt x="39559" y="376161"/>
                        <a:pt x="44177" y="387705"/>
                      </a:cubicBezTo>
                      <a:cubicBezTo>
                        <a:pt x="49458" y="400906"/>
                        <a:pt x="59764" y="411564"/>
                        <a:pt x="66123" y="424281"/>
                      </a:cubicBezTo>
                      <a:cubicBezTo>
                        <a:pt x="71995" y="436026"/>
                        <a:pt x="74881" y="449112"/>
                        <a:pt x="80753" y="460857"/>
                      </a:cubicBezTo>
                      <a:cubicBezTo>
                        <a:pt x="87112" y="473574"/>
                        <a:pt x="96340" y="484716"/>
                        <a:pt x="102699" y="497433"/>
                      </a:cubicBezTo>
                      <a:cubicBezTo>
                        <a:pt x="133013" y="558062"/>
                        <a:pt x="105648" y="511631"/>
                        <a:pt x="124644" y="555955"/>
                      </a:cubicBezTo>
                      <a:cubicBezTo>
                        <a:pt x="151764" y="619235"/>
                        <a:pt x="129434" y="555693"/>
                        <a:pt x="146590" y="607161"/>
                      </a:cubicBezTo>
                      <a:cubicBezTo>
                        <a:pt x="149028" y="631545"/>
                        <a:pt x="153905" y="655807"/>
                        <a:pt x="153905" y="680313"/>
                      </a:cubicBezTo>
                      <a:cubicBezTo>
                        <a:pt x="153905" y="716970"/>
                        <a:pt x="150427" y="753585"/>
                        <a:pt x="146590" y="790041"/>
                      </a:cubicBezTo>
                      <a:cubicBezTo>
                        <a:pt x="145177" y="803466"/>
                        <a:pt x="136493" y="827648"/>
                        <a:pt x="131960" y="841248"/>
                      </a:cubicBezTo>
                      <a:cubicBezTo>
                        <a:pt x="114440" y="998910"/>
                        <a:pt x="137269" y="820240"/>
                        <a:pt x="110014" y="965606"/>
                      </a:cubicBezTo>
                      <a:cubicBezTo>
                        <a:pt x="106391" y="984928"/>
                        <a:pt x="105931" y="1004736"/>
                        <a:pt x="102699" y="1024128"/>
                      </a:cubicBezTo>
                      <a:cubicBezTo>
                        <a:pt x="98611" y="1048657"/>
                        <a:pt x="101862" y="1076589"/>
                        <a:pt x="88068" y="1097280"/>
                      </a:cubicBezTo>
                      <a:cubicBezTo>
                        <a:pt x="83191" y="1104595"/>
                        <a:pt x="74883" y="1110553"/>
                        <a:pt x="73438" y="1119225"/>
                      </a:cubicBezTo>
                      <a:cubicBezTo>
                        <a:pt x="69830" y="1140872"/>
                        <a:pt x="73438" y="1163116"/>
                        <a:pt x="73438" y="1185062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2" name="任意多边形 225"/>
                <p:cNvSpPr/>
                <p:nvPr/>
              </p:nvSpPr>
              <p:spPr>
                <a:xfrm>
                  <a:off x="6492761" y="1192783"/>
                  <a:ext cx="537532" cy="236005"/>
                </a:xfrm>
                <a:custGeom>
                  <a:avLst/>
                  <a:gdLst>
                    <a:gd name="connsiteX0" fmla="*/ 0 w 534009"/>
                    <a:gd name="connsiteY0" fmla="*/ 0 h 234086"/>
                    <a:gd name="connsiteX1" fmla="*/ 58521 w 534009"/>
                    <a:gd name="connsiteY1" fmla="*/ 29260 h 234086"/>
                    <a:gd name="connsiteX2" fmla="*/ 73152 w 534009"/>
                    <a:gd name="connsiteY2" fmla="*/ 65836 h 234086"/>
                    <a:gd name="connsiteX3" fmla="*/ 95097 w 534009"/>
                    <a:gd name="connsiteY3" fmla="*/ 87782 h 234086"/>
                    <a:gd name="connsiteX4" fmla="*/ 117043 w 534009"/>
                    <a:gd name="connsiteY4" fmla="*/ 117043 h 234086"/>
                    <a:gd name="connsiteX5" fmla="*/ 138988 w 534009"/>
                    <a:gd name="connsiteY5" fmla="*/ 138988 h 234086"/>
                    <a:gd name="connsiteX6" fmla="*/ 153619 w 534009"/>
                    <a:gd name="connsiteY6" fmla="*/ 160934 h 234086"/>
                    <a:gd name="connsiteX7" fmla="*/ 175564 w 534009"/>
                    <a:gd name="connsiteY7" fmla="*/ 168249 h 234086"/>
                    <a:gd name="connsiteX8" fmla="*/ 204825 w 534009"/>
                    <a:gd name="connsiteY8" fmla="*/ 190195 h 234086"/>
                    <a:gd name="connsiteX9" fmla="*/ 446227 w 534009"/>
                    <a:gd name="connsiteY9" fmla="*/ 212140 h 234086"/>
                    <a:gd name="connsiteX10" fmla="*/ 534009 w 534009"/>
                    <a:gd name="connsiteY10" fmla="*/ 234086 h 234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4009" h="234086">
                      <a:moveTo>
                        <a:pt x="0" y="0"/>
                      </a:moveTo>
                      <a:cubicBezTo>
                        <a:pt x="19507" y="9753"/>
                        <a:pt x="42310" y="14670"/>
                        <a:pt x="58521" y="29260"/>
                      </a:cubicBezTo>
                      <a:cubicBezTo>
                        <a:pt x="68281" y="38044"/>
                        <a:pt x="66192" y="54701"/>
                        <a:pt x="73152" y="65836"/>
                      </a:cubicBezTo>
                      <a:cubicBezTo>
                        <a:pt x="78635" y="74609"/>
                        <a:pt x="88364" y="79927"/>
                        <a:pt x="95097" y="87782"/>
                      </a:cubicBezTo>
                      <a:cubicBezTo>
                        <a:pt x="103031" y="97039"/>
                        <a:pt x="109108" y="107786"/>
                        <a:pt x="117043" y="117043"/>
                      </a:cubicBezTo>
                      <a:cubicBezTo>
                        <a:pt x="123775" y="124897"/>
                        <a:pt x="132365" y="131041"/>
                        <a:pt x="138988" y="138988"/>
                      </a:cubicBezTo>
                      <a:cubicBezTo>
                        <a:pt x="144617" y="145742"/>
                        <a:pt x="146754" y="155442"/>
                        <a:pt x="153619" y="160934"/>
                      </a:cubicBezTo>
                      <a:cubicBezTo>
                        <a:pt x="159640" y="165751"/>
                        <a:pt x="168249" y="165811"/>
                        <a:pt x="175564" y="168249"/>
                      </a:cubicBezTo>
                      <a:cubicBezTo>
                        <a:pt x="185318" y="175564"/>
                        <a:pt x="193343" y="186094"/>
                        <a:pt x="204825" y="190195"/>
                      </a:cubicBezTo>
                      <a:cubicBezTo>
                        <a:pt x="268795" y="213042"/>
                        <a:pt x="398126" y="210049"/>
                        <a:pt x="446227" y="212140"/>
                      </a:cubicBezTo>
                      <a:lnTo>
                        <a:pt x="534009" y="234086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3" name="任意多边形 226"/>
                <p:cNvSpPr/>
                <p:nvPr/>
              </p:nvSpPr>
              <p:spPr>
                <a:xfrm>
                  <a:off x="6808115" y="1568641"/>
                  <a:ext cx="702378" cy="253481"/>
                </a:xfrm>
                <a:custGeom>
                  <a:avLst/>
                  <a:gdLst>
                    <a:gd name="connsiteX0" fmla="*/ 0 w 702259"/>
                    <a:gd name="connsiteY0" fmla="*/ 0 h 256032"/>
                    <a:gd name="connsiteX1" fmla="*/ 117043 w 702259"/>
                    <a:gd name="connsiteY1" fmla="*/ 117043 h 256032"/>
                    <a:gd name="connsiteX2" fmla="*/ 160935 w 702259"/>
                    <a:gd name="connsiteY2" fmla="*/ 153619 h 256032"/>
                    <a:gd name="connsiteX3" fmla="*/ 190195 w 702259"/>
                    <a:gd name="connsiteY3" fmla="*/ 175565 h 256032"/>
                    <a:gd name="connsiteX4" fmla="*/ 212141 w 702259"/>
                    <a:gd name="connsiteY4" fmla="*/ 182880 h 256032"/>
                    <a:gd name="connsiteX5" fmla="*/ 285293 w 702259"/>
                    <a:gd name="connsiteY5" fmla="*/ 212141 h 256032"/>
                    <a:gd name="connsiteX6" fmla="*/ 358445 w 702259"/>
                    <a:gd name="connsiteY6" fmla="*/ 226771 h 256032"/>
                    <a:gd name="connsiteX7" fmla="*/ 592531 w 702259"/>
                    <a:gd name="connsiteY7" fmla="*/ 234086 h 256032"/>
                    <a:gd name="connsiteX8" fmla="*/ 658368 w 702259"/>
                    <a:gd name="connsiteY8" fmla="*/ 241401 h 256032"/>
                    <a:gd name="connsiteX9" fmla="*/ 702259 w 702259"/>
                    <a:gd name="connsiteY9" fmla="*/ 256032 h 256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2259" h="256032">
                      <a:moveTo>
                        <a:pt x="0" y="0"/>
                      </a:moveTo>
                      <a:lnTo>
                        <a:pt x="117043" y="117043"/>
                      </a:lnTo>
                      <a:cubicBezTo>
                        <a:pt x="151203" y="151203"/>
                        <a:pt x="125285" y="128154"/>
                        <a:pt x="160935" y="153619"/>
                      </a:cubicBezTo>
                      <a:cubicBezTo>
                        <a:pt x="170856" y="160705"/>
                        <a:pt x="179610" y="169516"/>
                        <a:pt x="190195" y="175565"/>
                      </a:cubicBezTo>
                      <a:cubicBezTo>
                        <a:pt x="196890" y="179391"/>
                        <a:pt x="204944" y="180112"/>
                        <a:pt x="212141" y="182880"/>
                      </a:cubicBezTo>
                      <a:cubicBezTo>
                        <a:pt x="236653" y="192308"/>
                        <a:pt x="259541" y="206991"/>
                        <a:pt x="285293" y="212141"/>
                      </a:cubicBezTo>
                      <a:cubicBezTo>
                        <a:pt x="309677" y="217018"/>
                        <a:pt x="333641" y="224999"/>
                        <a:pt x="358445" y="226771"/>
                      </a:cubicBezTo>
                      <a:cubicBezTo>
                        <a:pt x="436313" y="232333"/>
                        <a:pt x="514502" y="231648"/>
                        <a:pt x="592531" y="234086"/>
                      </a:cubicBezTo>
                      <a:cubicBezTo>
                        <a:pt x="614477" y="236524"/>
                        <a:pt x="636716" y="237071"/>
                        <a:pt x="658368" y="241401"/>
                      </a:cubicBezTo>
                      <a:cubicBezTo>
                        <a:pt x="673490" y="244426"/>
                        <a:pt x="702259" y="256032"/>
                        <a:pt x="702259" y="256032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4" name="任意多边形 227"/>
                <p:cNvSpPr/>
                <p:nvPr/>
              </p:nvSpPr>
              <p:spPr>
                <a:xfrm>
                  <a:off x="6650438" y="1638568"/>
                  <a:ext cx="78836" cy="1424752"/>
                </a:xfrm>
                <a:custGeom>
                  <a:avLst/>
                  <a:gdLst>
                    <a:gd name="connsiteX0" fmla="*/ 59264 w 81210"/>
                    <a:gd name="connsiteY0" fmla="*/ 0 h 1433779"/>
                    <a:gd name="connsiteX1" fmla="*/ 51949 w 81210"/>
                    <a:gd name="connsiteY1" fmla="*/ 241401 h 1433779"/>
                    <a:gd name="connsiteX2" fmla="*/ 22688 w 81210"/>
                    <a:gd name="connsiteY2" fmla="*/ 314553 h 1433779"/>
                    <a:gd name="connsiteX3" fmla="*/ 8058 w 81210"/>
                    <a:gd name="connsiteY3" fmla="*/ 373075 h 1433779"/>
                    <a:gd name="connsiteX4" fmla="*/ 30004 w 81210"/>
                    <a:gd name="connsiteY4" fmla="*/ 541324 h 1433779"/>
                    <a:gd name="connsiteX5" fmla="*/ 37319 w 81210"/>
                    <a:gd name="connsiteY5" fmla="*/ 577900 h 1433779"/>
                    <a:gd name="connsiteX6" fmla="*/ 66580 w 81210"/>
                    <a:gd name="connsiteY6" fmla="*/ 621792 h 1433779"/>
                    <a:gd name="connsiteX7" fmla="*/ 81210 w 81210"/>
                    <a:gd name="connsiteY7" fmla="*/ 665683 h 1433779"/>
                    <a:gd name="connsiteX8" fmla="*/ 66580 w 81210"/>
                    <a:gd name="connsiteY8" fmla="*/ 1155801 h 1433779"/>
                    <a:gd name="connsiteX9" fmla="*/ 44634 w 81210"/>
                    <a:gd name="connsiteY9" fmla="*/ 1207008 h 1433779"/>
                    <a:gd name="connsiteX10" fmla="*/ 30004 w 81210"/>
                    <a:gd name="connsiteY10" fmla="*/ 1250899 h 1433779"/>
                    <a:gd name="connsiteX11" fmla="*/ 15373 w 81210"/>
                    <a:gd name="connsiteY11" fmla="*/ 1294790 h 1433779"/>
                    <a:gd name="connsiteX12" fmla="*/ 743 w 81210"/>
                    <a:gd name="connsiteY12" fmla="*/ 1353312 h 1433779"/>
                    <a:gd name="connsiteX13" fmla="*/ 743 w 81210"/>
                    <a:gd name="connsiteY13" fmla="*/ 1433779 h 1433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210" h="1433779">
                      <a:moveTo>
                        <a:pt x="59264" y="0"/>
                      </a:moveTo>
                      <a:cubicBezTo>
                        <a:pt x="56826" y="80467"/>
                        <a:pt x="58123" y="161134"/>
                        <a:pt x="51949" y="241401"/>
                      </a:cubicBezTo>
                      <a:cubicBezTo>
                        <a:pt x="49867" y="268461"/>
                        <a:pt x="32904" y="290715"/>
                        <a:pt x="22688" y="314553"/>
                      </a:cubicBezTo>
                      <a:cubicBezTo>
                        <a:pt x="14254" y="334233"/>
                        <a:pt x="12351" y="351610"/>
                        <a:pt x="8058" y="373075"/>
                      </a:cubicBezTo>
                      <a:cubicBezTo>
                        <a:pt x="15373" y="429158"/>
                        <a:pt x="22005" y="485334"/>
                        <a:pt x="30004" y="541324"/>
                      </a:cubicBezTo>
                      <a:cubicBezTo>
                        <a:pt x="31762" y="553632"/>
                        <a:pt x="32174" y="566581"/>
                        <a:pt x="37319" y="577900"/>
                      </a:cubicBezTo>
                      <a:cubicBezTo>
                        <a:pt x="44595" y="593908"/>
                        <a:pt x="58716" y="606065"/>
                        <a:pt x="66580" y="621792"/>
                      </a:cubicBezTo>
                      <a:cubicBezTo>
                        <a:pt x="73477" y="635586"/>
                        <a:pt x="81210" y="665683"/>
                        <a:pt x="81210" y="665683"/>
                      </a:cubicBezTo>
                      <a:cubicBezTo>
                        <a:pt x="76333" y="829056"/>
                        <a:pt x="73480" y="992501"/>
                        <a:pt x="66580" y="1155801"/>
                      </a:cubicBezTo>
                      <a:cubicBezTo>
                        <a:pt x="64999" y="1193220"/>
                        <a:pt x="57961" y="1177022"/>
                        <a:pt x="44634" y="1207008"/>
                      </a:cubicBezTo>
                      <a:cubicBezTo>
                        <a:pt x="38371" y="1221101"/>
                        <a:pt x="34881" y="1236269"/>
                        <a:pt x="30004" y="1250899"/>
                      </a:cubicBezTo>
                      <a:lnTo>
                        <a:pt x="15373" y="1294790"/>
                      </a:lnTo>
                      <a:cubicBezTo>
                        <a:pt x="8759" y="1314634"/>
                        <a:pt x="2101" y="1331583"/>
                        <a:pt x="743" y="1353312"/>
                      </a:cubicBezTo>
                      <a:cubicBezTo>
                        <a:pt x="-930" y="1380082"/>
                        <a:pt x="743" y="1406957"/>
                        <a:pt x="743" y="1433779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5" name="任意多边形 228"/>
                <p:cNvSpPr/>
                <p:nvPr/>
              </p:nvSpPr>
              <p:spPr>
                <a:xfrm>
                  <a:off x="4980496" y="4260815"/>
                  <a:ext cx="967564" cy="2307578"/>
                </a:xfrm>
                <a:custGeom>
                  <a:avLst/>
                  <a:gdLst>
                    <a:gd name="connsiteX0" fmla="*/ 14631 w 967045"/>
                    <a:gd name="connsiteY0" fmla="*/ 124359 h 2314518"/>
                    <a:gd name="connsiteX1" fmla="*/ 43891 w 967045"/>
                    <a:gd name="connsiteY1" fmla="*/ 175565 h 2314518"/>
                    <a:gd name="connsiteX2" fmla="*/ 65837 w 967045"/>
                    <a:gd name="connsiteY2" fmla="*/ 204826 h 2314518"/>
                    <a:gd name="connsiteX3" fmla="*/ 73152 w 967045"/>
                    <a:gd name="connsiteY3" fmla="*/ 241402 h 2314518"/>
                    <a:gd name="connsiteX4" fmla="*/ 102413 w 967045"/>
                    <a:gd name="connsiteY4" fmla="*/ 307239 h 2314518"/>
                    <a:gd name="connsiteX5" fmla="*/ 131674 w 967045"/>
                    <a:gd name="connsiteY5" fmla="*/ 409652 h 2314518"/>
                    <a:gd name="connsiteX6" fmla="*/ 138989 w 967045"/>
                    <a:gd name="connsiteY6" fmla="*/ 438912 h 2314518"/>
                    <a:gd name="connsiteX7" fmla="*/ 160935 w 967045"/>
                    <a:gd name="connsiteY7" fmla="*/ 497434 h 2314518"/>
                    <a:gd name="connsiteX8" fmla="*/ 175565 w 967045"/>
                    <a:gd name="connsiteY8" fmla="*/ 555956 h 2314518"/>
                    <a:gd name="connsiteX9" fmla="*/ 190195 w 967045"/>
                    <a:gd name="connsiteY9" fmla="*/ 607162 h 2314518"/>
                    <a:gd name="connsiteX10" fmla="*/ 197511 w 967045"/>
                    <a:gd name="connsiteY10" fmla="*/ 643738 h 2314518"/>
                    <a:gd name="connsiteX11" fmla="*/ 212141 w 967045"/>
                    <a:gd name="connsiteY11" fmla="*/ 665684 h 2314518"/>
                    <a:gd name="connsiteX12" fmla="*/ 234087 w 967045"/>
                    <a:gd name="connsiteY12" fmla="*/ 709575 h 2314518"/>
                    <a:gd name="connsiteX13" fmla="*/ 256032 w 967045"/>
                    <a:gd name="connsiteY13" fmla="*/ 782727 h 2314518"/>
                    <a:gd name="connsiteX14" fmla="*/ 263347 w 967045"/>
                    <a:gd name="connsiteY14" fmla="*/ 804672 h 2314518"/>
                    <a:gd name="connsiteX15" fmla="*/ 277978 w 967045"/>
                    <a:gd name="connsiteY15" fmla="*/ 892455 h 2314518"/>
                    <a:gd name="connsiteX16" fmla="*/ 285293 w 967045"/>
                    <a:gd name="connsiteY16" fmla="*/ 943661 h 2314518"/>
                    <a:gd name="connsiteX17" fmla="*/ 307239 w 967045"/>
                    <a:gd name="connsiteY17" fmla="*/ 1024128 h 2314518"/>
                    <a:gd name="connsiteX18" fmla="*/ 329184 w 967045"/>
                    <a:gd name="connsiteY18" fmla="*/ 1089965 h 2314518"/>
                    <a:gd name="connsiteX19" fmla="*/ 336499 w 967045"/>
                    <a:gd name="connsiteY19" fmla="*/ 1111911 h 2314518"/>
                    <a:gd name="connsiteX20" fmla="*/ 351130 w 967045"/>
                    <a:gd name="connsiteY20" fmla="*/ 1133856 h 2314518"/>
                    <a:gd name="connsiteX21" fmla="*/ 365760 w 967045"/>
                    <a:gd name="connsiteY21" fmla="*/ 1170432 h 2314518"/>
                    <a:gd name="connsiteX22" fmla="*/ 373075 w 967045"/>
                    <a:gd name="connsiteY22" fmla="*/ 1199693 h 2314518"/>
                    <a:gd name="connsiteX23" fmla="*/ 387706 w 967045"/>
                    <a:gd name="connsiteY23" fmla="*/ 1214324 h 2314518"/>
                    <a:gd name="connsiteX24" fmla="*/ 409651 w 967045"/>
                    <a:gd name="connsiteY24" fmla="*/ 1294791 h 2314518"/>
                    <a:gd name="connsiteX25" fmla="*/ 416967 w 967045"/>
                    <a:gd name="connsiteY25" fmla="*/ 1324052 h 2314518"/>
                    <a:gd name="connsiteX26" fmla="*/ 424282 w 967045"/>
                    <a:gd name="connsiteY26" fmla="*/ 1345997 h 2314518"/>
                    <a:gd name="connsiteX27" fmla="*/ 431597 w 967045"/>
                    <a:gd name="connsiteY27" fmla="*/ 1382573 h 2314518"/>
                    <a:gd name="connsiteX28" fmla="*/ 446227 w 967045"/>
                    <a:gd name="connsiteY28" fmla="*/ 1426464 h 2314518"/>
                    <a:gd name="connsiteX29" fmla="*/ 460858 w 967045"/>
                    <a:gd name="connsiteY29" fmla="*/ 1543508 h 2314518"/>
                    <a:gd name="connsiteX30" fmla="*/ 504749 w 967045"/>
                    <a:gd name="connsiteY30" fmla="*/ 1623975 h 2314518"/>
                    <a:gd name="connsiteX31" fmla="*/ 512064 w 967045"/>
                    <a:gd name="connsiteY31" fmla="*/ 1645920 h 2314518"/>
                    <a:gd name="connsiteX32" fmla="*/ 534010 w 967045"/>
                    <a:gd name="connsiteY32" fmla="*/ 1667866 h 2314518"/>
                    <a:gd name="connsiteX33" fmla="*/ 563271 w 967045"/>
                    <a:gd name="connsiteY33" fmla="*/ 1719072 h 2314518"/>
                    <a:gd name="connsiteX34" fmla="*/ 607162 w 967045"/>
                    <a:gd name="connsiteY34" fmla="*/ 1784909 h 2314518"/>
                    <a:gd name="connsiteX35" fmla="*/ 658368 w 967045"/>
                    <a:gd name="connsiteY35" fmla="*/ 1872692 h 2314518"/>
                    <a:gd name="connsiteX36" fmla="*/ 665683 w 967045"/>
                    <a:gd name="connsiteY36" fmla="*/ 1894637 h 2314518"/>
                    <a:gd name="connsiteX37" fmla="*/ 694944 w 967045"/>
                    <a:gd name="connsiteY37" fmla="*/ 1953159 h 2314518"/>
                    <a:gd name="connsiteX38" fmla="*/ 702259 w 967045"/>
                    <a:gd name="connsiteY38" fmla="*/ 1975104 h 2314518"/>
                    <a:gd name="connsiteX39" fmla="*/ 753466 w 967045"/>
                    <a:gd name="connsiteY39" fmla="*/ 2040941 h 2314518"/>
                    <a:gd name="connsiteX40" fmla="*/ 768096 w 967045"/>
                    <a:gd name="connsiteY40" fmla="*/ 2055572 h 2314518"/>
                    <a:gd name="connsiteX41" fmla="*/ 797357 w 967045"/>
                    <a:gd name="connsiteY41" fmla="*/ 2099463 h 2314518"/>
                    <a:gd name="connsiteX42" fmla="*/ 819303 w 967045"/>
                    <a:gd name="connsiteY42" fmla="*/ 2106778 h 2314518"/>
                    <a:gd name="connsiteX43" fmla="*/ 855879 w 967045"/>
                    <a:gd name="connsiteY43" fmla="*/ 2150669 h 2314518"/>
                    <a:gd name="connsiteX44" fmla="*/ 863194 w 967045"/>
                    <a:gd name="connsiteY44" fmla="*/ 2172615 h 2314518"/>
                    <a:gd name="connsiteX45" fmla="*/ 892455 w 967045"/>
                    <a:gd name="connsiteY45" fmla="*/ 2216506 h 2314518"/>
                    <a:gd name="connsiteX46" fmla="*/ 907085 w 967045"/>
                    <a:gd name="connsiteY46" fmla="*/ 2238452 h 2314518"/>
                    <a:gd name="connsiteX47" fmla="*/ 929031 w 967045"/>
                    <a:gd name="connsiteY47" fmla="*/ 2267712 h 2314518"/>
                    <a:gd name="connsiteX48" fmla="*/ 943661 w 967045"/>
                    <a:gd name="connsiteY48" fmla="*/ 2289658 h 2314518"/>
                    <a:gd name="connsiteX49" fmla="*/ 965607 w 967045"/>
                    <a:gd name="connsiteY49" fmla="*/ 2311604 h 2314518"/>
                    <a:gd name="connsiteX50" fmla="*/ 929031 w 967045"/>
                    <a:gd name="connsiteY50" fmla="*/ 2304288 h 2314518"/>
                    <a:gd name="connsiteX51" fmla="*/ 936346 w 967045"/>
                    <a:gd name="connsiteY51" fmla="*/ 2275028 h 2314518"/>
                    <a:gd name="connsiteX52" fmla="*/ 914400 w 967045"/>
                    <a:gd name="connsiteY52" fmla="*/ 2231136 h 2314518"/>
                    <a:gd name="connsiteX53" fmla="*/ 877824 w 967045"/>
                    <a:gd name="connsiteY53" fmla="*/ 2223821 h 2314518"/>
                    <a:gd name="connsiteX54" fmla="*/ 863194 w 967045"/>
                    <a:gd name="connsiteY54" fmla="*/ 2157984 h 2314518"/>
                    <a:gd name="connsiteX55" fmla="*/ 848563 w 967045"/>
                    <a:gd name="connsiteY55" fmla="*/ 2143354 h 2314518"/>
                    <a:gd name="connsiteX56" fmla="*/ 819303 w 967045"/>
                    <a:gd name="connsiteY56" fmla="*/ 2099463 h 2314518"/>
                    <a:gd name="connsiteX57" fmla="*/ 811987 w 967045"/>
                    <a:gd name="connsiteY57" fmla="*/ 2077517 h 2314518"/>
                    <a:gd name="connsiteX58" fmla="*/ 804672 w 967045"/>
                    <a:gd name="connsiteY58" fmla="*/ 2048256 h 2314518"/>
                    <a:gd name="connsiteX59" fmla="*/ 768096 w 967045"/>
                    <a:gd name="connsiteY59" fmla="*/ 2011680 h 2314518"/>
                    <a:gd name="connsiteX60" fmla="*/ 746151 w 967045"/>
                    <a:gd name="connsiteY60" fmla="*/ 1989735 h 2314518"/>
                    <a:gd name="connsiteX61" fmla="*/ 716890 w 967045"/>
                    <a:gd name="connsiteY61" fmla="*/ 1945844 h 2314518"/>
                    <a:gd name="connsiteX62" fmla="*/ 702259 w 967045"/>
                    <a:gd name="connsiteY62" fmla="*/ 1901952 h 2314518"/>
                    <a:gd name="connsiteX63" fmla="*/ 694944 w 967045"/>
                    <a:gd name="connsiteY63" fmla="*/ 1880007 h 2314518"/>
                    <a:gd name="connsiteX64" fmla="*/ 658368 w 967045"/>
                    <a:gd name="connsiteY64" fmla="*/ 1843431 h 2314518"/>
                    <a:gd name="connsiteX65" fmla="*/ 636423 w 967045"/>
                    <a:gd name="connsiteY65" fmla="*/ 1755648 h 2314518"/>
                    <a:gd name="connsiteX66" fmla="*/ 621792 w 967045"/>
                    <a:gd name="connsiteY66" fmla="*/ 1733703 h 2314518"/>
                    <a:gd name="connsiteX67" fmla="*/ 599847 w 967045"/>
                    <a:gd name="connsiteY67" fmla="*/ 1689812 h 2314518"/>
                    <a:gd name="connsiteX68" fmla="*/ 592531 w 967045"/>
                    <a:gd name="connsiteY68" fmla="*/ 1667866 h 2314518"/>
                    <a:gd name="connsiteX69" fmla="*/ 577901 w 967045"/>
                    <a:gd name="connsiteY69" fmla="*/ 1645920 h 2314518"/>
                    <a:gd name="connsiteX70" fmla="*/ 548640 w 967045"/>
                    <a:gd name="connsiteY70" fmla="*/ 1587399 h 2314518"/>
                    <a:gd name="connsiteX71" fmla="*/ 541325 w 967045"/>
                    <a:gd name="connsiteY71" fmla="*/ 1565453 h 2314518"/>
                    <a:gd name="connsiteX72" fmla="*/ 519379 w 967045"/>
                    <a:gd name="connsiteY72" fmla="*/ 1536192 h 2314518"/>
                    <a:gd name="connsiteX73" fmla="*/ 512064 w 967045"/>
                    <a:gd name="connsiteY73" fmla="*/ 1499616 h 2314518"/>
                    <a:gd name="connsiteX74" fmla="*/ 490119 w 967045"/>
                    <a:gd name="connsiteY74" fmla="*/ 1448410 h 2314518"/>
                    <a:gd name="connsiteX75" fmla="*/ 482803 w 967045"/>
                    <a:gd name="connsiteY75" fmla="*/ 1419149 h 2314518"/>
                    <a:gd name="connsiteX76" fmla="*/ 475488 w 967045"/>
                    <a:gd name="connsiteY76" fmla="*/ 1397204 h 2314518"/>
                    <a:gd name="connsiteX77" fmla="*/ 468173 w 967045"/>
                    <a:gd name="connsiteY77" fmla="*/ 1367943 h 2314518"/>
                    <a:gd name="connsiteX78" fmla="*/ 453543 w 967045"/>
                    <a:gd name="connsiteY78" fmla="*/ 1353312 h 2314518"/>
                    <a:gd name="connsiteX79" fmla="*/ 431597 w 967045"/>
                    <a:gd name="connsiteY79" fmla="*/ 1302106 h 2314518"/>
                    <a:gd name="connsiteX80" fmla="*/ 409651 w 967045"/>
                    <a:gd name="connsiteY80" fmla="*/ 1258215 h 2314518"/>
                    <a:gd name="connsiteX81" fmla="*/ 395021 w 967045"/>
                    <a:gd name="connsiteY81" fmla="*/ 1199693 h 2314518"/>
                    <a:gd name="connsiteX82" fmla="*/ 380391 w 967045"/>
                    <a:gd name="connsiteY82" fmla="*/ 1148487 h 2314518"/>
                    <a:gd name="connsiteX83" fmla="*/ 358445 w 967045"/>
                    <a:gd name="connsiteY83" fmla="*/ 1016813 h 2314518"/>
                    <a:gd name="connsiteX84" fmla="*/ 343815 w 967045"/>
                    <a:gd name="connsiteY84" fmla="*/ 972922 h 2314518"/>
                    <a:gd name="connsiteX85" fmla="*/ 329184 w 967045"/>
                    <a:gd name="connsiteY85" fmla="*/ 950976 h 2314518"/>
                    <a:gd name="connsiteX86" fmla="*/ 321869 w 967045"/>
                    <a:gd name="connsiteY86" fmla="*/ 914400 h 2314518"/>
                    <a:gd name="connsiteX87" fmla="*/ 299923 w 967045"/>
                    <a:gd name="connsiteY87" fmla="*/ 782727 h 2314518"/>
                    <a:gd name="connsiteX88" fmla="*/ 285293 w 967045"/>
                    <a:gd name="connsiteY88" fmla="*/ 738836 h 2314518"/>
                    <a:gd name="connsiteX89" fmla="*/ 270663 w 967045"/>
                    <a:gd name="connsiteY89" fmla="*/ 680314 h 2314518"/>
                    <a:gd name="connsiteX90" fmla="*/ 263347 w 967045"/>
                    <a:gd name="connsiteY90" fmla="*/ 658368 h 2314518"/>
                    <a:gd name="connsiteX91" fmla="*/ 241402 w 967045"/>
                    <a:gd name="connsiteY91" fmla="*/ 599847 h 2314518"/>
                    <a:gd name="connsiteX92" fmla="*/ 219456 w 967045"/>
                    <a:gd name="connsiteY92" fmla="*/ 548640 h 2314518"/>
                    <a:gd name="connsiteX93" fmla="*/ 212141 w 967045"/>
                    <a:gd name="connsiteY93" fmla="*/ 512064 h 2314518"/>
                    <a:gd name="connsiteX94" fmla="*/ 197511 w 967045"/>
                    <a:gd name="connsiteY94" fmla="*/ 351130 h 2314518"/>
                    <a:gd name="connsiteX95" fmla="*/ 182880 w 967045"/>
                    <a:gd name="connsiteY95" fmla="*/ 285293 h 2314518"/>
                    <a:gd name="connsiteX96" fmla="*/ 124359 w 967045"/>
                    <a:gd name="connsiteY96" fmla="*/ 204826 h 2314518"/>
                    <a:gd name="connsiteX97" fmla="*/ 95098 w 967045"/>
                    <a:gd name="connsiteY97" fmla="*/ 160935 h 2314518"/>
                    <a:gd name="connsiteX98" fmla="*/ 80467 w 967045"/>
                    <a:gd name="connsiteY98" fmla="*/ 138989 h 2314518"/>
                    <a:gd name="connsiteX99" fmla="*/ 65837 w 967045"/>
                    <a:gd name="connsiteY99" fmla="*/ 117044 h 2314518"/>
                    <a:gd name="connsiteX100" fmla="*/ 43891 w 967045"/>
                    <a:gd name="connsiteY100" fmla="*/ 80468 h 2314518"/>
                    <a:gd name="connsiteX101" fmla="*/ 36576 w 967045"/>
                    <a:gd name="connsiteY101" fmla="*/ 58522 h 2314518"/>
                    <a:gd name="connsiteX102" fmla="*/ 7315 w 967045"/>
                    <a:gd name="connsiteY102" fmla="*/ 14631 h 2314518"/>
                    <a:gd name="connsiteX103" fmla="*/ 0 w 967045"/>
                    <a:gd name="connsiteY103" fmla="*/ 0 h 2314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967045" h="2314518">
                      <a:moveTo>
                        <a:pt x="14631" y="124359"/>
                      </a:moveTo>
                      <a:cubicBezTo>
                        <a:pt x="24384" y="141428"/>
                        <a:pt x="33337" y="158980"/>
                        <a:pt x="43891" y="175565"/>
                      </a:cubicBezTo>
                      <a:cubicBezTo>
                        <a:pt x="50437" y="185851"/>
                        <a:pt x="60885" y="193685"/>
                        <a:pt x="65837" y="204826"/>
                      </a:cubicBezTo>
                      <a:cubicBezTo>
                        <a:pt x="70887" y="216188"/>
                        <a:pt x="69579" y="229493"/>
                        <a:pt x="73152" y="241402"/>
                      </a:cubicBezTo>
                      <a:cubicBezTo>
                        <a:pt x="87963" y="290772"/>
                        <a:pt x="85124" y="264016"/>
                        <a:pt x="102413" y="307239"/>
                      </a:cubicBezTo>
                      <a:cubicBezTo>
                        <a:pt x="116404" y="342218"/>
                        <a:pt x="122426" y="372661"/>
                        <a:pt x="131674" y="409652"/>
                      </a:cubicBezTo>
                      <a:cubicBezTo>
                        <a:pt x="134112" y="419405"/>
                        <a:pt x="135255" y="429578"/>
                        <a:pt x="138989" y="438912"/>
                      </a:cubicBezTo>
                      <a:cubicBezTo>
                        <a:pt x="145318" y="454734"/>
                        <a:pt x="156023" y="479423"/>
                        <a:pt x="160935" y="497434"/>
                      </a:cubicBezTo>
                      <a:cubicBezTo>
                        <a:pt x="166226" y="516833"/>
                        <a:pt x="169206" y="536880"/>
                        <a:pt x="175565" y="555956"/>
                      </a:cubicBezTo>
                      <a:cubicBezTo>
                        <a:pt x="183712" y="580398"/>
                        <a:pt x="184070" y="579601"/>
                        <a:pt x="190195" y="607162"/>
                      </a:cubicBezTo>
                      <a:cubicBezTo>
                        <a:pt x="192892" y="619299"/>
                        <a:pt x="193145" y="632096"/>
                        <a:pt x="197511" y="643738"/>
                      </a:cubicBezTo>
                      <a:cubicBezTo>
                        <a:pt x="200598" y="651970"/>
                        <a:pt x="208209" y="657820"/>
                        <a:pt x="212141" y="665684"/>
                      </a:cubicBezTo>
                      <a:cubicBezTo>
                        <a:pt x="242423" y="726249"/>
                        <a:pt x="192162" y="646688"/>
                        <a:pt x="234087" y="709575"/>
                      </a:cubicBezTo>
                      <a:cubicBezTo>
                        <a:pt x="268856" y="813885"/>
                        <a:pt x="233920" y="705334"/>
                        <a:pt x="256032" y="782727"/>
                      </a:cubicBezTo>
                      <a:cubicBezTo>
                        <a:pt x="258150" y="790141"/>
                        <a:pt x="261835" y="797111"/>
                        <a:pt x="263347" y="804672"/>
                      </a:cubicBezTo>
                      <a:cubicBezTo>
                        <a:pt x="269165" y="833761"/>
                        <a:pt x="273783" y="863088"/>
                        <a:pt x="277978" y="892455"/>
                      </a:cubicBezTo>
                      <a:cubicBezTo>
                        <a:pt x="280416" y="909524"/>
                        <a:pt x="281912" y="926754"/>
                        <a:pt x="285293" y="943661"/>
                      </a:cubicBezTo>
                      <a:cubicBezTo>
                        <a:pt x="302686" y="1030627"/>
                        <a:pt x="293221" y="975068"/>
                        <a:pt x="307239" y="1024128"/>
                      </a:cubicBezTo>
                      <a:cubicBezTo>
                        <a:pt x="326858" y="1092790"/>
                        <a:pt x="298910" y="1009232"/>
                        <a:pt x="329184" y="1089965"/>
                      </a:cubicBezTo>
                      <a:cubicBezTo>
                        <a:pt x="331891" y="1097185"/>
                        <a:pt x="333050" y="1105014"/>
                        <a:pt x="336499" y="1111911"/>
                      </a:cubicBezTo>
                      <a:cubicBezTo>
                        <a:pt x="340431" y="1119775"/>
                        <a:pt x="347198" y="1125992"/>
                        <a:pt x="351130" y="1133856"/>
                      </a:cubicBezTo>
                      <a:cubicBezTo>
                        <a:pt x="357003" y="1145601"/>
                        <a:pt x="361608" y="1157975"/>
                        <a:pt x="365760" y="1170432"/>
                      </a:cubicBezTo>
                      <a:cubicBezTo>
                        <a:pt x="368939" y="1179970"/>
                        <a:pt x="368579" y="1190701"/>
                        <a:pt x="373075" y="1199693"/>
                      </a:cubicBezTo>
                      <a:cubicBezTo>
                        <a:pt x="376159" y="1205862"/>
                        <a:pt x="382829" y="1209447"/>
                        <a:pt x="387706" y="1214324"/>
                      </a:cubicBezTo>
                      <a:cubicBezTo>
                        <a:pt x="401381" y="1255348"/>
                        <a:pt x="393148" y="1228779"/>
                        <a:pt x="409651" y="1294791"/>
                      </a:cubicBezTo>
                      <a:cubicBezTo>
                        <a:pt x="412089" y="1304545"/>
                        <a:pt x="413788" y="1314514"/>
                        <a:pt x="416967" y="1324052"/>
                      </a:cubicBezTo>
                      <a:cubicBezTo>
                        <a:pt x="419405" y="1331367"/>
                        <a:pt x="422412" y="1338517"/>
                        <a:pt x="424282" y="1345997"/>
                      </a:cubicBezTo>
                      <a:cubicBezTo>
                        <a:pt x="427298" y="1358059"/>
                        <a:pt x="428326" y="1370578"/>
                        <a:pt x="431597" y="1382573"/>
                      </a:cubicBezTo>
                      <a:cubicBezTo>
                        <a:pt x="435655" y="1397451"/>
                        <a:pt x="441350" y="1411834"/>
                        <a:pt x="446227" y="1426464"/>
                      </a:cubicBezTo>
                      <a:cubicBezTo>
                        <a:pt x="446871" y="1433546"/>
                        <a:pt x="451861" y="1520116"/>
                        <a:pt x="460858" y="1543508"/>
                      </a:cubicBezTo>
                      <a:cubicBezTo>
                        <a:pt x="516108" y="1687158"/>
                        <a:pt x="469130" y="1552735"/>
                        <a:pt x="504749" y="1623975"/>
                      </a:cubicBezTo>
                      <a:cubicBezTo>
                        <a:pt x="508197" y="1630872"/>
                        <a:pt x="507787" y="1639504"/>
                        <a:pt x="512064" y="1645920"/>
                      </a:cubicBezTo>
                      <a:cubicBezTo>
                        <a:pt x="517803" y="1654528"/>
                        <a:pt x="527387" y="1659918"/>
                        <a:pt x="534010" y="1667866"/>
                      </a:cubicBezTo>
                      <a:cubicBezTo>
                        <a:pt x="553291" y="1691004"/>
                        <a:pt x="546441" y="1691724"/>
                        <a:pt x="563271" y="1719072"/>
                      </a:cubicBezTo>
                      <a:cubicBezTo>
                        <a:pt x="577094" y="1741535"/>
                        <a:pt x="591337" y="1763808"/>
                        <a:pt x="607162" y="1784909"/>
                      </a:cubicBezTo>
                      <a:cubicBezTo>
                        <a:pt x="630549" y="1816093"/>
                        <a:pt x="644483" y="1831038"/>
                        <a:pt x="658368" y="1872692"/>
                      </a:cubicBezTo>
                      <a:cubicBezTo>
                        <a:pt x="660806" y="1880007"/>
                        <a:pt x="662492" y="1887617"/>
                        <a:pt x="665683" y="1894637"/>
                      </a:cubicBezTo>
                      <a:cubicBezTo>
                        <a:pt x="674708" y="1914492"/>
                        <a:pt x="688047" y="1932468"/>
                        <a:pt x="694944" y="1953159"/>
                      </a:cubicBezTo>
                      <a:cubicBezTo>
                        <a:pt x="697382" y="1960474"/>
                        <a:pt x="697982" y="1968688"/>
                        <a:pt x="702259" y="1975104"/>
                      </a:cubicBezTo>
                      <a:cubicBezTo>
                        <a:pt x="717681" y="1998237"/>
                        <a:pt x="733808" y="2021281"/>
                        <a:pt x="753466" y="2040941"/>
                      </a:cubicBezTo>
                      <a:cubicBezTo>
                        <a:pt x="758343" y="2045818"/>
                        <a:pt x="764270" y="2049833"/>
                        <a:pt x="768096" y="2055572"/>
                      </a:cubicBezTo>
                      <a:cubicBezTo>
                        <a:pt x="779950" y="2073352"/>
                        <a:pt x="778724" y="2088283"/>
                        <a:pt x="797357" y="2099463"/>
                      </a:cubicBezTo>
                      <a:cubicBezTo>
                        <a:pt x="803969" y="2103430"/>
                        <a:pt x="811988" y="2104340"/>
                        <a:pt x="819303" y="2106778"/>
                      </a:cubicBezTo>
                      <a:cubicBezTo>
                        <a:pt x="835478" y="2122953"/>
                        <a:pt x="845696" y="2130304"/>
                        <a:pt x="855879" y="2150669"/>
                      </a:cubicBezTo>
                      <a:cubicBezTo>
                        <a:pt x="859328" y="2157566"/>
                        <a:pt x="859449" y="2165874"/>
                        <a:pt x="863194" y="2172615"/>
                      </a:cubicBezTo>
                      <a:cubicBezTo>
                        <a:pt x="871733" y="2187986"/>
                        <a:pt x="882701" y="2201876"/>
                        <a:pt x="892455" y="2216506"/>
                      </a:cubicBezTo>
                      <a:cubicBezTo>
                        <a:pt x="897332" y="2223821"/>
                        <a:pt x="901810" y="2231419"/>
                        <a:pt x="907085" y="2238452"/>
                      </a:cubicBezTo>
                      <a:cubicBezTo>
                        <a:pt x="914400" y="2248205"/>
                        <a:pt x="921945" y="2257791"/>
                        <a:pt x="929031" y="2267712"/>
                      </a:cubicBezTo>
                      <a:cubicBezTo>
                        <a:pt x="934141" y="2274866"/>
                        <a:pt x="938033" y="2282904"/>
                        <a:pt x="943661" y="2289658"/>
                      </a:cubicBezTo>
                      <a:cubicBezTo>
                        <a:pt x="950284" y="2297606"/>
                        <a:pt x="972922" y="2304289"/>
                        <a:pt x="965607" y="2311604"/>
                      </a:cubicBezTo>
                      <a:cubicBezTo>
                        <a:pt x="956815" y="2320396"/>
                        <a:pt x="941223" y="2306727"/>
                        <a:pt x="929031" y="2304288"/>
                      </a:cubicBezTo>
                      <a:cubicBezTo>
                        <a:pt x="931469" y="2294535"/>
                        <a:pt x="936346" y="2285082"/>
                        <a:pt x="936346" y="2275028"/>
                      </a:cubicBezTo>
                      <a:cubicBezTo>
                        <a:pt x="936346" y="2261036"/>
                        <a:pt x="929974" y="2237811"/>
                        <a:pt x="914400" y="2231136"/>
                      </a:cubicBezTo>
                      <a:cubicBezTo>
                        <a:pt x="902972" y="2226238"/>
                        <a:pt x="890016" y="2226259"/>
                        <a:pt x="877824" y="2223821"/>
                      </a:cubicBezTo>
                      <a:cubicBezTo>
                        <a:pt x="876347" y="2214960"/>
                        <a:pt x="871505" y="2171835"/>
                        <a:pt x="863194" y="2157984"/>
                      </a:cubicBezTo>
                      <a:cubicBezTo>
                        <a:pt x="859646" y="2152070"/>
                        <a:pt x="853440" y="2148231"/>
                        <a:pt x="848563" y="2143354"/>
                      </a:cubicBezTo>
                      <a:cubicBezTo>
                        <a:pt x="831170" y="2091174"/>
                        <a:pt x="855832" y="2154256"/>
                        <a:pt x="819303" y="2099463"/>
                      </a:cubicBezTo>
                      <a:cubicBezTo>
                        <a:pt x="815026" y="2093047"/>
                        <a:pt x="814105" y="2084931"/>
                        <a:pt x="811987" y="2077517"/>
                      </a:cubicBezTo>
                      <a:cubicBezTo>
                        <a:pt x="809225" y="2067850"/>
                        <a:pt x="810249" y="2056621"/>
                        <a:pt x="804672" y="2048256"/>
                      </a:cubicBezTo>
                      <a:cubicBezTo>
                        <a:pt x="795108" y="2033910"/>
                        <a:pt x="780288" y="2023872"/>
                        <a:pt x="768096" y="2011680"/>
                      </a:cubicBezTo>
                      <a:cubicBezTo>
                        <a:pt x="760781" y="2004365"/>
                        <a:pt x="751889" y="1998343"/>
                        <a:pt x="746151" y="1989735"/>
                      </a:cubicBezTo>
                      <a:lnTo>
                        <a:pt x="716890" y="1945844"/>
                      </a:lnTo>
                      <a:lnTo>
                        <a:pt x="702259" y="1901952"/>
                      </a:lnTo>
                      <a:cubicBezTo>
                        <a:pt x="699821" y="1894637"/>
                        <a:pt x="700396" y="1885459"/>
                        <a:pt x="694944" y="1880007"/>
                      </a:cubicBezTo>
                      <a:lnTo>
                        <a:pt x="658368" y="1843431"/>
                      </a:lnTo>
                      <a:cubicBezTo>
                        <a:pt x="654712" y="1821495"/>
                        <a:pt x="649302" y="1774966"/>
                        <a:pt x="636423" y="1755648"/>
                      </a:cubicBezTo>
                      <a:lnTo>
                        <a:pt x="621792" y="1733703"/>
                      </a:lnTo>
                      <a:cubicBezTo>
                        <a:pt x="603408" y="1678547"/>
                        <a:pt x="628205" y="1746527"/>
                        <a:pt x="599847" y="1689812"/>
                      </a:cubicBezTo>
                      <a:cubicBezTo>
                        <a:pt x="596398" y="1682915"/>
                        <a:pt x="595980" y="1674763"/>
                        <a:pt x="592531" y="1667866"/>
                      </a:cubicBezTo>
                      <a:cubicBezTo>
                        <a:pt x="588599" y="1660002"/>
                        <a:pt x="581472" y="1653954"/>
                        <a:pt x="577901" y="1645920"/>
                      </a:cubicBezTo>
                      <a:cubicBezTo>
                        <a:pt x="551005" y="1585401"/>
                        <a:pt x="578687" y="1617444"/>
                        <a:pt x="548640" y="1587399"/>
                      </a:cubicBezTo>
                      <a:cubicBezTo>
                        <a:pt x="546202" y="1580084"/>
                        <a:pt x="545151" y="1572148"/>
                        <a:pt x="541325" y="1565453"/>
                      </a:cubicBezTo>
                      <a:cubicBezTo>
                        <a:pt x="535276" y="1554867"/>
                        <a:pt x="524331" y="1547333"/>
                        <a:pt x="519379" y="1536192"/>
                      </a:cubicBezTo>
                      <a:cubicBezTo>
                        <a:pt x="514329" y="1524830"/>
                        <a:pt x="515080" y="1511678"/>
                        <a:pt x="512064" y="1499616"/>
                      </a:cubicBezTo>
                      <a:cubicBezTo>
                        <a:pt x="502983" y="1463292"/>
                        <a:pt x="505818" y="1490273"/>
                        <a:pt x="490119" y="1448410"/>
                      </a:cubicBezTo>
                      <a:cubicBezTo>
                        <a:pt x="486589" y="1438996"/>
                        <a:pt x="485565" y="1428816"/>
                        <a:pt x="482803" y="1419149"/>
                      </a:cubicBezTo>
                      <a:cubicBezTo>
                        <a:pt x="480685" y="1411735"/>
                        <a:pt x="477606" y="1404618"/>
                        <a:pt x="475488" y="1397204"/>
                      </a:cubicBezTo>
                      <a:cubicBezTo>
                        <a:pt x="472726" y="1387537"/>
                        <a:pt x="472669" y="1376936"/>
                        <a:pt x="468173" y="1367943"/>
                      </a:cubicBezTo>
                      <a:cubicBezTo>
                        <a:pt x="465089" y="1361774"/>
                        <a:pt x="458420" y="1358189"/>
                        <a:pt x="453543" y="1353312"/>
                      </a:cubicBezTo>
                      <a:cubicBezTo>
                        <a:pt x="432536" y="1269297"/>
                        <a:pt x="461911" y="1372841"/>
                        <a:pt x="431597" y="1302106"/>
                      </a:cubicBezTo>
                      <a:cubicBezTo>
                        <a:pt x="411376" y="1254921"/>
                        <a:pt x="439098" y="1287660"/>
                        <a:pt x="409651" y="1258215"/>
                      </a:cubicBezTo>
                      <a:cubicBezTo>
                        <a:pt x="394779" y="1183853"/>
                        <a:pt x="410017" y="1252179"/>
                        <a:pt x="395021" y="1199693"/>
                      </a:cubicBezTo>
                      <a:cubicBezTo>
                        <a:pt x="376653" y="1135404"/>
                        <a:pt x="397928" y="1201097"/>
                        <a:pt x="380391" y="1148487"/>
                      </a:cubicBezTo>
                      <a:cubicBezTo>
                        <a:pt x="374117" y="1104573"/>
                        <a:pt x="371272" y="1059572"/>
                        <a:pt x="358445" y="1016813"/>
                      </a:cubicBezTo>
                      <a:cubicBezTo>
                        <a:pt x="354014" y="1002042"/>
                        <a:pt x="352370" y="985754"/>
                        <a:pt x="343815" y="972922"/>
                      </a:cubicBezTo>
                      <a:lnTo>
                        <a:pt x="329184" y="950976"/>
                      </a:lnTo>
                      <a:cubicBezTo>
                        <a:pt x="326746" y="938784"/>
                        <a:pt x="323760" y="926689"/>
                        <a:pt x="321869" y="914400"/>
                      </a:cubicBezTo>
                      <a:cubicBezTo>
                        <a:pt x="315363" y="872109"/>
                        <a:pt x="313485" y="823414"/>
                        <a:pt x="299923" y="782727"/>
                      </a:cubicBezTo>
                      <a:cubicBezTo>
                        <a:pt x="295046" y="768097"/>
                        <a:pt x="289033" y="753797"/>
                        <a:pt x="285293" y="738836"/>
                      </a:cubicBezTo>
                      <a:cubicBezTo>
                        <a:pt x="280416" y="719329"/>
                        <a:pt x="277022" y="699390"/>
                        <a:pt x="270663" y="680314"/>
                      </a:cubicBezTo>
                      <a:cubicBezTo>
                        <a:pt x="268224" y="672999"/>
                        <a:pt x="265466" y="665782"/>
                        <a:pt x="263347" y="658368"/>
                      </a:cubicBezTo>
                      <a:cubicBezTo>
                        <a:pt x="233296" y="553195"/>
                        <a:pt x="282320" y="708966"/>
                        <a:pt x="241402" y="599847"/>
                      </a:cubicBezTo>
                      <a:cubicBezTo>
                        <a:pt x="221159" y="545863"/>
                        <a:pt x="249105" y="593113"/>
                        <a:pt x="219456" y="548640"/>
                      </a:cubicBezTo>
                      <a:cubicBezTo>
                        <a:pt x="217018" y="536448"/>
                        <a:pt x="213378" y="524436"/>
                        <a:pt x="212141" y="512064"/>
                      </a:cubicBezTo>
                      <a:cubicBezTo>
                        <a:pt x="204104" y="431696"/>
                        <a:pt x="209810" y="416723"/>
                        <a:pt x="197511" y="351130"/>
                      </a:cubicBezTo>
                      <a:cubicBezTo>
                        <a:pt x="193368" y="329034"/>
                        <a:pt x="191229" y="306166"/>
                        <a:pt x="182880" y="285293"/>
                      </a:cubicBezTo>
                      <a:cubicBezTo>
                        <a:pt x="173632" y="262173"/>
                        <a:pt x="139142" y="225153"/>
                        <a:pt x="124359" y="204826"/>
                      </a:cubicBezTo>
                      <a:cubicBezTo>
                        <a:pt x="114017" y="190606"/>
                        <a:pt x="104852" y="175565"/>
                        <a:pt x="95098" y="160935"/>
                      </a:cubicBezTo>
                      <a:lnTo>
                        <a:pt x="80467" y="138989"/>
                      </a:lnTo>
                      <a:lnTo>
                        <a:pt x="65837" y="117044"/>
                      </a:lnTo>
                      <a:cubicBezTo>
                        <a:pt x="45115" y="54874"/>
                        <a:pt x="74016" y="130675"/>
                        <a:pt x="43891" y="80468"/>
                      </a:cubicBezTo>
                      <a:cubicBezTo>
                        <a:pt x="39924" y="73856"/>
                        <a:pt x="40321" y="65263"/>
                        <a:pt x="36576" y="58522"/>
                      </a:cubicBezTo>
                      <a:cubicBezTo>
                        <a:pt x="28037" y="43151"/>
                        <a:pt x="15178" y="30358"/>
                        <a:pt x="7315" y="14631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8" name="任意多边形 53"/>
              <p:cNvSpPr/>
              <p:nvPr/>
            </p:nvSpPr>
            <p:spPr>
              <a:xfrm rot="782353" flipH="1">
                <a:off x="3626040" y="3507917"/>
                <a:ext cx="330638" cy="85415"/>
              </a:xfrm>
              <a:custGeom>
                <a:avLst/>
                <a:gdLst>
                  <a:gd name="connsiteX0" fmla="*/ 555955 w 804672"/>
                  <a:gd name="connsiteY0" fmla="*/ 69417 h 377348"/>
                  <a:gd name="connsiteX1" fmla="*/ 629107 w 804672"/>
                  <a:gd name="connsiteY1" fmla="*/ 62101 h 377348"/>
                  <a:gd name="connsiteX2" fmla="*/ 651053 w 804672"/>
                  <a:gd name="connsiteY2" fmla="*/ 54786 h 377348"/>
                  <a:gd name="connsiteX3" fmla="*/ 694944 w 804672"/>
                  <a:gd name="connsiteY3" fmla="*/ 25525 h 377348"/>
                  <a:gd name="connsiteX4" fmla="*/ 709575 w 804672"/>
                  <a:gd name="connsiteY4" fmla="*/ 3580 h 377348"/>
                  <a:gd name="connsiteX5" fmla="*/ 804672 w 804672"/>
                  <a:gd name="connsiteY5" fmla="*/ 25525 h 377348"/>
                  <a:gd name="connsiteX6" fmla="*/ 782727 w 804672"/>
                  <a:gd name="connsiteY6" fmla="*/ 171829 h 377348"/>
                  <a:gd name="connsiteX7" fmla="*/ 621792 w 804672"/>
                  <a:gd name="connsiteY7" fmla="*/ 179145 h 377348"/>
                  <a:gd name="connsiteX8" fmla="*/ 585216 w 804672"/>
                  <a:gd name="connsiteY8" fmla="*/ 201090 h 377348"/>
                  <a:gd name="connsiteX9" fmla="*/ 534010 w 804672"/>
                  <a:gd name="connsiteY9" fmla="*/ 230351 h 377348"/>
                  <a:gd name="connsiteX10" fmla="*/ 519379 w 804672"/>
                  <a:gd name="connsiteY10" fmla="*/ 244981 h 377348"/>
                  <a:gd name="connsiteX11" fmla="*/ 468173 w 804672"/>
                  <a:gd name="connsiteY11" fmla="*/ 252297 h 377348"/>
                  <a:gd name="connsiteX12" fmla="*/ 446227 w 804672"/>
                  <a:gd name="connsiteY12" fmla="*/ 259612 h 377348"/>
                  <a:gd name="connsiteX13" fmla="*/ 241402 w 804672"/>
                  <a:gd name="connsiteY13" fmla="*/ 274242 h 377348"/>
                  <a:gd name="connsiteX14" fmla="*/ 212141 w 804672"/>
                  <a:gd name="connsiteY14" fmla="*/ 281557 h 377348"/>
                  <a:gd name="connsiteX15" fmla="*/ 190195 w 804672"/>
                  <a:gd name="connsiteY15" fmla="*/ 296188 h 377348"/>
                  <a:gd name="connsiteX16" fmla="*/ 168250 w 804672"/>
                  <a:gd name="connsiteY16" fmla="*/ 303503 h 377348"/>
                  <a:gd name="connsiteX17" fmla="*/ 131674 w 804672"/>
                  <a:gd name="connsiteY17" fmla="*/ 340079 h 377348"/>
                  <a:gd name="connsiteX18" fmla="*/ 95098 w 804672"/>
                  <a:gd name="connsiteY18" fmla="*/ 362025 h 377348"/>
                  <a:gd name="connsiteX19" fmla="*/ 80467 w 804672"/>
                  <a:gd name="connsiteY19" fmla="*/ 376655 h 377348"/>
                  <a:gd name="connsiteX20" fmla="*/ 36576 w 804672"/>
                  <a:gd name="connsiteY20" fmla="*/ 354709 h 377348"/>
                  <a:gd name="connsiteX21" fmla="*/ 29261 w 804672"/>
                  <a:gd name="connsiteY21" fmla="*/ 332764 h 377348"/>
                  <a:gd name="connsiteX22" fmla="*/ 14631 w 804672"/>
                  <a:gd name="connsiteY22" fmla="*/ 318133 h 377348"/>
                  <a:gd name="connsiteX23" fmla="*/ 0 w 804672"/>
                  <a:gd name="connsiteY23" fmla="*/ 296188 h 377348"/>
                  <a:gd name="connsiteX24" fmla="*/ 51207 w 804672"/>
                  <a:gd name="connsiteY24" fmla="*/ 252297 h 377348"/>
                  <a:gd name="connsiteX25" fmla="*/ 80467 w 804672"/>
                  <a:gd name="connsiteY25" fmla="*/ 244981 h 377348"/>
                  <a:gd name="connsiteX26" fmla="*/ 109728 w 804672"/>
                  <a:gd name="connsiteY26" fmla="*/ 230351 h 377348"/>
                  <a:gd name="connsiteX27" fmla="*/ 131674 w 804672"/>
                  <a:gd name="connsiteY27" fmla="*/ 215721 h 377348"/>
                  <a:gd name="connsiteX28" fmla="*/ 168250 w 804672"/>
                  <a:gd name="connsiteY28" fmla="*/ 208405 h 377348"/>
                  <a:gd name="connsiteX29" fmla="*/ 190195 w 804672"/>
                  <a:gd name="connsiteY29" fmla="*/ 193775 h 377348"/>
                  <a:gd name="connsiteX30" fmla="*/ 212141 w 804672"/>
                  <a:gd name="connsiteY30" fmla="*/ 186460 h 377348"/>
                  <a:gd name="connsiteX31" fmla="*/ 402336 w 804672"/>
                  <a:gd name="connsiteY31" fmla="*/ 171829 h 377348"/>
                  <a:gd name="connsiteX32" fmla="*/ 468173 w 804672"/>
                  <a:gd name="connsiteY32" fmla="*/ 164514 h 377348"/>
                  <a:gd name="connsiteX33" fmla="*/ 512064 w 804672"/>
                  <a:gd name="connsiteY33" fmla="*/ 149884 h 377348"/>
                  <a:gd name="connsiteX34" fmla="*/ 592531 w 804672"/>
                  <a:gd name="connsiteY34" fmla="*/ 105993 h 377348"/>
                  <a:gd name="connsiteX35" fmla="*/ 629107 w 804672"/>
                  <a:gd name="connsiteY35" fmla="*/ 84047 h 37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4672" h="377348">
                    <a:moveTo>
                      <a:pt x="555955" y="69417"/>
                    </a:moveTo>
                    <a:cubicBezTo>
                      <a:pt x="580339" y="66978"/>
                      <a:pt x="604886" y="65827"/>
                      <a:pt x="629107" y="62101"/>
                    </a:cubicBezTo>
                    <a:cubicBezTo>
                      <a:pt x="636728" y="60928"/>
                      <a:pt x="644637" y="59063"/>
                      <a:pt x="651053" y="54786"/>
                    </a:cubicBezTo>
                    <a:cubicBezTo>
                      <a:pt x="705855" y="18253"/>
                      <a:pt x="642760" y="42922"/>
                      <a:pt x="694944" y="25525"/>
                    </a:cubicBezTo>
                    <a:cubicBezTo>
                      <a:pt x="699821" y="18210"/>
                      <a:pt x="700903" y="5025"/>
                      <a:pt x="709575" y="3580"/>
                    </a:cubicBezTo>
                    <a:cubicBezTo>
                      <a:pt x="765268" y="-5702"/>
                      <a:pt x="771739" y="3570"/>
                      <a:pt x="804672" y="25525"/>
                    </a:cubicBezTo>
                    <a:cubicBezTo>
                      <a:pt x="803999" y="32251"/>
                      <a:pt x="792912" y="167161"/>
                      <a:pt x="782727" y="171829"/>
                    </a:cubicBezTo>
                    <a:cubicBezTo>
                      <a:pt x="733910" y="194204"/>
                      <a:pt x="675437" y="176706"/>
                      <a:pt x="621792" y="179145"/>
                    </a:cubicBezTo>
                    <a:cubicBezTo>
                      <a:pt x="570854" y="196124"/>
                      <a:pt x="625380" y="174314"/>
                      <a:pt x="585216" y="201090"/>
                    </a:cubicBezTo>
                    <a:cubicBezTo>
                      <a:pt x="540161" y="231126"/>
                      <a:pt x="571422" y="200422"/>
                      <a:pt x="534010" y="230351"/>
                    </a:cubicBezTo>
                    <a:cubicBezTo>
                      <a:pt x="528624" y="234659"/>
                      <a:pt x="525922" y="242800"/>
                      <a:pt x="519379" y="244981"/>
                    </a:cubicBezTo>
                    <a:cubicBezTo>
                      <a:pt x="503022" y="250433"/>
                      <a:pt x="485242" y="249858"/>
                      <a:pt x="468173" y="252297"/>
                    </a:cubicBezTo>
                    <a:cubicBezTo>
                      <a:pt x="460858" y="254735"/>
                      <a:pt x="453754" y="257939"/>
                      <a:pt x="446227" y="259612"/>
                    </a:cubicBezTo>
                    <a:cubicBezTo>
                      <a:pt x="379808" y="274371"/>
                      <a:pt x="306940" y="271263"/>
                      <a:pt x="241402" y="274242"/>
                    </a:cubicBezTo>
                    <a:cubicBezTo>
                      <a:pt x="231648" y="276680"/>
                      <a:pt x="221382" y="277597"/>
                      <a:pt x="212141" y="281557"/>
                    </a:cubicBezTo>
                    <a:cubicBezTo>
                      <a:pt x="204060" y="285020"/>
                      <a:pt x="198059" y="292256"/>
                      <a:pt x="190195" y="296188"/>
                    </a:cubicBezTo>
                    <a:cubicBezTo>
                      <a:pt x="183298" y="299636"/>
                      <a:pt x="175565" y="301065"/>
                      <a:pt x="168250" y="303503"/>
                    </a:cubicBezTo>
                    <a:cubicBezTo>
                      <a:pt x="143169" y="341123"/>
                      <a:pt x="166507" y="312213"/>
                      <a:pt x="131674" y="340079"/>
                    </a:cubicBezTo>
                    <a:cubicBezTo>
                      <a:pt x="102984" y="363030"/>
                      <a:pt x="133208" y="349320"/>
                      <a:pt x="95098" y="362025"/>
                    </a:cubicBezTo>
                    <a:cubicBezTo>
                      <a:pt x="90221" y="366902"/>
                      <a:pt x="87270" y="375521"/>
                      <a:pt x="80467" y="376655"/>
                    </a:cubicBezTo>
                    <a:cubicBezTo>
                      <a:pt x="57355" y="380507"/>
                      <a:pt x="49507" y="367640"/>
                      <a:pt x="36576" y="354709"/>
                    </a:cubicBezTo>
                    <a:cubicBezTo>
                      <a:pt x="34138" y="347394"/>
                      <a:pt x="33228" y="339376"/>
                      <a:pt x="29261" y="332764"/>
                    </a:cubicBezTo>
                    <a:cubicBezTo>
                      <a:pt x="25713" y="326850"/>
                      <a:pt x="18939" y="323519"/>
                      <a:pt x="14631" y="318133"/>
                    </a:cubicBezTo>
                    <a:cubicBezTo>
                      <a:pt x="9139" y="311268"/>
                      <a:pt x="4877" y="303503"/>
                      <a:pt x="0" y="296188"/>
                    </a:cubicBezTo>
                    <a:cubicBezTo>
                      <a:pt x="14643" y="281545"/>
                      <a:pt x="32436" y="261683"/>
                      <a:pt x="51207" y="252297"/>
                    </a:cubicBezTo>
                    <a:cubicBezTo>
                      <a:pt x="60199" y="247801"/>
                      <a:pt x="71054" y="248511"/>
                      <a:pt x="80467" y="244981"/>
                    </a:cubicBezTo>
                    <a:cubicBezTo>
                      <a:pt x="90677" y="241152"/>
                      <a:pt x="100260" y="235761"/>
                      <a:pt x="109728" y="230351"/>
                    </a:cubicBezTo>
                    <a:cubicBezTo>
                      <a:pt x="117362" y="225989"/>
                      <a:pt x="123442" y="218808"/>
                      <a:pt x="131674" y="215721"/>
                    </a:cubicBezTo>
                    <a:cubicBezTo>
                      <a:pt x="143316" y="211355"/>
                      <a:pt x="156058" y="210844"/>
                      <a:pt x="168250" y="208405"/>
                    </a:cubicBezTo>
                    <a:cubicBezTo>
                      <a:pt x="175565" y="203528"/>
                      <a:pt x="182332" y="197707"/>
                      <a:pt x="190195" y="193775"/>
                    </a:cubicBezTo>
                    <a:cubicBezTo>
                      <a:pt x="197092" y="190327"/>
                      <a:pt x="204471" y="187253"/>
                      <a:pt x="212141" y="186460"/>
                    </a:cubicBezTo>
                    <a:cubicBezTo>
                      <a:pt x="275389" y="179917"/>
                      <a:pt x="338983" y="177259"/>
                      <a:pt x="402336" y="171829"/>
                    </a:cubicBezTo>
                    <a:cubicBezTo>
                      <a:pt x="424336" y="169943"/>
                      <a:pt x="446227" y="166952"/>
                      <a:pt x="468173" y="164514"/>
                    </a:cubicBezTo>
                    <a:cubicBezTo>
                      <a:pt x="482803" y="159637"/>
                      <a:pt x="499232" y="158439"/>
                      <a:pt x="512064" y="149884"/>
                    </a:cubicBezTo>
                    <a:cubicBezTo>
                      <a:pt x="538778" y="132074"/>
                      <a:pt x="559332" y="117060"/>
                      <a:pt x="592531" y="105993"/>
                    </a:cubicBezTo>
                    <a:cubicBezTo>
                      <a:pt x="621020" y="96496"/>
                      <a:pt x="609024" y="104130"/>
                      <a:pt x="629107" y="84047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任意多边形 54"/>
              <p:cNvSpPr/>
              <p:nvPr/>
            </p:nvSpPr>
            <p:spPr>
              <a:xfrm flipH="1">
                <a:off x="3922075" y="3601277"/>
                <a:ext cx="434442" cy="538317"/>
              </a:xfrm>
              <a:custGeom>
                <a:avLst/>
                <a:gdLst>
                  <a:gd name="connsiteX0" fmla="*/ 2172615 w 2238881"/>
                  <a:gd name="connsiteY0" fmla="*/ 8321 h 3017486"/>
                  <a:gd name="connsiteX1" fmla="*/ 2121408 w 2238881"/>
                  <a:gd name="connsiteY1" fmla="*/ 15636 h 3017486"/>
                  <a:gd name="connsiteX2" fmla="*/ 2077517 w 2238881"/>
                  <a:gd name="connsiteY2" fmla="*/ 44897 h 3017486"/>
                  <a:gd name="connsiteX3" fmla="*/ 2026311 w 2238881"/>
                  <a:gd name="connsiteY3" fmla="*/ 74158 h 3017486"/>
                  <a:gd name="connsiteX4" fmla="*/ 1997050 w 2238881"/>
                  <a:gd name="connsiteY4" fmla="*/ 103419 h 3017486"/>
                  <a:gd name="connsiteX5" fmla="*/ 1953159 w 2238881"/>
                  <a:gd name="connsiteY5" fmla="*/ 132679 h 3017486"/>
                  <a:gd name="connsiteX6" fmla="*/ 1923898 w 2238881"/>
                  <a:gd name="connsiteY6" fmla="*/ 154625 h 3017486"/>
                  <a:gd name="connsiteX7" fmla="*/ 1880007 w 2238881"/>
                  <a:gd name="connsiteY7" fmla="*/ 169255 h 3017486"/>
                  <a:gd name="connsiteX8" fmla="*/ 1843431 w 2238881"/>
                  <a:gd name="connsiteY8" fmla="*/ 198516 h 3017486"/>
                  <a:gd name="connsiteX9" fmla="*/ 1828800 w 2238881"/>
                  <a:gd name="connsiteY9" fmla="*/ 213147 h 3017486"/>
                  <a:gd name="connsiteX10" fmla="*/ 1806855 w 2238881"/>
                  <a:gd name="connsiteY10" fmla="*/ 227777 h 3017486"/>
                  <a:gd name="connsiteX11" fmla="*/ 1792224 w 2238881"/>
                  <a:gd name="connsiteY11" fmla="*/ 242407 h 3017486"/>
                  <a:gd name="connsiteX12" fmla="*/ 1770279 w 2238881"/>
                  <a:gd name="connsiteY12" fmla="*/ 257038 h 3017486"/>
                  <a:gd name="connsiteX13" fmla="*/ 1755648 w 2238881"/>
                  <a:gd name="connsiteY13" fmla="*/ 271668 h 3017486"/>
                  <a:gd name="connsiteX14" fmla="*/ 1726387 w 2238881"/>
                  <a:gd name="connsiteY14" fmla="*/ 286299 h 3017486"/>
                  <a:gd name="connsiteX15" fmla="*/ 1704442 w 2238881"/>
                  <a:gd name="connsiteY15" fmla="*/ 315559 h 3017486"/>
                  <a:gd name="connsiteX16" fmla="*/ 1682496 w 2238881"/>
                  <a:gd name="connsiteY16" fmla="*/ 322875 h 3017486"/>
                  <a:gd name="connsiteX17" fmla="*/ 1660551 w 2238881"/>
                  <a:gd name="connsiteY17" fmla="*/ 337505 h 3017486"/>
                  <a:gd name="connsiteX18" fmla="*/ 1616659 w 2238881"/>
                  <a:gd name="connsiteY18" fmla="*/ 374081 h 3017486"/>
                  <a:gd name="connsiteX19" fmla="*/ 1580083 w 2238881"/>
                  <a:gd name="connsiteY19" fmla="*/ 410657 h 3017486"/>
                  <a:gd name="connsiteX20" fmla="*/ 1558138 w 2238881"/>
                  <a:gd name="connsiteY20" fmla="*/ 425287 h 3017486"/>
                  <a:gd name="connsiteX21" fmla="*/ 1543507 w 2238881"/>
                  <a:gd name="connsiteY21" fmla="*/ 447233 h 3017486"/>
                  <a:gd name="connsiteX22" fmla="*/ 1484986 w 2238881"/>
                  <a:gd name="connsiteY22" fmla="*/ 498439 h 3017486"/>
                  <a:gd name="connsiteX23" fmla="*/ 1448410 w 2238881"/>
                  <a:gd name="connsiteY23" fmla="*/ 542331 h 3017486"/>
                  <a:gd name="connsiteX24" fmla="*/ 1433779 w 2238881"/>
                  <a:gd name="connsiteY24" fmla="*/ 564276 h 3017486"/>
                  <a:gd name="connsiteX25" fmla="*/ 1419149 w 2238881"/>
                  <a:gd name="connsiteY25" fmla="*/ 578907 h 3017486"/>
                  <a:gd name="connsiteX26" fmla="*/ 1397203 w 2238881"/>
                  <a:gd name="connsiteY26" fmla="*/ 608167 h 3017486"/>
                  <a:gd name="connsiteX27" fmla="*/ 1375258 w 2238881"/>
                  <a:gd name="connsiteY27" fmla="*/ 630113 h 3017486"/>
                  <a:gd name="connsiteX28" fmla="*/ 1345997 w 2238881"/>
                  <a:gd name="connsiteY28" fmla="*/ 674004 h 3017486"/>
                  <a:gd name="connsiteX29" fmla="*/ 1338682 w 2238881"/>
                  <a:gd name="connsiteY29" fmla="*/ 695950 h 3017486"/>
                  <a:gd name="connsiteX30" fmla="*/ 1324051 w 2238881"/>
                  <a:gd name="connsiteY30" fmla="*/ 717895 h 3017486"/>
                  <a:gd name="connsiteX31" fmla="*/ 1302106 w 2238881"/>
                  <a:gd name="connsiteY31" fmla="*/ 769102 h 3017486"/>
                  <a:gd name="connsiteX32" fmla="*/ 1272845 w 2238881"/>
                  <a:gd name="connsiteY32" fmla="*/ 820308 h 3017486"/>
                  <a:gd name="connsiteX33" fmla="*/ 1236269 w 2238881"/>
                  <a:gd name="connsiteY33" fmla="*/ 893460 h 3017486"/>
                  <a:gd name="connsiteX34" fmla="*/ 1214323 w 2238881"/>
                  <a:gd name="connsiteY34" fmla="*/ 930036 h 3017486"/>
                  <a:gd name="connsiteX35" fmla="*/ 1199693 w 2238881"/>
                  <a:gd name="connsiteY35" fmla="*/ 959297 h 3017486"/>
                  <a:gd name="connsiteX36" fmla="*/ 1170432 w 2238881"/>
                  <a:gd name="connsiteY36" fmla="*/ 995873 h 3017486"/>
                  <a:gd name="connsiteX37" fmla="*/ 1133856 w 2238881"/>
                  <a:gd name="connsiteY37" fmla="*/ 1039764 h 3017486"/>
                  <a:gd name="connsiteX38" fmla="*/ 1104595 w 2238881"/>
                  <a:gd name="connsiteY38" fmla="*/ 1061710 h 3017486"/>
                  <a:gd name="connsiteX39" fmla="*/ 1082650 w 2238881"/>
                  <a:gd name="connsiteY39" fmla="*/ 1076340 h 3017486"/>
                  <a:gd name="connsiteX40" fmla="*/ 1046074 w 2238881"/>
                  <a:gd name="connsiteY40" fmla="*/ 1120231 h 3017486"/>
                  <a:gd name="connsiteX41" fmla="*/ 994867 w 2238881"/>
                  <a:gd name="connsiteY41" fmla="*/ 1171438 h 3017486"/>
                  <a:gd name="connsiteX42" fmla="*/ 943661 w 2238881"/>
                  <a:gd name="connsiteY42" fmla="*/ 1208014 h 3017486"/>
                  <a:gd name="connsiteX43" fmla="*/ 921715 w 2238881"/>
                  <a:gd name="connsiteY43" fmla="*/ 1237275 h 3017486"/>
                  <a:gd name="connsiteX44" fmla="*/ 885139 w 2238881"/>
                  <a:gd name="connsiteY44" fmla="*/ 1273851 h 3017486"/>
                  <a:gd name="connsiteX45" fmla="*/ 870509 w 2238881"/>
                  <a:gd name="connsiteY45" fmla="*/ 1295796 h 3017486"/>
                  <a:gd name="connsiteX46" fmla="*/ 855879 w 2238881"/>
                  <a:gd name="connsiteY46" fmla="*/ 1310427 h 3017486"/>
                  <a:gd name="connsiteX47" fmla="*/ 841248 w 2238881"/>
                  <a:gd name="connsiteY47" fmla="*/ 1339687 h 3017486"/>
                  <a:gd name="connsiteX48" fmla="*/ 804672 w 2238881"/>
                  <a:gd name="connsiteY48" fmla="*/ 1376263 h 3017486"/>
                  <a:gd name="connsiteX49" fmla="*/ 797357 w 2238881"/>
                  <a:gd name="connsiteY49" fmla="*/ 1405524 h 3017486"/>
                  <a:gd name="connsiteX50" fmla="*/ 775411 w 2238881"/>
                  <a:gd name="connsiteY50" fmla="*/ 1427470 h 3017486"/>
                  <a:gd name="connsiteX51" fmla="*/ 746151 w 2238881"/>
                  <a:gd name="connsiteY51" fmla="*/ 1464046 h 3017486"/>
                  <a:gd name="connsiteX52" fmla="*/ 738835 w 2238881"/>
                  <a:gd name="connsiteY52" fmla="*/ 1485991 h 3017486"/>
                  <a:gd name="connsiteX53" fmla="*/ 716890 w 2238881"/>
                  <a:gd name="connsiteY53" fmla="*/ 1507937 h 3017486"/>
                  <a:gd name="connsiteX54" fmla="*/ 694944 w 2238881"/>
                  <a:gd name="connsiteY54" fmla="*/ 1537198 h 3017486"/>
                  <a:gd name="connsiteX55" fmla="*/ 672999 w 2238881"/>
                  <a:gd name="connsiteY55" fmla="*/ 1581089 h 3017486"/>
                  <a:gd name="connsiteX56" fmla="*/ 599847 w 2238881"/>
                  <a:gd name="connsiteY56" fmla="*/ 1617665 h 3017486"/>
                  <a:gd name="connsiteX57" fmla="*/ 534010 w 2238881"/>
                  <a:gd name="connsiteY57" fmla="*/ 1661556 h 3017486"/>
                  <a:gd name="connsiteX58" fmla="*/ 504749 w 2238881"/>
                  <a:gd name="connsiteY58" fmla="*/ 1683502 h 3017486"/>
                  <a:gd name="connsiteX59" fmla="*/ 475488 w 2238881"/>
                  <a:gd name="connsiteY59" fmla="*/ 1712763 h 3017486"/>
                  <a:gd name="connsiteX60" fmla="*/ 438912 w 2238881"/>
                  <a:gd name="connsiteY60" fmla="*/ 1720078 h 3017486"/>
                  <a:gd name="connsiteX61" fmla="*/ 416967 w 2238881"/>
                  <a:gd name="connsiteY61" fmla="*/ 1734708 h 3017486"/>
                  <a:gd name="connsiteX62" fmla="*/ 402336 w 2238881"/>
                  <a:gd name="connsiteY62" fmla="*/ 1749339 h 3017486"/>
                  <a:gd name="connsiteX63" fmla="*/ 358445 w 2238881"/>
                  <a:gd name="connsiteY63" fmla="*/ 1771284 h 3017486"/>
                  <a:gd name="connsiteX64" fmla="*/ 343815 w 2238881"/>
                  <a:gd name="connsiteY64" fmla="*/ 1785915 h 3017486"/>
                  <a:gd name="connsiteX65" fmla="*/ 329184 w 2238881"/>
                  <a:gd name="connsiteY65" fmla="*/ 1807860 h 3017486"/>
                  <a:gd name="connsiteX66" fmla="*/ 307239 w 2238881"/>
                  <a:gd name="connsiteY66" fmla="*/ 1822491 h 3017486"/>
                  <a:gd name="connsiteX67" fmla="*/ 292608 w 2238881"/>
                  <a:gd name="connsiteY67" fmla="*/ 1851751 h 3017486"/>
                  <a:gd name="connsiteX68" fmla="*/ 270663 w 2238881"/>
                  <a:gd name="connsiteY68" fmla="*/ 1881012 h 3017486"/>
                  <a:gd name="connsiteX69" fmla="*/ 248717 w 2238881"/>
                  <a:gd name="connsiteY69" fmla="*/ 1961479 h 3017486"/>
                  <a:gd name="connsiteX70" fmla="*/ 241402 w 2238881"/>
                  <a:gd name="connsiteY70" fmla="*/ 2005371 h 3017486"/>
                  <a:gd name="connsiteX71" fmla="*/ 234087 w 2238881"/>
                  <a:gd name="connsiteY71" fmla="*/ 2027316 h 3017486"/>
                  <a:gd name="connsiteX72" fmla="*/ 226771 w 2238881"/>
                  <a:gd name="connsiteY72" fmla="*/ 2063892 h 3017486"/>
                  <a:gd name="connsiteX73" fmla="*/ 204826 w 2238881"/>
                  <a:gd name="connsiteY73" fmla="*/ 2100468 h 3017486"/>
                  <a:gd name="connsiteX74" fmla="*/ 190195 w 2238881"/>
                  <a:gd name="connsiteY74" fmla="*/ 2129729 h 3017486"/>
                  <a:gd name="connsiteX75" fmla="*/ 160935 w 2238881"/>
                  <a:gd name="connsiteY75" fmla="*/ 2195566 h 3017486"/>
                  <a:gd name="connsiteX76" fmla="*/ 138989 w 2238881"/>
                  <a:gd name="connsiteY76" fmla="*/ 2312609 h 3017486"/>
                  <a:gd name="connsiteX77" fmla="*/ 131674 w 2238881"/>
                  <a:gd name="connsiteY77" fmla="*/ 2334555 h 3017486"/>
                  <a:gd name="connsiteX78" fmla="*/ 124359 w 2238881"/>
                  <a:gd name="connsiteY78" fmla="*/ 2363815 h 3017486"/>
                  <a:gd name="connsiteX79" fmla="*/ 117043 w 2238881"/>
                  <a:gd name="connsiteY79" fmla="*/ 2436967 h 3017486"/>
                  <a:gd name="connsiteX80" fmla="*/ 102413 w 2238881"/>
                  <a:gd name="connsiteY80" fmla="*/ 2473543 h 3017486"/>
                  <a:gd name="connsiteX81" fmla="*/ 95098 w 2238881"/>
                  <a:gd name="connsiteY81" fmla="*/ 2605217 h 3017486"/>
                  <a:gd name="connsiteX82" fmla="*/ 73152 w 2238881"/>
                  <a:gd name="connsiteY82" fmla="*/ 2671054 h 3017486"/>
                  <a:gd name="connsiteX83" fmla="*/ 58522 w 2238881"/>
                  <a:gd name="connsiteY83" fmla="*/ 2744206 h 3017486"/>
                  <a:gd name="connsiteX84" fmla="*/ 43891 w 2238881"/>
                  <a:gd name="connsiteY84" fmla="*/ 2788097 h 3017486"/>
                  <a:gd name="connsiteX85" fmla="*/ 36576 w 2238881"/>
                  <a:gd name="connsiteY85" fmla="*/ 2839303 h 3017486"/>
                  <a:gd name="connsiteX86" fmla="*/ 14631 w 2238881"/>
                  <a:gd name="connsiteY86" fmla="*/ 2905140 h 3017486"/>
                  <a:gd name="connsiteX87" fmla="*/ 7315 w 2238881"/>
                  <a:gd name="connsiteY87" fmla="*/ 2927086 h 3017486"/>
                  <a:gd name="connsiteX88" fmla="*/ 0 w 2238881"/>
                  <a:gd name="connsiteY88" fmla="*/ 2963662 h 3017486"/>
                  <a:gd name="connsiteX89" fmla="*/ 7315 w 2238881"/>
                  <a:gd name="connsiteY89" fmla="*/ 3007553 h 3017486"/>
                  <a:gd name="connsiteX90" fmla="*/ 51207 w 2238881"/>
                  <a:gd name="connsiteY90" fmla="*/ 2978292 h 3017486"/>
                  <a:gd name="connsiteX91" fmla="*/ 73152 w 2238881"/>
                  <a:gd name="connsiteY91" fmla="*/ 2963662 h 3017486"/>
                  <a:gd name="connsiteX92" fmla="*/ 80467 w 2238881"/>
                  <a:gd name="connsiteY92" fmla="*/ 2941716 h 3017486"/>
                  <a:gd name="connsiteX93" fmla="*/ 65837 w 2238881"/>
                  <a:gd name="connsiteY93" fmla="*/ 2883195 h 3017486"/>
                  <a:gd name="connsiteX94" fmla="*/ 80467 w 2238881"/>
                  <a:gd name="connsiteY94" fmla="*/ 2831988 h 3017486"/>
                  <a:gd name="connsiteX95" fmla="*/ 87783 w 2238881"/>
                  <a:gd name="connsiteY95" fmla="*/ 2802727 h 3017486"/>
                  <a:gd name="connsiteX96" fmla="*/ 102413 w 2238881"/>
                  <a:gd name="connsiteY96" fmla="*/ 2780782 h 3017486"/>
                  <a:gd name="connsiteX97" fmla="*/ 109728 w 2238881"/>
                  <a:gd name="connsiteY97" fmla="*/ 2685684 h 3017486"/>
                  <a:gd name="connsiteX98" fmla="*/ 124359 w 2238881"/>
                  <a:gd name="connsiteY98" fmla="*/ 2663739 h 3017486"/>
                  <a:gd name="connsiteX99" fmla="*/ 138989 w 2238881"/>
                  <a:gd name="connsiteY99" fmla="*/ 2612532 h 3017486"/>
                  <a:gd name="connsiteX100" fmla="*/ 153619 w 2238881"/>
                  <a:gd name="connsiteY100" fmla="*/ 2568641 h 3017486"/>
                  <a:gd name="connsiteX101" fmla="*/ 160935 w 2238881"/>
                  <a:gd name="connsiteY101" fmla="*/ 2524750 h 3017486"/>
                  <a:gd name="connsiteX102" fmla="*/ 168250 w 2238881"/>
                  <a:gd name="connsiteY102" fmla="*/ 2451598 h 3017486"/>
                  <a:gd name="connsiteX103" fmla="*/ 182880 w 2238881"/>
                  <a:gd name="connsiteY103" fmla="*/ 2422337 h 3017486"/>
                  <a:gd name="connsiteX104" fmla="*/ 190195 w 2238881"/>
                  <a:gd name="connsiteY104" fmla="*/ 2393076 h 3017486"/>
                  <a:gd name="connsiteX105" fmla="*/ 197511 w 2238881"/>
                  <a:gd name="connsiteY105" fmla="*/ 2276033 h 3017486"/>
                  <a:gd name="connsiteX106" fmla="*/ 212141 w 2238881"/>
                  <a:gd name="connsiteY106" fmla="*/ 2239457 h 3017486"/>
                  <a:gd name="connsiteX107" fmla="*/ 234087 w 2238881"/>
                  <a:gd name="connsiteY107" fmla="*/ 2188251 h 3017486"/>
                  <a:gd name="connsiteX108" fmla="*/ 248717 w 2238881"/>
                  <a:gd name="connsiteY108" fmla="*/ 2173620 h 3017486"/>
                  <a:gd name="connsiteX109" fmla="*/ 270663 w 2238881"/>
                  <a:gd name="connsiteY109" fmla="*/ 2122414 h 3017486"/>
                  <a:gd name="connsiteX110" fmla="*/ 285293 w 2238881"/>
                  <a:gd name="connsiteY110" fmla="*/ 2078523 h 3017486"/>
                  <a:gd name="connsiteX111" fmla="*/ 292608 w 2238881"/>
                  <a:gd name="connsiteY111" fmla="*/ 2056577 h 3017486"/>
                  <a:gd name="connsiteX112" fmla="*/ 307239 w 2238881"/>
                  <a:gd name="connsiteY112" fmla="*/ 2005371 h 3017486"/>
                  <a:gd name="connsiteX113" fmla="*/ 321869 w 2238881"/>
                  <a:gd name="connsiteY113" fmla="*/ 1983425 h 3017486"/>
                  <a:gd name="connsiteX114" fmla="*/ 329184 w 2238881"/>
                  <a:gd name="connsiteY114" fmla="*/ 1961479 h 3017486"/>
                  <a:gd name="connsiteX115" fmla="*/ 343815 w 2238881"/>
                  <a:gd name="connsiteY115" fmla="*/ 1946849 h 3017486"/>
                  <a:gd name="connsiteX116" fmla="*/ 373075 w 2238881"/>
                  <a:gd name="connsiteY116" fmla="*/ 1902958 h 3017486"/>
                  <a:gd name="connsiteX117" fmla="*/ 387706 w 2238881"/>
                  <a:gd name="connsiteY117" fmla="*/ 1888327 h 3017486"/>
                  <a:gd name="connsiteX118" fmla="*/ 446227 w 2238881"/>
                  <a:gd name="connsiteY118" fmla="*/ 1822491 h 3017486"/>
                  <a:gd name="connsiteX119" fmla="*/ 482803 w 2238881"/>
                  <a:gd name="connsiteY119" fmla="*/ 1793230 h 3017486"/>
                  <a:gd name="connsiteX120" fmla="*/ 512064 w 2238881"/>
                  <a:gd name="connsiteY120" fmla="*/ 1785915 h 3017486"/>
                  <a:gd name="connsiteX121" fmla="*/ 526695 w 2238881"/>
                  <a:gd name="connsiteY121" fmla="*/ 1771284 h 3017486"/>
                  <a:gd name="connsiteX122" fmla="*/ 570586 w 2238881"/>
                  <a:gd name="connsiteY122" fmla="*/ 1763969 h 3017486"/>
                  <a:gd name="connsiteX123" fmla="*/ 599847 w 2238881"/>
                  <a:gd name="connsiteY123" fmla="*/ 1756654 h 3017486"/>
                  <a:gd name="connsiteX124" fmla="*/ 665683 w 2238881"/>
                  <a:gd name="connsiteY124" fmla="*/ 1705447 h 3017486"/>
                  <a:gd name="connsiteX125" fmla="*/ 665683 w 2238881"/>
                  <a:gd name="connsiteY125" fmla="*/ 1705447 h 3017486"/>
                  <a:gd name="connsiteX126" fmla="*/ 709575 w 2238881"/>
                  <a:gd name="connsiteY126" fmla="*/ 1676187 h 3017486"/>
                  <a:gd name="connsiteX127" fmla="*/ 731520 w 2238881"/>
                  <a:gd name="connsiteY127" fmla="*/ 1661556 h 3017486"/>
                  <a:gd name="connsiteX128" fmla="*/ 768096 w 2238881"/>
                  <a:gd name="connsiteY128" fmla="*/ 1632295 h 3017486"/>
                  <a:gd name="connsiteX129" fmla="*/ 782727 w 2238881"/>
                  <a:gd name="connsiteY129" fmla="*/ 1610350 h 3017486"/>
                  <a:gd name="connsiteX130" fmla="*/ 797357 w 2238881"/>
                  <a:gd name="connsiteY130" fmla="*/ 1595719 h 3017486"/>
                  <a:gd name="connsiteX131" fmla="*/ 811987 w 2238881"/>
                  <a:gd name="connsiteY131" fmla="*/ 1573774 h 3017486"/>
                  <a:gd name="connsiteX132" fmla="*/ 826618 w 2238881"/>
                  <a:gd name="connsiteY132" fmla="*/ 1559143 h 3017486"/>
                  <a:gd name="connsiteX133" fmla="*/ 841248 w 2238881"/>
                  <a:gd name="connsiteY133" fmla="*/ 1529883 h 3017486"/>
                  <a:gd name="connsiteX134" fmla="*/ 855879 w 2238881"/>
                  <a:gd name="connsiteY134" fmla="*/ 1515252 h 3017486"/>
                  <a:gd name="connsiteX135" fmla="*/ 907085 w 2238881"/>
                  <a:gd name="connsiteY135" fmla="*/ 1456731 h 3017486"/>
                  <a:gd name="connsiteX136" fmla="*/ 965607 w 2238881"/>
                  <a:gd name="connsiteY136" fmla="*/ 1368948 h 3017486"/>
                  <a:gd name="connsiteX137" fmla="*/ 980237 w 2238881"/>
                  <a:gd name="connsiteY137" fmla="*/ 1347003 h 3017486"/>
                  <a:gd name="connsiteX138" fmla="*/ 994867 w 2238881"/>
                  <a:gd name="connsiteY138" fmla="*/ 1325057 h 3017486"/>
                  <a:gd name="connsiteX139" fmla="*/ 1024128 w 2238881"/>
                  <a:gd name="connsiteY139" fmla="*/ 1288481 h 3017486"/>
                  <a:gd name="connsiteX140" fmla="*/ 1060704 w 2238881"/>
                  <a:gd name="connsiteY140" fmla="*/ 1229959 h 3017486"/>
                  <a:gd name="connsiteX141" fmla="*/ 1089965 w 2238881"/>
                  <a:gd name="connsiteY141" fmla="*/ 1186068 h 3017486"/>
                  <a:gd name="connsiteX142" fmla="*/ 1111911 w 2238881"/>
                  <a:gd name="connsiteY142" fmla="*/ 1171438 h 3017486"/>
                  <a:gd name="connsiteX143" fmla="*/ 1141171 w 2238881"/>
                  <a:gd name="connsiteY143" fmla="*/ 1134862 h 3017486"/>
                  <a:gd name="connsiteX144" fmla="*/ 1155802 w 2238881"/>
                  <a:gd name="connsiteY144" fmla="*/ 1120231 h 3017486"/>
                  <a:gd name="connsiteX145" fmla="*/ 1170432 w 2238881"/>
                  <a:gd name="connsiteY145" fmla="*/ 1098286 h 3017486"/>
                  <a:gd name="connsiteX146" fmla="*/ 1192378 w 2238881"/>
                  <a:gd name="connsiteY146" fmla="*/ 1090971 h 3017486"/>
                  <a:gd name="connsiteX147" fmla="*/ 1207008 w 2238881"/>
                  <a:gd name="connsiteY147" fmla="*/ 1076340 h 3017486"/>
                  <a:gd name="connsiteX148" fmla="*/ 1221639 w 2238881"/>
                  <a:gd name="connsiteY148" fmla="*/ 1054395 h 3017486"/>
                  <a:gd name="connsiteX149" fmla="*/ 1243584 w 2238881"/>
                  <a:gd name="connsiteY149" fmla="*/ 1039764 h 3017486"/>
                  <a:gd name="connsiteX150" fmla="*/ 1258215 w 2238881"/>
                  <a:gd name="connsiteY150" fmla="*/ 1025134 h 3017486"/>
                  <a:gd name="connsiteX151" fmla="*/ 1287475 w 2238881"/>
                  <a:gd name="connsiteY151" fmla="*/ 988558 h 3017486"/>
                  <a:gd name="connsiteX152" fmla="*/ 1294791 w 2238881"/>
                  <a:gd name="connsiteY152" fmla="*/ 966612 h 3017486"/>
                  <a:gd name="connsiteX153" fmla="*/ 1324051 w 2238881"/>
                  <a:gd name="connsiteY153" fmla="*/ 922721 h 3017486"/>
                  <a:gd name="connsiteX154" fmla="*/ 1345997 w 2238881"/>
                  <a:gd name="connsiteY154" fmla="*/ 871515 h 3017486"/>
                  <a:gd name="connsiteX155" fmla="*/ 1367943 w 2238881"/>
                  <a:gd name="connsiteY155" fmla="*/ 849569 h 3017486"/>
                  <a:gd name="connsiteX156" fmla="*/ 1389888 w 2238881"/>
                  <a:gd name="connsiteY156" fmla="*/ 805678 h 3017486"/>
                  <a:gd name="connsiteX157" fmla="*/ 1404519 w 2238881"/>
                  <a:gd name="connsiteY157" fmla="*/ 791047 h 3017486"/>
                  <a:gd name="connsiteX158" fmla="*/ 1433779 w 2238881"/>
                  <a:gd name="connsiteY158" fmla="*/ 739841 h 3017486"/>
                  <a:gd name="connsiteX159" fmla="*/ 1455725 w 2238881"/>
                  <a:gd name="connsiteY159" fmla="*/ 710580 h 3017486"/>
                  <a:gd name="connsiteX160" fmla="*/ 1484986 w 2238881"/>
                  <a:gd name="connsiteY160" fmla="*/ 674004 h 3017486"/>
                  <a:gd name="connsiteX161" fmla="*/ 1492301 w 2238881"/>
                  <a:gd name="connsiteY161" fmla="*/ 652059 h 3017486"/>
                  <a:gd name="connsiteX162" fmla="*/ 1536192 w 2238881"/>
                  <a:gd name="connsiteY162" fmla="*/ 608167 h 3017486"/>
                  <a:gd name="connsiteX163" fmla="*/ 1550823 w 2238881"/>
                  <a:gd name="connsiteY163" fmla="*/ 593537 h 3017486"/>
                  <a:gd name="connsiteX164" fmla="*/ 1572768 w 2238881"/>
                  <a:gd name="connsiteY164" fmla="*/ 578907 h 3017486"/>
                  <a:gd name="connsiteX165" fmla="*/ 1609344 w 2238881"/>
                  <a:gd name="connsiteY165" fmla="*/ 542331 h 3017486"/>
                  <a:gd name="connsiteX166" fmla="*/ 1667866 w 2238881"/>
                  <a:gd name="connsiteY166" fmla="*/ 491124 h 3017486"/>
                  <a:gd name="connsiteX167" fmla="*/ 1689811 w 2238881"/>
                  <a:gd name="connsiteY167" fmla="*/ 469179 h 3017486"/>
                  <a:gd name="connsiteX168" fmla="*/ 1704442 w 2238881"/>
                  <a:gd name="connsiteY168" fmla="*/ 454548 h 3017486"/>
                  <a:gd name="connsiteX169" fmla="*/ 1726387 w 2238881"/>
                  <a:gd name="connsiteY169" fmla="*/ 425287 h 3017486"/>
                  <a:gd name="connsiteX170" fmla="*/ 1748333 w 2238881"/>
                  <a:gd name="connsiteY170" fmla="*/ 417972 h 3017486"/>
                  <a:gd name="connsiteX171" fmla="*/ 1770279 w 2238881"/>
                  <a:gd name="connsiteY171" fmla="*/ 396027 h 3017486"/>
                  <a:gd name="connsiteX172" fmla="*/ 1784909 w 2238881"/>
                  <a:gd name="connsiteY172" fmla="*/ 374081 h 3017486"/>
                  <a:gd name="connsiteX173" fmla="*/ 1814170 w 2238881"/>
                  <a:gd name="connsiteY173" fmla="*/ 352135 h 3017486"/>
                  <a:gd name="connsiteX174" fmla="*/ 1850746 w 2238881"/>
                  <a:gd name="connsiteY174" fmla="*/ 322875 h 3017486"/>
                  <a:gd name="connsiteX175" fmla="*/ 1894637 w 2238881"/>
                  <a:gd name="connsiteY175" fmla="*/ 293614 h 3017486"/>
                  <a:gd name="connsiteX176" fmla="*/ 1909267 w 2238881"/>
                  <a:gd name="connsiteY176" fmla="*/ 278983 h 3017486"/>
                  <a:gd name="connsiteX177" fmla="*/ 1975104 w 2238881"/>
                  <a:gd name="connsiteY177" fmla="*/ 242407 h 3017486"/>
                  <a:gd name="connsiteX178" fmla="*/ 2011680 w 2238881"/>
                  <a:gd name="connsiteY178" fmla="*/ 235092 h 3017486"/>
                  <a:gd name="connsiteX179" fmla="*/ 2048256 w 2238881"/>
                  <a:gd name="connsiteY179" fmla="*/ 205831 h 3017486"/>
                  <a:gd name="connsiteX180" fmla="*/ 2062887 w 2238881"/>
                  <a:gd name="connsiteY180" fmla="*/ 191201 h 3017486"/>
                  <a:gd name="connsiteX181" fmla="*/ 2092147 w 2238881"/>
                  <a:gd name="connsiteY181" fmla="*/ 176571 h 3017486"/>
                  <a:gd name="connsiteX182" fmla="*/ 2106778 w 2238881"/>
                  <a:gd name="connsiteY182" fmla="*/ 161940 h 3017486"/>
                  <a:gd name="connsiteX183" fmla="*/ 2172615 w 2238881"/>
                  <a:gd name="connsiteY183" fmla="*/ 139995 h 3017486"/>
                  <a:gd name="connsiteX184" fmla="*/ 2223821 w 2238881"/>
                  <a:gd name="connsiteY184" fmla="*/ 110734 h 3017486"/>
                  <a:gd name="connsiteX185" fmla="*/ 2238451 w 2238881"/>
                  <a:gd name="connsiteY185" fmla="*/ 88788 h 3017486"/>
                  <a:gd name="connsiteX186" fmla="*/ 2216506 w 2238881"/>
                  <a:gd name="connsiteY186" fmla="*/ 30267 h 3017486"/>
                  <a:gd name="connsiteX187" fmla="*/ 2201875 w 2238881"/>
                  <a:gd name="connsiteY187" fmla="*/ 15636 h 3017486"/>
                  <a:gd name="connsiteX188" fmla="*/ 2179930 w 2238881"/>
                  <a:gd name="connsiteY188" fmla="*/ 1006 h 3017486"/>
                  <a:gd name="connsiteX189" fmla="*/ 2172615 w 2238881"/>
                  <a:gd name="connsiteY189" fmla="*/ 8321 h 301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</a:cxnLst>
                <a:rect l="l" t="t" r="r" b="b"/>
                <a:pathLst>
                  <a:path w="2238881" h="3017486">
                    <a:moveTo>
                      <a:pt x="2172615" y="8321"/>
                    </a:moveTo>
                    <a:cubicBezTo>
                      <a:pt x="2162861" y="10759"/>
                      <a:pt x="2137501" y="9446"/>
                      <a:pt x="2121408" y="15636"/>
                    </a:cubicBezTo>
                    <a:cubicBezTo>
                      <a:pt x="2104996" y="21948"/>
                      <a:pt x="2093244" y="37034"/>
                      <a:pt x="2077517" y="44897"/>
                    </a:cubicBezTo>
                    <a:cubicBezTo>
                      <a:pt x="2060907" y="53202"/>
                      <a:pt x="2040790" y="61747"/>
                      <a:pt x="2026311" y="74158"/>
                    </a:cubicBezTo>
                    <a:cubicBezTo>
                      <a:pt x="2015838" y="83135"/>
                      <a:pt x="2008527" y="95768"/>
                      <a:pt x="1997050" y="103419"/>
                    </a:cubicBezTo>
                    <a:cubicBezTo>
                      <a:pt x="1982420" y="113172"/>
                      <a:pt x="1967226" y="122129"/>
                      <a:pt x="1953159" y="132679"/>
                    </a:cubicBezTo>
                    <a:cubicBezTo>
                      <a:pt x="1943405" y="139994"/>
                      <a:pt x="1934803" y="149173"/>
                      <a:pt x="1923898" y="154625"/>
                    </a:cubicBezTo>
                    <a:cubicBezTo>
                      <a:pt x="1910104" y="161522"/>
                      <a:pt x="1880007" y="169255"/>
                      <a:pt x="1880007" y="169255"/>
                    </a:cubicBezTo>
                    <a:cubicBezTo>
                      <a:pt x="1850866" y="212966"/>
                      <a:pt x="1882691" y="174959"/>
                      <a:pt x="1843431" y="198516"/>
                    </a:cubicBezTo>
                    <a:cubicBezTo>
                      <a:pt x="1837517" y="202065"/>
                      <a:pt x="1834186" y="208838"/>
                      <a:pt x="1828800" y="213147"/>
                    </a:cubicBezTo>
                    <a:cubicBezTo>
                      <a:pt x="1821935" y="218639"/>
                      <a:pt x="1813720" y="222285"/>
                      <a:pt x="1806855" y="227777"/>
                    </a:cubicBezTo>
                    <a:cubicBezTo>
                      <a:pt x="1801469" y="232085"/>
                      <a:pt x="1797610" y="238099"/>
                      <a:pt x="1792224" y="242407"/>
                    </a:cubicBezTo>
                    <a:cubicBezTo>
                      <a:pt x="1785359" y="247899"/>
                      <a:pt x="1777144" y="251546"/>
                      <a:pt x="1770279" y="257038"/>
                    </a:cubicBezTo>
                    <a:cubicBezTo>
                      <a:pt x="1764893" y="261346"/>
                      <a:pt x="1761387" y="267842"/>
                      <a:pt x="1755648" y="271668"/>
                    </a:cubicBezTo>
                    <a:cubicBezTo>
                      <a:pt x="1746574" y="277717"/>
                      <a:pt x="1736141" y="281422"/>
                      <a:pt x="1726387" y="286299"/>
                    </a:cubicBezTo>
                    <a:cubicBezTo>
                      <a:pt x="1719072" y="296052"/>
                      <a:pt x="1713808" y="307754"/>
                      <a:pt x="1704442" y="315559"/>
                    </a:cubicBezTo>
                    <a:cubicBezTo>
                      <a:pt x="1698518" y="320496"/>
                      <a:pt x="1689393" y="319426"/>
                      <a:pt x="1682496" y="322875"/>
                    </a:cubicBezTo>
                    <a:cubicBezTo>
                      <a:pt x="1674633" y="326807"/>
                      <a:pt x="1667866" y="332628"/>
                      <a:pt x="1660551" y="337505"/>
                    </a:cubicBezTo>
                    <a:cubicBezTo>
                      <a:pt x="1628358" y="385793"/>
                      <a:pt x="1668064" y="334100"/>
                      <a:pt x="1616659" y="374081"/>
                    </a:cubicBezTo>
                    <a:cubicBezTo>
                      <a:pt x="1603049" y="384667"/>
                      <a:pt x="1594429" y="401093"/>
                      <a:pt x="1580083" y="410657"/>
                    </a:cubicBezTo>
                    <a:lnTo>
                      <a:pt x="1558138" y="425287"/>
                    </a:lnTo>
                    <a:cubicBezTo>
                      <a:pt x="1553261" y="432602"/>
                      <a:pt x="1549297" y="440616"/>
                      <a:pt x="1543507" y="447233"/>
                    </a:cubicBezTo>
                    <a:cubicBezTo>
                      <a:pt x="1513552" y="481467"/>
                      <a:pt x="1514732" y="478609"/>
                      <a:pt x="1484986" y="498439"/>
                    </a:cubicBezTo>
                    <a:cubicBezTo>
                      <a:pt x="1448663" y="552922"/>
                      <a:pt x="1495343" y="486011"/>
                      <a:pt x="1448410" y="542331"/>
                    </a:cubicBezTo>
                    <a:cubicBezTo>
                      <a:pt x="1442782" y="549085"/>
                      <a:pt x="1439271" y="557411"/>
                      <a:pt x="1433779" y="564276"/>
                    </a:cubicBezTo>
                    <a:cubicBezTo>
                      <a:pt x="1429471" y="569662"/>
                      <a:pt x="1423564" y="573609"/>
                      <a:pt x="1419149" y="578907"/>
                    </a:cubicBezTo>
                    <a:cubicBezTo>
                      <a:pt x="1411344" y="588273"/>
                      <a:pt x="1405137" y="598910"/>
                      <a:pt x="1397203" y="608167"/>
                    </a:cubicBezTo>
                    <a:cubicBezTo>
                      <a:pt x="1390470" y="616022"/>
                      <a:pt x="1381609" y="621947"/>
                      <a:pt x="1375258" y="630113"/>
                    </a:cubicBezTo>
                    <a:cubicBezTo>
                      <a:pt x="1364463" y="643993"/>
                      <a:pt x="1345997" y="674004"/>
                      <a:pt x="1345997" y="674004"/>
                    </a:cubicBezTo>
                    <a:cubicBezTo>
                      <a:pt x="1343559" y="681319"/>
                      <a:pt x="1342131" y="689053"/>
                      <a:pt x="1338682" y="695950"/>
                    </a:cubicBezTo>
                    <a:cubicBezTo>
                      <a:pt x="1334750" y="703814"/>
                      <a:pt x="1327138" y="709663"/>
                      <a:pt x="1324051" y="717895"/>
                    </a:cubicBezTo>
                    <a:cubicBezTo>
                      <a:pt x="1303247" y="773372"/>
                      <a:pt x="1332260" y="738946"/>
                      <a:pt x="1302106" y="769102"/>
                    </a:cubicBezTo>
                    <a:cubicBezTo>
                      <a:pt x="1279732" y="836225"/>
                      <a:pt x="1317133" y="731732"/>
                      <a:pt x="1272845" y="820308"/>
                    </a:cubicBezTo>
                    <a:cubicBezTo>
                      <a:pt x="1226630" y="912738"/>
                      <a:pt x="1289390" y="822632"/>
                      <a:pt x="1236269" y="893460"/>
                    </a:cubicBezTo>
                    <a:cubicBezTo>
                      <a:pt x="1219288" y="944404"/>
                      <a:pt x="1241101" y="889869"/>
                      <a:pt x="1214323" y="930036"/>
                    </a:cubicBezTo>
                    <a:cubicBezTo>
                      <a:pt x="1208274" y="939109"/>
                      <a:pt x="1205103" y="949829"/>
                      <a:pt x="1199693" y="959297"/>
                    </a:cubicBezTo>
                    <a:cubicBezTo>
                      <a:pt x="1179959" y="993832"/>
                      <a:pt x="1192282" y="969653"/>
                      <a:pt x="1170432" y="995873"/>
                    </a:cubicBezTo>
                    <a:cubicBezTo>
                      <a:pt x="1153538" y="1016146"/>
                      <a:pt x="1151910" y="1024719"/>
                      <a:pt x="1133856" y="1039764"/>
                    </a:cubicBezTo>
                    <a:cubicBezTo>
                      <a:pt x="1124490" y="1047569"/>
                      <a:pt x="1114516" y="1054623"/>
                      <a:pt x="1104595" y="1061710"/>
                    </a:cubicBezTo>
                    <a:cubicBezTo>
                      <a:pt x="1097441" y="1066820"/>
                      <a:pt x="1089515" y="1070848"/>
                      <a:pt x="1082650" y="1076340"/>
                    </a:cubicBezTo>
                    <a:cubicBezTo>
                      <a:pt x="1063422" y="1091722"/>
                      <a:pt x="1065044" y="1099364"/>
                      <a:pt x="1046074" y="1120231"/>
                    </a:cubicBezTo>
                    <a:cubicBezTo>
                      <a:pt x="1029836" y="1138093"/>
                      <a:pt x="1014952" y="1158048"/>
                      <a:pt x="994867" y="1171438"/>
                    </a:cubicBezTo>
                    <a:cubicBezTo>
                      <a:pt x="982405" y="1179746"/>
                      <a:pt x="952735" y="1198940"/>
                      <a:pt x="943661" y="1208014"/>
                    </a:cubicBezTo>
                    <a:cubicBezTo>
                      <a:pt x="935040" y="1216635"/>
                      <a:pt x="929815" y="1228163"/>
                      <a:pt x="921715" y="1237275"/>
                    </a:cubicBezTo>
                    <a:cubicBezTo>
                      <a:pt x="910260" y="1250162"/>
                      <a:pt x="894703" y="1259505"/>
                      <a:pt x="885139" y="1273851"/>
                    </a:cubicBezTo>
                    <a:cubicBezTo>
                      <a:pt x="880262" y="1281166"/>
                      <a:pt x="876001" y="1288931"/>
                      <a:pt x="870509" y="1295796"/>
                    </a:cubicBezTo>
                    <a:cubicBezTo>
                      <a:pt x="866201" y="1301182"/>
                      <a:pt x="859705" y="1304688"/>
                      <a:pt x="855879" y="1310427"/>
                    </a:cubicBezTo>
                    <a:cubicBezTo>
                      <a:pt x="849830" y="1319500"/>
                      <a:pt x="847943" y="1331079"/>
                      <a:pt x="841248" y="1339687"/>
                    </a:cubicBezTo>
                    <a:cubicBezTo>
                      <a:pt x="830662" y="1353297"/>
                      <a:pt x="804672" y="1376263"/>
                      <a:pt x="804672" y="1376263"/>
                    </a:cubicBezTo>
                    <a:cubicBezTo>
                      <a:pt x="802234" y="1386017"/>
                      <a:pt x="802345" y="1396795"/>
                      <a:pt x="797357" y="1405524"/>
                    </a:cubicBezTo>
                    <a:cubicBezTo>
                      <a:pt x="792224" y="1414506"/>
                      <a:pt x="782034" y="1419522"/>
                      <a:pt x="775411" y="1427470"/>
                    </a:cubicBezTo>
                    <a:cubicBezTo>
                      <a:pt x="729261" y="1482850"/>
                      <a:pt x="788723" y="1421471"/>
                      <a:pt x="746151" y="1464046"/>
                    </a:cubicBezTo>
                    <a:cubicBezTo>
                      <a:pt x="743712" y="1471361"/>
                      <a:pt x="743112" y="1479575"/>
                      <a:pt x="738835" y="1485991"/>
                    </a:cubicBezTo>
                    <a:cubicBezTo>
                      <a:pt x="733096" y="1494599"/>
                      <a:pt x="723623" y="1500082"/>
                      <a:pt x="716890" y="1507937"/>
                    </a:cubicBezTo>
                    <a:cubicBezTo>
                      <a:pt x="708956" y="1517194"/>
                      <a:pt x="701217" y="1526743"/>
                      <a:pt x="694944" y="1537198"/>
                    </a:cubicBezTo>
                    <a:cubicBezTo>
                      <a:pt x="686528" y="1551224"/>
                      <a:pt x="682379" y="1567689"/>
                      <a:pt x="672999" y="1581089"/>
                    </a:cubicBezTo>
                    <a:cubicBezTo>
                      <a:pt x="646750" y="1618588"/>
                      <a:pt x="642828" y="1610502"/>
                      <a:pt x="599847" y="1617665"/>
                    </a:cubicBezTo>
                    <a:cubicBezTo>
                      <a:pt x="543144" y="1674368"/>
                      <a:pt x="600678" y="1624518"/>
                      <a:pt x="534010" y="1661556"/>
                    </a:cubicBezTo>
                    <a:cubicBezTo>
                      <a:pt x="523352" y="1667477"/>
                      <a:pt x="513924" y="1675473"/>
                      <a:pt x="504749" y="1683502"/>
                    </a:cubicBezTo>
                    <a:cubicBezTo>
                      <a:pt x="494368" y="1692585"/>
                      <a:pt x="487546" y="1706064"/>
                      <a:pt x="475488" y="1712763"/>
                    </a:cubicBezTo>
                    <a:cubicBezTo>
                      <a:pt x="464619" y="1718801"/>
                      <a:pt x="451104" y="1717640"/>
                      <a:pt x="438912" y="1720078"/>
                    </a:cubicBezTo>
                    <a:cubicBezTo>
                      <a:pt x="431597" y="1724955"/>
                      <a:pt x="423832" y="1729216"/>
                      <a:pt x="416967" y="1734708"/>
                    </a:cubicBezTo>
                    <a:cubicBezTo>
                      <a:pt x="411581" y="1739017"/>
                      <a:pt x="408185" y="1745684"/>
                      <a:pt x="402336" y="1749339"/>
                    </a:cubicBezTo>
                    <a:cubicBezTo>
                      <a:pt x="388465" y="1758008"/>
                      <a:pt x="373075" y="1763969"/>
                      <a:pt x="358445" y="1771284"/>
                    </a:cubicBezTo>
                    <a:cubicBezTo>
                      <a:pt x="353568" y="1776161"/>
                      <a:pt x="348123" y="1780529"/>
                      <a:pt x="343815" y="1785915"/>
                    </a:cubicBezTo>
                    <a:cubicBezTo>
                      <a:pt x="338323" y="1792780"/>
                      <a:pt x="335401" y="1801643"/>
                      <a:pt x="329184" y="1807860"/>
                    </a:cubicBezTo>
                    <a:cubicBezTo>
                      <a:pt x="322967" y="1814077"/>
                      <a:pt x="314554" y="1817614"/>
                      <a:pt x="307239" y="1822491"/>
                    </a:cubicBezTo>
                    <a:cubicBezTo>
                      <a:pt x="302362" y="1832244"/>
                      <a:pt x="298388" y="1842504"/>
                      <a:pt x="292608" y="1851751"/>
                    </a:cubicBezTo>
                    <a:cubicBezTo>
                      <a:pt x="286146" y="1862090"/>
                      <a:pt x="276115" y="1870107"/>
                      <a:pt x="270663" y="1881012"/>
                    </a:cubicBezTo>
                    <a:cubicBezTo>
                      <a:pt x="259235" y="1903868"/>
                      <a:pt x="253304" y="1936249"/>
                      <a:pt x="248717" y="1961479"/>
                    </a:cubicBezTo>
                    <a:cubicBezTo>
                      <a:pt x="246064" y="1976072"/>
                      <a:pt x="244620" y="1990892"/>
                      <a:pt x="241402" y="2005371"/>
                    </a:cubicBezTo>
                    <a:cubicBezTo>
                      <a:pt x="239729" y="2012898"/>
                      <a:pt x="235957" y="2019836"/>
                      <a:pt x="234087" y="2027316"/>
                    </a:cubicBezTo>
                    <a:cubicBezTo>
                      <a:pt x="231071" y="2039378"/>
                      <a:pt x="231389" y="2052348"/>
                      <a:pt x="226771" y="2063892"/>
                    </a:cubicBezTo>
                    <a:cubicBezTo>
                      <a:pt x="221491" y="2077093"/>
                      <a:pt x="211731" y="2088039"/>
                      <a:pt x="204826" y="2100468"/>
                    </a:cubicBezTo>
                    <a:cubicBezTo>
                      <a:pt x="199530" y="2110001"/>
                      <a:pt x="194245" y="2119604"/>
                      <a:pt x="190195" y="2129729"/>
                    </a:cubicBezTo>
                    <a:cubicBezTo>
                      <a:pt x="164078" y="2195022"/>
                      <a:pt x="189083" y="2153342"/>
                      <a:pt x="160935" y="2195566"/>
                    </a:cubicBezTo>
                    <a:cubicBezTo>
                      <a:pt x="152788" y="2252586"/>
                      <a:pt x="154297" y="2251377"/>
                      <a:pt x="138989" y="2312609"/>
                    </a:cubicBezTo>
                    <a:cubicBezTo>
                      <a:pt x="137119" y="2320090"/>
                      <a:pt x="133792" y="2327141"/>
                      <a:pt x="131674" y="2334555"/>
                    </a:cubicBezTo>
                    <a:cubicBezTo>
                      <a:pt x="128912" y="2344222"/>
                      <a:pt x="126797" y="2354062"/>
                      <a:pt x="124359" y="2363815"/>
                    </a:cubicBezTo>
                    <a:cubicBezTo>
                      <a:pt x="121920" y="2388199"/>
                      <a:pt x="121849" y="2412937"/>
                      <a:pt x="117043" y="2436967"/>
                    </a:cubicBezTo>
                    <a:cubicBezTo>
                      <a:pt x="114468" y="2449843"/>
                      <a:pt x="104111" y="2460522"/>
                      <a:pt x="102413" y="2473543"/>
                    </a:cubicBezTo>
                    <a:cubicBezTo>
                      <a:pt x="96728" y="2517133"/>
                      <a:pt x="99078" y="2561439"/>
                      <a:pt x="95098" y="2605217"/>
                    </a:cubicBezTo>
                    <a:cubicBezTo>
                      <a:pt x="92906" y="2629324"/>
                      <a:pt x="80666" y="2648513"/>
                      <a:pt x="73152" y="2671054"/>
                    </a:cubicBezTo>
                    <a:cubicBezTo>
                      <a:pt x="60995" y="2707524"/>
                      <a:pt x="69326" y="2700990"/>
                      <a:pt x="58522" y="2744206"/>
                    </a:cubicBezTo>
                    <a:cubicBezTo>
                      <a:pt x="54782" y="2759167"/>
                      <a:pt x="48768" y="2773467"/>
                      <a:pt x="43891" y="2788097"/>
                    </a:cubicBezTo>
                    <a:cubicBezTo>
                      <a:pt x="41453" y="2805166"/>
                      <a:pt x="40453" y="2822503"/>
                      <a:pt x="36576" y="2839303"/>
                    </a:cubicBezTo>
                    <a:cubicBezTo>
                      <a:pt x="36575" y="2839307"/>
                      <a:pt x="18290" y="2894165"/>
                      <a:pt x="14631" y="2905140"/>
                    </a:cubicBezTo>
                    <a:cubicBezTo>
                      <a:pt x="12192" y="2912455"/>
                      <a:pt x="8827" y="2919525"/>
                      <a:pt x="7315" y="2927086"/>
                    </a:cubicBezTo>
                    <a:lnTo>
                      <a:pt x="0" y="2963662"/>
                    </a:lnTo>
                    <a:cubicBezTo>
                      <a:pt x="2438" y="2978292"/>
                      <a:pt x="-4079" y="2998058"/>
                      <a:pt x="7315" y="3007553"/>
                    </a:cubicBezTo>
                    <a:cubicBezTo>
                      <a:pt x="44793" y="3038785"/>
                      <a:pt x="44089" y="2987189"/>
                      <a:pt x="51207" y="2978292"/>
                    </a:cubicBezTo>
                    <a:cubicBezTo>
                      <a:pt x="56699" y="2971427"/>
                      <a:pt x="65837" y="2968539"/>
                      <a:pt x="73152" y="2963662"/>
                    </a:cubicBezTo>
                    <a:cubicBezTo>
                      <a:pt x="75590" y="2956347"/>
                      <a:pt x="80467" y="2949427"/>
                      <a:pt x="80467" y="2941716"/>
                    </a:cubicBezTo>
                    <a:cubicBezTo>
                      <a:pt x="80467" y="2924060"/>
                      <a:pt x="71610" y="2900513"/>
                      <a:pt x="65837" y="2883195"/>
                    </a:cubicBezTo>
                    <a:cubicBezTo>
                      <a:pt x="88692" y="2791773"/>
                      <a:pt x="59489" y="2905410"/>
                      <a:pt x="80467" y="2831988"/>
                    </a:cubicBezTo>
                    <a:cubicBezTo>
                      <a:pt x="83229" y="2822321"/>
                      <a:pt x="83822" y="2811968"/>
                      <a:pt x="87783" y="2802727"/>
                    </a:cubicBezTo>
                    <a:cubicBezTo>
                      <a:pt x="91246" y="2794646"/>
                      <a:pt x="97536" y="2788097"/>
                      <a:pt x="102413" y="2780782"/>
                    </a:cubicBezTo>
                    <a:cubicBezTo>
                      <a:pt x="104851" y="2749083"/>
                      <a:pt x="103869" y="2716932"/>
                      <a:pt x="109728" y="2685684"/>
                    </a:cubicBezTo>
                    <a:cubicBezTo>
                      <a:pt x="111348" y="2677043"/>
                      <a:pt x="120427" y="2671603"/>
                      <a:pt x="124359" y="2663739"/>
                    </a:cubicBezTo>
                    <a:cubicBezTo>
                      <a:pt x="130504" y="2651449"/>
                      <a:pt x="135474" y="2624248"/>
                      <a:pt x="138989" y="2612532"/>
                    </a:cubicBezTo>
                    <a:cubicBezTo>
                      <a:pt x="143420" y="2597761"/>
                      <a:pt x="151083" y="2583853"/>
                      <a:pt x="153619" y="2568641"/>
                    </a:cubicBezTo>
                    <a:cubicBezTo>
                      <a:pt x="156058" y="2554011"/>
                      <a:pt x="159095" y="2539468"/>
                      <a:pt x="160935" y="2524750"/>
                    </a:cubicBezTo>
                    <a:cubicBezTo>
                      <a:pt x="163975" y="2500434"/>
                      <a:pt x="163116" y="2475560"/>
                      <a:pt x="168250" y="2451598"/>
                    </a:cubicBezTo>
                    <a:cubicBezTo>
                      <a:pt x="170535" y="2440935"/>
                      <a:pt x="179051" y="2432548"/>
                      <a:pt x="182880" y="2422337"/>
                    </a:cubicBezTo>
                    <a:cubicBezTo>
                      <a:pt x="186410" y="2412923"/>
                      <a:pt x="187757" y="2402830"/>
                      <a:pt x="190195" y="2393076"/>
                    </a:cubicBezTo>
                    <a:cubicBezTo>
                      <a:pt x="192634" y="2354062"/>
                      <a:pt x="191983" y="2314731"/>
                      <a:pt x="197511" y="2276033"/>
                    </a:cubicBezTo>
                    <a:cubicBezTo>
                      <a:pt x="199368" y="2263034"/>
                      <a:pt x="207530" y="2251752"/>
                      <a:pt x="212141" y="2239457"/>
                    </a:cubicBezTo>
                    <a:cubicBezTo>
                      <a:pt x="220502" y="2217159"/>
                      <a:pt x="219404" y="2210275"/>
                      <a:pt x="234087" y="2188251"/>
                    </a:cubicBezTo>
                    <a:cubicBezTo>
                      <a:pt x="237913" y="2182512"/>
                      <a:pt x="243840" y="2178497"/>
                      <a:pt x="248717" y="2173620"/>
                    </a:cubicBezTo>
                    <a:cubicBezTo>
                      <a:pt x="272265" y="2102976"/>
                      <a:pt x="234503" y="2212814"/>
                      <a:pt x="270663" y="2122414"/>
                    </a:cubicBezTo>
                    <a:cubicBezTo>
                      <a:pt x="276391" y="2108095"/>
                      <a:pt x="280416" y="2093153"/>
                      <a:pt x="285293" y="2078523"/>
                    </a:cubicBezTo>
                    <a:cubicBezTo>
                      <a:pt x="287731" y="2071208"/>
                      <a:pt x="290738" y="2064058"/>
                      <a:pt x="292608" y="2056577"/>
                    </a:cubicBezTo>
                    <a:cubicBezTo>
                      <a:pt x="294954" y="2047194"/>
                      <a:pt x="301989" y="2015871"/>
                      <a:pt x="307239" y="2005371"/>
                    </a:cubicBezTo>
                    <a:cubicBezTo>
                      <a:pt x="311171" y="1997507"/>
                      <a:pt x="317937" y="1991289"/>
                      <a:pt x="321869" y="1983425"/>
                    </a:cubicBezTo>
                    <a:cubicBezTo>
                      <a:pt x="325317" y="1976528"/>
                      <a:pt x="325217" y="1968091"/>
                      <a:pt x="329184" y="1961479"/>
                    </a:cubicBezTo>
                    <a:cubicBezTo>
                      <a:pt x="332732" y="1955565"/>
                      <a:pt x="339677" y="1952366"/>
                      <a:pt x="343815" y="1946849"/>
                    </a:cubicBezTo>
                    <a:cubicBezTo>
                      <a:pt x="354365" y="1932782"/>
                      <a:pt x="360642" y="1915391"/>
                      <a:pt x="373075" y="1902958"/>
                    </a:cubicBezTo>
                    <a:cubicBezTo>
                      <a:pt x="377952" y="1898081"/>
                      <a:pt x="383291" y="1893626"/>
                      <a:pt x="387706" y="1888327"/>
                    </a:cubicBezTo>
                    <a:cubicBezTo>
                      <a:pt x="441525" y="1823745"/>
                      <a:pt x="370584" y="1898134"/>
                      <a:pt x="446227" y="1822491"/>
                    </a:cubicBezTo>
                    <a:cubicBezTo>
                      <a:pt x="458025" y="1810693"/>
                      <a:pt x="466654" y="1800151"/>
                      <a:pt x="482803" y="1793230"/>
                    </a:cubicBezTo>
                    <a:cubicBezTo>
                      <a:pt x="492044" y="1789270"/>
                      <a:pt x="502310" y="1788353"/>
                      <a:pt x="512064" y="1785915"/>
                    </a:cubicBezTo>
                    <a:cubicBezTo>
                      <a:pt x="516941" y="1781038"/>
                      <a:pt x="520237" y="1773706"/>
                      <a:pt x="526695" y="1771284"/>
                    </a:cubicBezTo>
                    <a:cubicBezTo>
                      <a:pt x="540583" y="1766076"/>
                      <a:pt x="556042" y="1766878"/>
                      <a:pt x="570586" y="1763969"/>
                    </a:cubicBezTo>
                    <a:cubicBezTo>
                      <a:pt x="580445" y="1761997"/>
                      <a:pt x="590093" y="1759092"/>
                      <a:pt x="599847" y="1756654"/>
                    </a:cubicBezTo>
                    <a:cubicBezTo>
                      <a:pt x="644529" y="1734312"/>
                      <a:pt x="621396" y="1749734"/>
                      <a:pt x="665683" y="1705447"/>
                    </a:cubicBezTo>
                    <a:lnTo>
                      <a:pt x="665683" y="1705447"/>
                    </a:lnTo>
                    <a:lnTo>
                      <a:pt x="709575" y="1676187"/>
                    </a:lnTo>
                    <a:lnTo>
                      <a:pt x="731520" y="1661556"/>
                    </a:lnTo>
                    <a:cubicBezTo>
                      <a:pt x="773451" y="1598664"/>
                      <a:pt x="717619" y="1672677"/>
                      <a:pt x="768096" y="1632295"/>
                    </a:cubicBezTo>
                    <a:cubicBezTo>
                      <a:pt x="774961" y="1626803"/>
                      <a:pt x="777235" y="1617215"/>
                      <a:pt x="782727" y="1610350"/>
                    </a:cubicBezTo>
                    <a:cubicBezTo>
                      <a:pt x="787035" y="1604964"/>
                      <a:pt x="793049" y="1601105"/>
                      <a:pt x="797357" y="1595719"/>
                    </a:cubicBezTo>
                    <a:cubicBezTo>
                      <a:pt x="802849" y="1588854"/>
                      <a:pt x="806495" y="1580639"/>
                      <a:pt x="811987" y="1573774"/>
                    </a:cubicBezTo>
                    <a:cubicBezTo>
                      <a:pt x="816296" y="1568388"/>
                      <a:pt x="822792" y="1564882"/>
                      <a:pt x="826618" y="1559143"/>
                    </a:cubicBezTo>
                    <a:cubicBezTo>
                      <a:pt x="832667" y="1550070"/>
                      <a:pt x="835199" y="1538956"/>
                      <a:pt x="841248" y="1529883"/>
                    </a:cubicBezTo>
                    <a:cubicBezTo>
                      <a:pt x="845074" y="1524144"/>
                      <a:pt x="851741" y="1520770"/>
                      <a:pt x="855879" y="1515252"/>
                    </a:cubicBezTo>
                    <a:cubicBezTo>
                      <a:pt x="898550" y="1458356"/>
                      <a:pt x="866241" y="1483959"/>
                      <a:pt x="907085" y="1456731"/>
                    </a:cubicBezTo>
                    <a:lnTo>
                      <a:pt x="965607" y="1368948"/>
                    </a:lnTo>
                    <a:lnTo>
                      <a:pt x="980237" y="1347003"/>
                    </a:lnTo>
                    <a:cubicBezTo>
                      <a:pt x="985114" y="1339688"/>
                      <a:pt x="988650" y="1331274"/>
                      <a:pt x="994867" y="1325057"/>
                    </a:cubicBezTo>
                    <a:cubicBezTo>
                      <a:pt x="1010891" y="1309034"/>
                      <a:pt x="1011822" y="1310016"/>
                      <a:pt x="1024128" y="1288481"/>
                    </a:cubicBezTo>
                    <a:cubicBezTo>
                      <a:pt x="1067375" y="1212799"/>
                      <a:pt x="1006320" y="1307652"/>
                      <a:pt x="1060704" y="1229959"/>
                    </a:cubicBezTo>
                    <a:cubicBezTo>
                      <a:pt x="1070787" y="1215554"/>
                      <a:pt x="1075334" y="1195821"/>
                      <a:pt x="1089965" y="1186068"/>
                    </a:cubicBezTo>
                    <a:lnTo>
                      <a:pt x="1111911" y="1171438"/>
                    </a:lnTo>
                    <a:cubicBezTo>
                      <a:pt x="1123514" y="1136629"/>
                      <a:pt x="1111091" y="1158926"/>
                      <a:pt x="1141171" y="1134862"/>
                    </a:cubicBezTo>
                    <a:cubicBezTo>
                      <a:pt x="1146557" y="1130553"/>
                      <a:pt x="1151493" y="1125617"/>
                      <a:pt x="1155802" y="1120231"/>
                    </a:cubicBezTo>
                    <a:cubicBezTo>
                      <a:pt x="1161294" y="1113366"/>
                      <a:pt x="1163567" y="1103778"/>
                      <a:pt x="1170432" y="1098286"/>
                    </a:cubicBezTo>
                    <a:cubicBezTo>
                      <a:pt x="1176453" y="1093469"/>
                      <a:pt x="1185063" y="1093409"/>
                      <a:pt x="1192378" y="1090971"/>
                    </a:cubicBezTo>
                    <a:cubicBezTo>
                      <a:pt x="1197255" y="1086094"/>
                      <a:pt x="1202700" y="1081726"/>
                      <a:pt x="1207008" y="1076340"/>
                    </a:cubicBezTo>
                    <a:cubicBezTo>
                      <a:pt x="1212500" y="1069475"/>
                      <a:pt x="1215422" y="1060612"/>
                      <a:pt x="1221639" y="1054395"/>
                    </a:cubicBezTo>
                    <a:cubicBezTo>
                      <a:pt x="1227856" y="1048178"/>
                      <a:pt x="1236719" y="1045256"/>
                      <a:pt x="1243584" y="1039764"/>
                    </a:cubicBezTo>
                    <a:cubicBezTo>
                      <a:pt x="1248970" y="1035456"/>
                      <a:pt x="1253338" y="1030011"/>
                      <a:pt x="1258215" y="1025134"/>
                    </a:cubicBezTo>
                    <a:cubicBezTo>
                      <a:pt x="1276601" y="969974"/>
                      <a:pt x="1249661" y="1035825"/>
                      <a:pt x="1287475" y="988558"/>
                    </a:cubicBezTo>
                    <a:cubicBezTo>
                      <a:pt x="1292292" y="982537"/>
                      <a:pt x="1291046" y="973353"/>
                      <a:pt x="1294791" y="966612"/>
                    </a:cubicBezTo>
                    <a:cubicBezTo>
                      <a:pt x="1303330" y="951241"/>
                      <a:pt x="1318490" y="939402"/>
                      <a:pt x="1324051" y="922721"/>
                    </a:cubicBezTo>
                    <a:cubicBezTo>
                      <a:pt x="1330021" y="904814"/>
                      <a:pt x="1334699" y="887332"/>
                      <a:pt x="1345997" y="871515"/>
                    </a:cubicBezTo>
                    <a:cubicBezTo>
                      <a:pt x="1352010" y="863097"/>
                      <a:pt x="1360628" y="856884"/>
                      <a:pt x="1367943" y="849569"/>
                    </a:cubicBezTo>
                    <a:cubicBezTo>
                      <a:pt x="1375669" y="826390"/>
                      <a:pt x="1373682" y="825936"/>
                      <a:pt x="1389888" y="805678"/>
                    </a:cubicBezTo>
                    <a:cubicBezTo>
                      <a:pt x="1394197" y="800292"/>
                      <a:pt x="1400210" y="796433"/>
                      <a:pt x="1404519" y="791047"/>
                    </a:cubicBezTo>
                    <a:cubicBezTo>
                      <a:pt x="1427531" y="762282"/>
                      <a:pt x="1412323" y="774171"/>
                      <a:pt x="1433779" y="739841"/>
                    </a:cubicBezTo>
                    <a:cubicBezTo>
                      <a:pt x="1440241" y="729502"/>
                      <a:pt x="1448410" y="720334"/>
                      <a:pt x="1455725" y="710580"/>
                    </a:cubicBezTo>
                    <a:cubicBezTo>
                      <a:pt x="1474111" y="655422"/>
                      <a:pt x="1447171" y="721273"/>
                      <a:pt x="1484986" y="674004"/>
                    </a:cubicBezTo>
                    <a:cubicBezTo>
                      <a:pt x="1489803" y="667983"/>
                      <a:pt x="1487567" y="658145"/>
                      <a:pt x="1492301" y="652059"/>
                    </a:cubicBezTo>
                    <a:cubicBezTo>
                      <a:pt x="1505004" y="635727"/>
                      <a:pt x="1521561" y="622798"/>
                      <a:pt x="1536192" y="608167"/>
                    </a:cubicBezTo>
                    <a:cubicBezTo>
                      <a:pt x="1541069" y="603290"/>
                      <a:pt x="1545084" y="597363"/>
                      <a:pt x="1550823" y="593537"/>
                    </a:cubicBezTo>
                    <a:cubicBezTo>
                      <a:pt x="1558138" y="588660"/>
                      <a:pt x="1566152" y="584696"/>
                      <a:pt x="1572768" y="578907"/>
                    </a:cubicBezTo>
                    <a:cubicBezTo>
                      <a:pt x="1585744" y="567553"/>
                      <a:pt x="1594998" y="551895"/>
                      <a:pt x="1609344" y="542331"/>
                    </a:cubicBezTo>
                    <a:cubicBezTo>
                      <a:pt x="1645636" y="518136"/>
                      <a:pt x="1625073" y="533917"/>
                      <a:pt x="1667866" y="491124"/>
                    </a:cubicBezTo>
                    <a:lnTo>
                      <a:pt x="1689811" y="469179"/>
                    </a:lnTo>
                    <a:cubicBezTo>
                      <a:pt x="1694688" y="464302"/>
                      <a:pt x="1700304" y="460066"/>
                      <a:pt x="1704442" y="454548"/>
                    </a:cubicBezTo>
                    <a:cubicBezTo>
                      <a:pt x="1711757" y="444794"/>
                      <a:pt x="1717021" y="433092"/>
                      <a:pt x="1726387" y="425287"/>
                    </a:cubicBezTo>
                    <a:cubicBezTo>
                      <a:pt x="1732311" y="420351"/>
                      <a:pt x="1741018" y="420410"/>
                      <a:pt x="1748333" y="417972"/>
                    </a:cubicBezTo>
                    <a:cubicBezTo>
                      <a:pt x="1755648" y="410657"/>
                      <a:pt x="1763656" y="403974"/>
                      <a:pt x="1770279" y="396027"/>
                    </a:cubicBezTo>
                    <a:cubicBezTo>
                      <a:pt x="1775907" y="389273"/>
                      <a:pt x="1778692" y="380298"/>
                      <a:pt x="1784909" y="374081"/>
                    </a:cubicBezTo>
                    <a:cubicBezTo>
                      <a:pt x="1793530" y="365460"/>
                      <a:pt x="1805549" y="360756"/>
                      <a:pt x="1814170" y="352135"/>
                    </a:cubicBezTo>
                    <a:cubicBezTo>
                      <a:pt x="1847257" y="319048"/>
                      <a:pt x="1808022" y="337116"/>
                      <a:pt x="1850746" y="322875"/>
                    </a:cubicBezTo>
                    <a:cubicBezTo>
                      <a:pt x="1884290" y="289328"/>
                      <a:pt x="1841493" y="329044"/>
                      <a:pt x="1894637" y="293614"/>
                    </a:cubicBezTo>
                    <a:cubicBezTo>
                      <a:pt x="1900376" y="289788"/>
                      <a:pt x="1903749" y="283121"/>
                      <a:pt x="1909267" y="278983"/>
                    </a:cubicBezTo>
                    <a:cubicBezTo>
                      <a:pt x="1936501" y="258558"/>
                      <a:pt x="1946596" y="249534"/>
                      <a:pt x="1975104" y="242407"/>
                    </a:cubicBezTo>
                    <a:cubicBezTo>
                      <a:pt x="1987166" y="239391"/>
                      <a:pt x="1999488" y="237530"/>
                      <a:pt x="2011680" y="235092"/>
                    </a:cubicBezTo>
                    <a:cubicBezTo>
                      <a:pt x="2047007" y="199768"/>
                      <a:pt x="2002116" y="242744"/>
                      <a:pt x="2048256" y="205831"/>
                    </a:cubicBezTo>
                    <a:cubicBezTo>
                      <a:pt x="2053642" y="201523"/>
                      <a:pt x="2057148" y="195027"/>
                      <a:pt x="2062887" y="191201"/>
                    </a:cubicBezTo>
                    <a:cubicBezTo>
                      <a:pt x="2071960" y="185152"/>
                      <a:pt x="2083074" y="182620"/>
                      <a:pt x="2092147" y="176571"/>
                    </a:cubicBezTo>
                    <a:cubicBezTo>
                      <a:pt x="2097886" y="172745"/>
                      <a:pt x="2100499" y="164794"/>
                      <a:pt x="2106778" y="161940"/>
                    </a:cubicBezTo>
                    <a:cubicBezTo>
                      <a:pt x="2127837" y="152368"/>
                      <a:pt x="2151925" y="150341"/>
                      <a:pt x="2172615" y="139995"/>
                    </a:cubicBezTo>
                    <a:cubicBezTo>
                      <a:pt x="2209739" y="121432"/>
                      <a:pt x="2192802" y="131413"/>
                      <a:pt x="2223821" y="110734"/>
                    </a:cubicBezTo>
                    <a:cubicBezTo>
                      <a:pt x="2228698" y="103419"/>
                      <a:pt x="2237361" y="97512"/>
                      <a:pt x="2238451" y="88788"/>
                    </a:cubicBezTo>
                    <a:cubicBezTo>
                      <a:pt x="2241293" y="66053"/>
                      <a:pt x="2229632" y="46674"/>
                      <a:pt x="2216506" y="30267"/>
                    </a:cubicBezTo>
                    <a:cubicBezTo>
                      <a:pt x="2212197" y="24881"/>
                      <a:pt x="2207261" y="19945"/>
                      <a:pt x="2201875" y="15636"/>
                    </a:cubicBezTo>
                    <a:cubicBezTo>
                      <a:pt x="2195010" y="10144"/>
                      <a:pt x="2188011" y="4469"/>
                      <a:pt x="2179930" y="1006"/>
                    </a:cubicBezTo>
                    <a:cubicBezTo>
                      <a:pt x="2170689" y="-2954"/>
                      <a:pt x="2182369" y="5883"/>
                      <a:pt x="2172615" y="832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 55"/>
              <p:cNvSpPr/>
              <p:nvPr/>
            </p:nvSpPr>
            <p:spPr>
              <a:xfrm>
                <a:off x="3925920" y="3609223"/>
                <a:ext cx="297958" cy="69525"/>
              </a:xfrm>
              <a:custGeom>
                <a:avLst/>
                <a:gdLst>
                  <a:gd name="connsiteX0" fmla="*/ 0 w 298789"/>
                  <a:gd name="connsiteY0" fmla="*/ 0 h 68999"/>
                  <a:gd name="connsiteX1" fmla="*/ 95303 w 298789"/>
                  <a:gd name="connsiteY1" fmla="*/ 2576 h 68999"/>
                  <a:gd name="connsiteX2" fmla="*/ 121061 w 298789"/>
                  <a:gd name="connsiteY2" fmla="*/ 10303 h 68999"/>
                  <a:gd name="connsiteX3" fmla="*/ 141667 w 298789"/>
                  <a:gd name="connsiteY3" fmla="*/ 15455 h 68999"/>
                  <a:gd name="connsiteX4" fmla="*/ 151970 w 298789"/>
                  <a:gd name="connsiteY4" fmla="*/ 18031 h 68999"/>
                  <a:gd name="connsiteX5" fmla="*/ 164849 w 298789"/>
                  <a:gd name="connsiteY5" fmla="*/ 23182 h 68999"/>
                  <a:gd name="connsiteX6" fmla="*/ 180304 w 298789"/>
                  <a:gd name="connsiteY6" fmla="*/ 30910 h 68999"/>
                  <a:gd name="connsiteX7" fmla="*/ 188031 w 298789"/>
                  <a:gd name="connsiteY7" fmla="*/ 36061 h 68999"/>
                  <a:gd name="connsiteX8" fmla="*/ 203486 w 298789"/>
                  <a:gd name="connsiteY8" fmla="*/ 43788 h 68999"/>
                  <a:gd name="connsiteX9" fmla="*/ 211213 w 298789"/>
                  <a:gd name="connsiteY9" fmla="*/ 54092 h 68999"/>
                  <a:gd name="connsiteX10" fmla="*/ 216365 w 298789"/>
                  <a:gd name="connsiteY10" fmla="*/ 61819 h 68999"/>
                  <a:gd name="connsiteX11" fmla="*/ 298789 w 298789"/>
                  <a:gd name="connsiteY11" fmla="*/ 66970 h 6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8789" h="68999">
                    <a:moveTo>
                      <a:pt x="0" y="0"/>
                    </a:moveTo>
                    <a:cubicBezTo>
                      <a:pt x="31768" y="859"/>
                      <a:pt x="63561" y="1027"/>
                      <a:pt x="95303" y="2576"/>
                    </a:cubicBezTo>
                    <a:cubicBezTo>
                      <a:pt x="100378" y="2824"/>
                      <a:pt x="118349" y="9625"/>
                      <a:pt x="121061" y="10303"/>
                    </a:cubicBezTo>
                    <a:lnTo>
                      <a:pt x="141667" y="15455"/>
                    </a:lnTo>
                    <a:cubicBezTo>
                      <a:pt x="145101" y="16314"/>
                      <a:pt x="148683" y="16716"/>
                      <a:pt x="151970" y="18031"/>
                    </a:cubicBezTo>
                    <a:cubicBezTo>
                      <a:pt x="156263" y="19748"/>
                      <a:pt x="160640" y="21269"/>
                      <a:pt x="164849" y="23182"/>
                    </a:cubicBezTo>
                    <a:cubicBezTo>
                      <a:pt x="170093" y="25565"/>
                      <a:pt x="175269" y="28113"/>
                      <a:pt x="180304" y="30910"/>
                    </a:cubicBezTo>
                    <a:cubicBezTo>
                      <a:pt x="183010" y="32413"/>
                      <a:pt x="185262" y="34677"/>
                      <a:pt x="188031" y="36061"/>
                    </a:cubicBezTo>
                    <a:cubicBezTo>
                      <a:pt x="209364" y="46728"/>
                      <a:pt x="181333" y="29022"/>
                      <a:pt x="203486" y="43788"/>
                    </a:cubicBezTo>
                    <a:cubicBezTo>
                      <a:pt x="206062" y="47223"/>
                      <a:pt x="208718" y="50599"/>
                      <a:pt x="211213" y="54092"/>
                    </a:cubicBezTo>
                    <a:cubicBezTo>
                      <a:pt x="213012" y="56611"/>
                      <a:pt x="213740" y="60178"/>
                      <a:pt x="216365" y="61819"/>
                    </a:cubicBezTo>
                    <a:cubicBezTo>
                      <a:pt x="235902" y="74029"/>
                      <a:pt x="296669" y="66970"/>
                      <a:pt x="298789" y="66970"/>
                    </a:cubicBezTo>
                  </a:path>
                </a:pathLst>
              </a:cu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 56"/>
              <p:cNvSpPr/>
              <p:nvPr/>
            </p:nvSpPr>
            <p:spPr>
              <a:xfrm>
                <a:off x="3904774" y="3619156"/>
                <a:ext cx="28835" cy="238369"/>
              </a:xfrm>
              <a:custGeom>
                <a:avLst/>
                <a:gdLst>
                  <a:gd name="connsiteX0" fmla="*/ 5152 w 28620"/>
                  <a:gd name="connsiteY0" fmla="*/ 0 h 236972"/>
                  <a:gd name="connsiteX1" fmla="*/ 7728 w 28620"/>
                  <a:gd name="connsiteY1" fmla="*/ 66971 h 236972"/>
                  <a:gd name="connsiteX2" fmla="*/ 0 w 28620"/>
                  <a:gd name="connsiteY2" fmla="*/ 90152 h 236972"/>
                  <a:gd name="connsiteX3" fmla="*/ 2576 w 28620"/>
                  <a:gd name="connsiteY3" fmla="*/ 136516 h 236972"/>
                  <a:gd name="connsiteX4" fmla="*/ 10303 w 28620"/>
                  <a:gd name="connsiteY4" fmla="*/ 151971 h 236972"/>
                  <a:gd name="connsiteX5" fmla="*/ 12879 w 28620"/>
                  <a:gd name="connsiteY5" fmla="*/ 159698 h 236972"/>
                  <a:gd name="connsiteX6" fmla="*/ 25758 w 28620"/>
                  <a:gd name="connsiteY6" fmla="*/ 193183 h 236972"/>
                  <a:gd name="connsiteX7" fmla="*/ 28334 w 28620"/>
                  <a:gd name="connsiteY7" fmla="*/ 236972 h 23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620" h="236972">
                    <a:moveTo>
                      <a:pt x="5152" y="0"/>
                    </a:moveTo>
                    <a:cubicBezTo>
                      <a:pt x="14621" y="28410"/>
                      <a:pt x="14116" y="20658"/>
                      <a:pt x="7728" y="66971"/>
                    </a:cubicBezTo>
                    <a:cubicBezTo>
                      <a:pt x="6615" y="75040"/>
                      <a:pt x="0" y="90152"/>
                      <a:pt x="0" y="90152"/>
                    </a:cubicBezTo>
                    <a:cubicBezTo>
                      <a:pt x="859" y="105607"/>
                      <a:pt x="1108" y="121107"/>
                      <a:pt x="2576" y="136516"/>
                    </a:cubicBezTo>
                    <a:cubicBezTo>
                      <a:pt x="3338" y="144514"/>
                      <a:pt x="6830" y="145025"/>
                      <a:pt x="10303" y="151971"/>
                    </a:cubicBezTo>
                    <a:cubicBezTo>
                      <a:pt x="11517" y="154399"/>
                      <a:pt x="11904" y="157164"/>
                      <a:pt x="12879" y="159698"/>
                    </a:cubicBezTo>
                    <a:cubicBezTo>
                      <a:pt x="27018" y="196460"/>
                      <a:pt x="19427" y="174193"/>
                      <a:pt x="25758" y="193183"/>
                    </a:cubicBezTo>
                    <a:cubicBezTo>
                      <a:pt x="29887" y="217954"/>
                      <a:pt x="28334" y="203415"/>
                      <a:pt x="28334" y="236972"/>
                    </a:cubicBezTo>
                  </a:path>
                </a:pathLst>
              </a:cu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 57"/>
              <p:cNvSpPr/>
              <p:nvPr/>
            </p:nvSpPr>
            <p:spPr>
              <a:xfrm>
                <a:off x="3964366" y="3644978"/>
                <a:ext cx="61514" cy="363513"/>
              </a:xfrm>
              <a:custGeom>
                <a:avLst/>
                <a:gdLst>
                  <a:gd name="connsiteX0" fmla="*/ 0 w 61819"/>
                  <a:gd name="connsiteY0" fmla="*/ 0 h 363184"/>
                  <a:gd name="connsiteX1" fmla="*/ 2576 w 61819"/>
                  <a:gd name="connsiteY1" fmla="*/ 72122 h 363184"/>
                  <a:gd name="connsiteX2" fmla="*/ 15455 w 61819"/>
                  <a:gd name="connsiteY2" fmla="*/ 87576 h 363184"/>
                  <a:gd name="connsiteX3" fmla="*/ 25758 w 61819"/>
                  <a:gd name="connsiteY3" fmla="*/ 103031 h 363184"/>
                  <a:gd name="connsiteX4" fmla="*/ 30909 w 61819"/>
                  <a:gd name="connsiteY4" fmla="*/ 110758 h 363184"/>
                  <a:gd name="connsiteX5" fmla="*/ 28334 w 61819"/>
                  <a:gd name="connsiteY5" fmla="*/ 144244 h 363184"/>
                  <a:gd name="connsiteX6" fmla="*/ 18031 w 61819"/>
                  <a:gd name="connsiteY6" fmla="*/ 167425 h 363184"/>
                  <a:gd name="connsiteX7" fmla="*/ 15455 w 61819"/>
                  <a:gd name="connsiteY7" fmla="*/ 182880 h 363184"/>
                  <a:gd name="connsiteX8" fmla="*/ 12879 w 61819"/>
                  <a:gd name="connsiteY8" fmla="*/ 193183 h 363184"/>
                  <a:gd name="connsiteX9" fmla="*/ 15455 w 61819"/>
                  <a:gd name="connsiteY9" fmla="*/ 236971 h 363184"/>
                  <a:gd name="connsiteX10" fmla="*/ 18031 w 61819"/>
                  <a:gd name="connsiteY10" fmla="*/ 309093 h 363184"/>
                  <a:gd name="connsiteX11" fmla="*/ 23182 w 61819"/>
                  <a:gd name="connsiteY11" fmla="*/ 319396 h 363184"/>
                  <a:gd name="connsiteX12" fmla="*/ 30909 w 61819"/>
                  <a:gd name="connsiteY12" fmla="*/ 329699 h 363184"/>
                  <a:gd name="connsiteX13" fmla="*/ 43788 w 61819"/>
                  <a:gd name="connsiteY13" fmla="*/ 345154 h 363184"/>
                  <a:gd name="connsiteX14" fmla="*/ 56667 w 61819"/>
                  <a:gd name="connsiteY14" fmla="*/ 355457 h 363184"/>
                  <a:gd name="connsiteX15" fmla="*/ 61819 w 61819"/>
                  <a:gd name="connsiteY15" fmla="*/ 363184 h 363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819" h="363184">
                    <a:moveTo>
                      <a:pt x="0" y="0"/>
                    </a:moveTo>
                    <a:cubicBezTo>
                      <a:pt x="859" y="24041"/>
                      <a:pt x="259" y="48178"/>
                      <a:pt x="2576" y="72122"/>
                    </a:cubicBezTo>
                    <a:cubicBezTo>
                      <a:pt x="3012" y="76626"/>
                      <a:pt x="13466" y="85018"/>
                      <a:pt x="15455" y="87576"/>
                    </a:cubicBezTo>
                    <a:cubicBezTo>
                      <a:pt x="19256" y="92463"/>
                      <a:pt x="22324" y="97879"/>
                      <a:pt x="25758" y="103031"/>
                    </a:cubicBezTo>
                    <a:lnTo>
                      <a:pt x="30909" y="110758"/>
                    </a:lnTo>
                    <a:cubicBezTo>
                      <a:pt x="30051" y="121920"/>
                      <a:pt x="30174" y="133201"/>
                      <a:pt x="28334" y="144244"/>
                    </a:cubicBezTo>
                    <a:cubicBezTo>
                      <a:pt x="27513" y="149172"/>
                      <a:pt x="20469" y="162549"/>
                      <a:pt x="18031" y="167425"/>
                    </a:cubicBezTo>
                    <a:cubicBezTo>
                      <a:pt x="17172" y="172577"/>
                      <a:pt x="16479" y="177759"/>
                      <a:pt x="15455" y="182880"/>
                    </a:cubicBezTo>
                    <a:cubicBezTo>
                      <a:pt x="14761" y="186351"/>
                      <a:pt x="12879" y="189643"/>
                      <a:pt x="12879" y="193183"/>
                    </a:cubicBezTo>
                    <a:cubicBezTo>
                      <a:pt x="12879" y="207804"/>
                      <a:pt x="14806" y="222364"/>
                      <a:pt x="15455" y="236971"/>
                    </a:cubicBezTo>
                    <a:cubicBezTo>
                      <a:pt x="16523" y="261003"/>
                      <a:pt x="15786" y="285142"/>
                      <a:pt x="18031" y="309093"/>
                    </a:cubicBezTo>
                    <a:cubicBezTo>
                      <a:pt x="18389" y="312916"/>
                      <a:pt x="21147" y="316140"/>
                      <a:pt x="23182" y="319396"/>
                    </a:cubicBezTo>
                    <a:cubicBezTo>
                      <a:pt x="25457" y="323036"/>
                      <a:pt x="28414" y="326206"/>
                      <a:pt x="30909" y="329699"/>
                    </a:cubicBezTo>
                    <a:cubicBezTo>
                      <a:pt x="37440" y="338843"/>
                      <a:pt x="34626" y="337137"/>
                      <a:pt x="43788" y="345154"/>
                    </a:cubicBezTo>
                    <a:cubicBezTo>
                      <a:pt x="47925" y="348774"/>
                      <a:pt x="52779" y="351570"/>
                      <a:pt x="56667" y="355457"/>
                    </a:cubicBezTo>
                    <a:cubicBezTo>
                      <a:pt x="58856" y="357646"/>
                      <a:pt x="61819" y="363184"/>
                      <a:pt x="61819" y="363184"/>
                    </a:cubicBezTo>
                  </a:path>
                </a:pathLst>
              </a:cu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 58"/>
              <p:cNvSpPr/>
              <p:nvPr/>
            </p:nvSpPr>
            <p:spPr>
              <a:xfrm>
                <a:off x="4039336" y="3688679"/>
                <a:ext cx="296036" cy="145008"/>
              </a:xfrm>
              <a:custGeom>
                <a:avLst/>
                <a:gdLst>
                  <a:gd name="connsiteX0" fmla="*/ 0 w 296214"/>
                  <a:gd name="connsiteY0" fmla="*/ 2576 h 144244"/>
                  <a:gd name="connsiteX1" fmla="*/ 12879 w 296214"/>
                  <a:gd name="connsiteY1" fmla="*/ 0 h 144244"/>
                  <a:gd name="connsiteX2" fmla="*/ 56667 w 296214"/>
                  <a:gd name="connsiteY2" fmla="*/ 5152 h 144244"/>
                  <a:gd name="connsiteX3" fmla="*/ 74697 w 296214"/>
                  <a:gd name="connsiteY3" fmla="*/ 15455 h 144244"/>
                  <a:gd name="connsiteX4" fmla="*/ 85000 w 296214"/>
                  <a:gd name="connsiteY4" fmla="*/ 18031 h 144244"/>
                  <a:gd name="connsiteX5" fmla="*/ 100455 w 296214"/>
                  <a:gd name="connsiteY5" fmla="*/ 30910 h 144244"/>
                  <a:gd name="connsiteX6" fmla="*/ 121061 w 296214"/>
                  <a:gd name="connsiteY6" fmla="*/ 46364 h 144244"/>
                  <a:gd name="connsiteX7" fmla="*/ 141667 w 296214"/>
                  <a:gd name="connsiteY7" fmla="*/ 59243 h 144244"/>
                  <a:gd name="connsiteX8" fmla="*/ 218940 w 296214"/>
                  <a:gd name="connsiteY8" fmla="*/ 69546 h 144244"/>
                  <a:gd name="connsiteX9" fmla="*/ 234395 w 296214"/>
                  <a:gd name="connsiteY9" fmla="*/ 79849 h 144244"/>
                  <a:gd name="connsiteX10" fmla="*/ 244698 w 296214"/>
                  <a:gd name="connsiteY10" fmla="*/ 85001 h 144244"/>
                  <a:gd name="connsiteX11" fmla="*/ 257577 w 296214"/>
                  <a:gd name="connsiteY11" fmla="*/ 103031 h 144244"/>
                  <a:gd name="connsiteX12" fmla="*/ 265304 w 296214"/>
                  <a:gd name="connsiteY12" fmla="*/ 110759 h 144244"/>
                  <a:gd name="connsiteX13" fmla="*/ 273032 w 296214"/>
                  <a:gd name="connsiteY13" fmla="*/ 113334 h 144244"/>
                  <a:gd name="connsiteX14" fmla="*/ 280759 w 296214"/>
                  <a:gd name="connsiteY14" fmla="*/ 123637 h 144244"/>
                  <a:gd name="connsiteX15" fmla="*/ 285911 w 296214"/>
                  <a:gd name="connsiteY15" fmla="*/ 131365 h 144244"/>
                  <a:gd name="connsiteX16" fmla="*/ 296214 w 296214"/>
                  <a:gd name="connsiteY16" fmla="*/ 144244 h 14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6214" h="144244">
                    <a:moveTo>
                      <a:pt x="0" y="2576"/>
                    </a:moveTo>
                    <a:cubicBezTo>
                      <a:pt x="4293" y="1717"/>
                      <a:pt x="8501" y="0"/>
                      <a:pt x="12879" y="0"/>
                    </a:cubicBezTo>
                    <a:cubicBezTo>
                      <a:pt x="38505" y="0"/>
                      <a:pt x="39105" y="761"/>
                      <a:pt x="56667" y="5152"/>
                    </a:cubicBezTo>
                    <a:cubicBezTo>
                      <a:pt x="63071" y="9421"/>
                      <a:pt x="67230" y="12654"/>
                      <a:pt x="74697" y="15455"/>
                    </a:cubicBezTo>
                    <a:cubicBezTo>
                      <a:pt x="78012" y="16698"/>
                      <a:pt x="81566" y="17172"/>
                      <a:pt x="85000" y="18031"/>
                    </a:cubicBezTo>
                    <a:cubicBezTo>
                      <a:pt x="95796" y="34222"/>
                      <a:pt x="83025" y="17837"/>
                      <a:pt x="100455" y="30910"/>
                    </a:cubicBezTo>
                    <a:cubicBezTo>
                      <a:pt x="126486" y="50434"/>
                      <a:pt x="96126" y="33898"/>
                      <a:pt x="121061" y="46364"/>
                    </a:cubicBezTo>
                    <a:cubicBezTo>
                      <a:pt x="128934" y="58173"/>
                      <a:pt x="123787" y="53879"/>
                      <a:pt x="141667" y="59243"/>
                    </a:cubicBezTo>
                    <a:cubicBezTo>
                      <a:pt x="183893" y="71910"/>
                      <a:pt x="158472" y="66522"/>
                      <a:pt x="218940" y="69546"/>
                    </a:cubicBezTo>
                    <a:cubicBezTo>
                      <a:pt x="235516" y="75071"/>
                      <a:pt x="217514" y="67791"/>
                      <a:pt x="234395" y="79849"/>
                    </a:cubicBezTo>
                    <a:cubicBezTo>
                      <a:pt x="237520" y="82081"/>
                      <a:pt x="241264" y="83284"/>
                      <a:pt x="244698" y="85001"/>
                    </a:cubicBezTo>
                    <a:cubicBezTo>
                      <a:pt x="248774" y="91114"/>
                      <a:pt x="252788" y="97443"/>
                      <a:pt x="257577" y="103031"/>
                    </a:cubicBezTo>
                    <a:cubicBezTo>
                      <a:pt x="259948" y="105797"/>
                      <a:pt x="262273" y="108738"/>
                      <a:pt x="265304" y="110759"/>
                    </a:cubicBezTo>
                    <a:cubicBezTo>
                      <a:pt x="267563" y="112265"/>
                      <a:pt x="270456" y="112476"/>
                      <a:pt x="273032" y="113334"/>
                    </a:cubicBezTo>
                    <a:cubicBezTo>
                      <a:pt x="275608" y="116768"/>
                      <a:pt x="278264" y="120144"/>
                      <a:pt x="280759" y="123637"/>
                    </a:cubicBezTo>
                    <a:cubicBezTo>
                      <a:pt x="282558" y="126156"/>
                      <a:pt x="283929" y="128987"/>
                      <a:pt x="285911" y="131365"/>
                    </a:cubicBezTo>
                    <a:cubicBezTo>
                      <a:pt x="297267" y="144992"/>
                      <a:pt x="290812" y="133439"/>
                      <a:pt x="296214" y="144244"/>
                    </a:cubicBezTo>
                  </a:path>
                </a:pathLst>
              </a:cu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 59"/>
              <p:cNvSpPr/>
              <p:nvPr/>
            </p:nvSpPr>
            <p:spPr>
              <a:xfrm>
                <a:off x="4110462" y="3782041"/>
                <a:ext cx="61514" cy="270152"/>
              </a:xfrm>
              <a:custGeom>
                <a:avLst/>
                <a:gdLst>
                  <a:gd name="connsiteX0" fmla="*/ 0 w 61819"/>
                  <a:gd name="connsiteY0" fmla="*/ 0 h 270457"/>
                  <a:gd name="connsiteX1" fmla="*/ 5152 w 61819"/>
                  <a:gd name="connsiteY1" fmla="*/ 46364 h 270457"/>
                  <a:gd name="connsiteX2" fmla="*/ 7728 w 61819"/>
                  <a:gd name="connsiteY2" fmla="*/ 54091 h 270457"/>
                  <a:gd name="connsiteX3" fmla="*/ 10303 w 61819"/>
                  <a:gd name="connsiteY3" fmla="*/ 64395 h 270457"/>
                  <a:gd name="connsiteX4" fmla="*/ 15455 w 61819"/>
                  <a:gd name="connsiteY4" fmla="*/ 72122 h 270457"/>
                  <a:gd name="connsiteX5" fmla="*/ 18031 w 61819"/>
                  <a:gd name="connsiteY5" fmla="*/ 79849 h 270457"/>
                  <a:gd name="connsiteX6" fmla="*/ 25758 w 61819"/>
                  <a:gd name="connsiteY6" fmla="*/ 87577 h 270457"/>
                  <a:gd name="connsiteX7" fmla="*/ 43789 w 61819"/>
                  <a:gd name="connsiteY7" fmla="*/ 110758 h 270457"/>
                  <a:gd name="connsiteX8" fmla="*/ 46364 w 61819"/>
                  <a:gd name="connsiteY8" fmla="*/ 121062 h 270457"/>
                  <a:gd name="connsiteX9" fmla="*/ 51516 w 61819"/>
                  <a:gd name="connsiteY9" fmla="*/ 131365 h 270457"/>
                  <a:gd name="connsiteX10" fmla="*/ 61819 w 61819"/>
                  <a:gd name="connsiteY10" fmla="*/ 157122 h 270457"/>
                  <a:gd name="connsiteX11" fmla="*/ 59243 w 61819"/>
                  <a:gd name="connsiteY11" fmla="*/ 188032 h 270457"/>
                  <a:gd name="connsiteX12" fmla="*/ 56667 w 61819"/>
                  <a:gd name="connsiteY12" fmla="*/ 195759 h 270457"/>
                  <a:gd name="connsiteX13" fmla="*/ 59243 w 61819"/>
                  <a:gd name="connsiteY13" fmla="*/ 260153 h 270457"/>
                  <a:gd name="connsiteX14" fmla="*/ 61819 w 61819"/>
                  <a:gd name="connsiteY14" fmla="*/ 270457 h 27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819" h="270457">
                    <a:moveTo>
                      <a:pt x="0" y="0"/>
                    </a:moveTo>
                    <a:cubicBezTo>
                      <a:pt x="1317" y="15800"/>
                      <a:pt x="1731" y="30973"/>
                      <a:pt x="5152" y="46364"/>
                    </a:cubicBezTo>
                    <a:cubicBezTo>
                      <a:pt x="5741" y="49014"/>
                      <a:pt x="6982" y="51480"/>
                      <a:pt x="7728" y="54091"/>
                    </a:cubicBezTo>
                    <a:cubicBezTo>
                      <a:pt x="8700" y="57495"/>
                      <a:pt x="8908" y="61141"/>
                      <a:pt x="10303" y="64395"/>
                    </a:cubicBezTo>
                    <a:cubicBezTo>
                      <a:pt x="11522" y="67240"/>
                      <a:pt x="14070" y="69353"/>
                      <a:pt x="15455" y="72122"/>
                    </a:cubicBezTo>
                    <a:cubicBezTo>
                      <a:pt x="16669" y="74550"/>
                      <a:pt x="16525" y="77590"/>
                      <a:pt x="18031" y="79849"/>
                    </a:cubicBezTo>
                    <a:cubicBezTo>
                      <a:pt x="20052" y="82880"/>
                      <a:pt x="23522" y="84702"/>
                      <a:pt x="25758" y="87577"/>
                    </a:cubicBezTo>
                    <a:cubicBezTo>
                      <a:pt x="47316" y="115295"/>
                      <a:pt x="26250" y="93221"/>
                      <a:pt x="43789" y="110758"/>
                    </a:cubicBezTo>
                    <a:cubicBezTo>
                      <a:pt x="44647" y="114193"/>
                      <a:pt x="45121" y="117747"/>
                      <a:pt x="46364" y="121062"/>
                    </a:cubicBezTo>
                    <a:cubicBezTo>
                      <a:pt x="47712" y="124657"/>
                      <a:pt x="49927" y="127869"/>
                      <a:pt x="51516" y="131365"/>
                    </a:cubicBezTo>
                    <a:cubicBezTo>
                      <a:pt x="58845" y="147488"/>
                      <a:pt x="57785" y="145020"/>
                      <a:pt x="61819" y="157122"/>
                    </a:cubicBezTo>
                    <a:cubicBezTo>
                      <a:pt x="60960" y="167425"/>
                      <a:pt x="60610" y="177784"/>
                      <a:pt x="59243" y="188032"/>
                    </a:cubicBezTo>
                    <a:cubicBezTo>
                      <a:pt x="58884" y="190723"/>
                      <a:pt x="56667" y="193044"/>
                      <a:pt x="56667" y="195759"/>
                    </a:cubicBezTo>
                    <a:cubicBezTo>
                      <a:pt x="56667" y="217241"/>
                      <a:pt x="57765" y="238722"/>
                      <a:pt x="59243" y="260153"/>
                    </a:cubicBezTo>
                    <a:cubicBezTo>
                      <a:pt x="59487" y="263685"/>
                      <a:pt x="61819" y="270457"/>
                      <a:pt x="61819" y="270457"/>
                    </a:cubicBezTo>
                  </a:path>
                </a:pathLst>
              </a:cu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 60"/>
              <p:cNvSpPr/>
              <p:nvPr/>
            </p:nvSpPr>
            <p:spPr>
              <a:xfrm>
                <a:off x="4191199" y="3843619"/>
                <a:ext cx="213376" cy="93362"/>
              </a:xfrm>
              <a:custGeom>
                <a:avLst/>
                <a:gdLst>
                  <a:gd name="connsiteX0" fmla="*/ 0 w 213790"/>
                  <a:gd name="connsiteY0" fmla="*/ 0 h 92728"/>
                  <a:gd name="connsiteX1" fmla="*/ 48940 w 213790"/>
                  <a:gd name="connsiteY1" fmla="*/ 5151 h 92728"/>
                  <a:gd name="connsiteX2" fmla="*/ 74698 w 213790"/>
                  <a:gd name="connsiteY2" fmla="*/ 18030 h 92728"/>
                  <a:gd name="connsiteX3" fmla="*/ 92728 w 213790"/>
                  <a:gd name="connsiteY3" fmla="*/ 20606 h 92728"/>
                  <a:gd name="connsiteX4" fmla="*/ 123638 w 213790"/>
                  <a:gd name="connsiteY4" fmla="*/ 33485 h 92728"/>
                  <a:gd name="connsiteX5" fmla="*/ 139092 w 213790"/>
                  <a:gd name="connsiteY5" fmla="*/ 43788 h 92728"/>
                  <a:gd name="connsiteX6" fmla="*/ 164850 w 213790"/>
                  <a:gd name="connsiteY6" fmla="*/ 72121 h 92728"/>
                  <a:gd name="connsiteX7" fmla="*/ 172577 w 213790"/>
                  <a:gd name="connsiteY7" fmla="*/ 77273 h 92728"/>
                  <a:gd name="connsiteX8" fmla="*/ 190608 w 213790"/>
                  <a:gd name="connsiteY8" fmla="*/ 85000 h 92728"/>
                  <a:gd name="connsiteX9" fmla="*/ 206062 w 213790"/>
                  <a:gd name="connsiteY9" fmla="*/ 87576 h 92728"/>
                  <a:gd name="connsiteX10" fmla="*/ 213790 w 213790"/>
                  <a:gd name="connsiteY10" fmla="*/ 92728 h 92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3790" h="92728">
                    <a:moveTo>
                      <a:pt x="0" y="0"/>
                    </a:moveTo>
                    <a:cubicBezTo>
                      <a:pt x="16313" y="1717"/>
                      <a:pt x="32994" y="1302"/>
                      <a:pt x="48940" y="5151"/>
                    </a:cubicBezTo>
                    <a:cubicBezTo>
                      <a:pt x="58271" y="7403"/>
                      <a:pt x="65195" y="16672"/>
                      <a:pt x="74698" y="18030"/>
                    </a:cubicBezTo>
                    <a:lnTo>
                      <a:pt x="92728" y="20606"/>
                    </a:lnTo>
                    <a:cubicBezTo>
                      <a:pt x="116501" y="32492"/>
                      <a:pt x="105884" y="29046"/>
                      <a:pt x="123638" y="33485"/>
                    </a:cubicBezTo>
                    <a:cubicBezTo>
                      <a:pt x="128789" y="36919"/>
                      <a:pt x="135377" y="38835"/>
                      <a:pt x="139092" y="43788"/>
                    </a:cubicBezTo>
                    <a:cubicBezTo>
                      <a:pt x="146599" y="53797"/>
                      <a:pt x="154318" y="65099"/>
                      <a:pt x="164850" y="72121"/>
                    </a:cubicBezTo>
                    <a:cubicBezTo>
                      <a:pt x="167426" y="73838"/>
                      <a:pt x="169889" y="75737"/>
                      <a:pt x="172577" y="77273"/>
                    </a:cubicBezTo>
                    <a:cubicBezTo>
                      <a:pt x="177594" y="80140"/>
                      <a:pt x="184692" y="83686"/>
                      <a:pt x="190608" y="85000"/>
                    </a:cubicBezTo>
                    <a:cubicBezTo>
                      <a:pt x="195706" y="86133"/>
                      <a:pt x="200911" y="86717"/>
                      <a:pt x="206062" y="87576"/>
                    </a:cubicBezTo>
                    <a:lnTo>
                      <a:pt x="213790" y="92728"/>
                    </a:lnTo>
                  </a:path>
                </a:pathLst>
              </a:cu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64"/>
              <p:cNvSpPr/>
              <p:nvPr/>
            </p:nvSpPr>
            <p:spPr>
              <a:xfrm>
                <a:off x="4245024" y="3946912"/>
                <a:ext cx="38446" cy="250288"/>
              </a:xfrm>
              <a:custGeom>
                <a:avLst/>
                <a:gdLst>
                  <a:gd name="connsiteX0" fmla="*/ 36060 w 39330"/>
                  <a:gd name="connsiteY0" fmla="*/ 0 h 249850"/>
                  <a:gd name="connsiteX1" fmla="*/ 23182 w 39330"/>
                  <a:gd name="connsiteY1" fmla="*/ 18030 h 249850"/>
                  <a:gd name="connsiteX2" fmla="*/ 5151 w 39330"/>
                  <a:gd name="connsiteY2" fmla="*/ 51515 h 249850"/>
                  <a:gd name="connsiteX3" fmla="*/ 2575 w 39330"/>
                  <a:gd name="connsiteY3" fmla="*/ 69546 h 249850"/>
                  <a:gd name="connsiteX4" fmla="*/ 0 w 39330"/>
                  <a:gd name="connsiteY4" fmla="*/ 77273 h 249850"/>
                  <a:gd name="connsiteX5" fmla="*/ 2575 w 39330"/>
                  <a:gd name="connsiteY5" fmla="*/ 108182 h 249850"/>
                  <a:gd name="connsiteX6" fmla="*/ 7727 w 39330"/>
                  <a:gd name="connsiteY6" fmla="*/ 115910 h 249850"/>
                  <a:gd name="connsiteX7" fmla="*/ 15454 w 39330"/>
                  <a:gd name="connsiteY7" fmla="*/ 126213 h 249850"/>
                  <a:gd name="connsiteX8" fmla="*/ 25757 w 39330"/>
                  <a:gd name="connsiteY8" fmla="*/ 141667 h 249850"/>
                  <a:gd name="connsiteX9" fmla="*/ 28333 w 39330"/>
                  <a:gd name="connsiteY9" fmla="*/ 149395 h 249850"/>
                  <a:gd name="connsiteX10" fmla="*/ 33485 w 39330"/>
                  <a:gd name="connsiteY10" fmla="*/ 162274 h 249850"/>
                  <a:gd name="connsiteX11" fmla="*/ 38636 w 39330"/>
                  <a:gd name="connsiteY11" fmla="*/ 170001 h 249850"/>
                  <a:gd name="connsiteX12" fmla="*/ 38636 w 39330"/>
                  <a:gd name="connsiteY12" fmla="*/ 249850 h 24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30" h="249850">
                    <a:moveTo>
                      <a:pt x="36060" y="0"/>
                    </a:moveTo>
                    <a:cubicBezTo>
                      <a:pt x="31767" y="6010"/>
                      <a:pt x="26927" y="11664"/>
                      <a:pt x="23182" y="18030"/>
                    </a:cubicBezTo>
                    <a:cubicBezTo>
                      <a:pt x="-12448" y="78603"/>
                      <a:pt x="22519" y="25467"/>
                      <a:pt x="5151" y="51515"/>
                    </a:cubicBezTo>
                    <a:cubicBezTo>
                      <a:pt x="4292" y="57525"/>
                      <a:pt x="3766" y="63593"/>
                      <a:pt x="2575" y="69546"/>
                    </a:cubicBezTo>
                    <a:cubicBezTo>
                      <a:pt x="2043" y="72208"/>
                      <a:pt x="0" y="74558"/>
                      <a:pt x="0" y="77273"/>
                    </a:cubicBezTo>
                    <a:cubicBezTo>
                      <a:pt x="0" y="87612"/>
                      <a:pt x="548" y="98044"/>
                      <a:pt x="2575" y="108182"/>
                    </a:cubicBezTo>
                    <a:cubicBezTo>
                      <a:pt x="3182" y="111218"/>
                      <a:pt x="5928" y="113391"/>
                      <a:pt x="7727" y="115910"/>
                    </a:cubicBezTo>
                    <a:cubicBezTo>
                      <a:pt x="10222" y="119403"/>
                      <a:pt x="12878" y="122779"/>
                      <a:pt x="15454" y="126213"/>
                    </a:cubicBezTo>
                    <a:cubicBezTo>
                      <a:pt x="21580" y="144588"/>
                      <a:pt x="12893" y="122371"/>
                      <a:pt x="25757" y="141667"/>
                    </a:cubicBezTo>
                    <a:cubicBezTo>
                      <a:pt x="27263" y="143926"/>
                      <a:pt x="27380" y="146853"/>
                      <a:pt x="28333" y="149395"/>
                    </a:cubicBezTo>
                    <a:cubicBezTo>
                      <a:pt x="29957" y="153724"/>
                      <a:pt x="31417" y="158138"/>
                      <a:pt x="33485" y="162274"/>
                    </a:cubicBezTo>
                    <a:cubicBezTo>
                      <a:pt x="34869" y="165043"/>
                      <a:pt x="38454" y="166911"/>
                      <a:pt x="38636" y="170001"/>
                    </a:cubicBezTo>
                    <a:cubicBezTo>
                      <a:pt x="40199" y="196571"/>
                      <a:pt x="38636" y="223234"/>
                      <a:pt x="38636" y="249850"/>
                    </a:cubicBezTo>
                  </a:path>
                </a:pathLst>
              </a:custGeom>
              <a:noFill/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92163" name="ZoneTexte 159"/>
          <p:cNvSpPr txBox="1">
            <a:spLocks noChangeArrowheads="1"/>
          </p:cNvSpPr>
          <p:nvPr/>
        </p:nvSpPr>
        <p:spPr bwMode="auto">
          <a:xfrm>
            <a:off x="3463925" y="2932113"/>
            <a:ext cx="1304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DIMBOA?</a:t>
            </a: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4" name="ZoneTexte 174"/>
          <p:cNvSpPr txBox="1">
            <a:spLocks noChangeArrowheads="1"/>
          </p:cNvSpPr>
          <p:nvPr/>
        </p:nvSpPr>
        <p:spPr bwMode="auto">
          <a:xfrm>
            <a:off x="7260979" y="5257531"/>
            <a:ext cx="16113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(Venturelli et al, 2015)</a:t>
            </a:r>
          </a:p>
        </p:txBody>
      </p:sp>
      <p:pic>
        <p:nvPicPr>
          <p:cNvPr id="68613" name="Picture 2" descr="C:\Users\Administrator\Desktop\minireview\Re_ review intercropping\maize and pepper 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7" t="10641" r="30096" b="16731"/>
          <a:stretch>
            <a:fillRect/>
          </a:stretch>
        </p:blipFill>
        <p:spPr bwMode="auto">
          <a:xfrm>
            <a:off x="409575" y="1646238"/>
            <a:ext cx="8001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ZoneTexte 336"/>
          <p:cNvSpPr txBox="1">
            <a:spLocks noChangeArrowheads="1"/>
          </p:cNvSpPr>
          <p:nvPr/>
        </p:nvSpPr>
        <p:spPr bwMode="auto">
          <a:xfrm>
            <a:off x="444500" y="3211513"/>
            <a:ext cx="835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DIMBOA</a:t>
            </a:r>
          </a:p>
        </p:txBody>
      </p:sp>
      <p:sp>
        <p:nvSpPr>
          <p:cNvPr id="338" name="Forme libre 337"/>
          <p:cNvSpPr/>
          <p:nvPr/>
        </p:nvSpPr>
        <p:spPr>
          <a:xfrm flipH="1">
            <a:off x="1028700" y="3373438"/>
            <a:ext cx="960438" cy="153987"/>
          </a:xfrm>
          <a:custGeom>
            <a:avLst/>
            <a:gdLst>
              <a:gd name="connsiteX0" fmla="*/ 0 w 1846498"/>
              <a:gd name="connsiteY0" fmla="*/ 0 h 435318"/>
              <a:gd name="connsiteX1" fmla="*/ 259571 w 1846498"/>
              <a:gd name="connsiteY1" fmla="*/ 395257 h 435318"/>
              <a:gd name="connsiteX2" fmla="*/ 1168072 w 1846498"/>
              <a:gd name="connsiteY2" fmla="*/ 395257 h 435318"/>
              <a:gd name="connsiteX3" fmla="*/ 1846498 w 1846498"/>
              <a:gd name="connsiteY3" fmla="*/ 159283 h 4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98" h="435318">
                <a:moveTo>
                  <a:pt x="0" y="0"/>
                </a:moveTo>
                <a:cubicBezTo>
                  <a:pt x="32446" y="164690"/>
                  <a:pt x="64892" y="329381"/>
                  <a:pt x="259571" y="395257"/>
                </a:cubicBezTo>
                <a:cubicBezTo>
                  <a:pt x="454250" y="461133"/>
                  <a:pt x="903584" y="434586"/>
                  <a:pt x="1168072" y="395257"/>
                </a:cubicBezTo>
                <a:cubicBezTo>
                  <a:pt x="1432560" y="355928"/>
                  <a:pt x="1639529" y="257605"/>
                  <a:pt x="1846498" y="15928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8616" name="Image 3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598738"/>
            <a:ext cx="422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2" name="Connecteur droit 341"/>
          <p:cNvCxnSpPr/>
          <p:nvPr/>
        </p:nvCxnSpPr>
        <p:spPr>
          <a:xfrm>
            <a:off x="820738" y="2882900"/>
            <a:ext cx="73025" cy="361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Connecteur droit 342"/>
          <p:cNvCxnSpPr/>
          <p:nvPr/>
        </p:nvCxnSpPr>
        <p:spPr>
          <a:xfrm flipV="1">
            <a:off x="688975" y="2863850"/>
            <a:ext cx="276225" cy="4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2" name="Image 1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54" y="682356"/>
            <a:ext cx="40957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123950"/>
            <a:ext cx="12715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Forme libre 156"/>
          <p:cNvSpPr/>
          <p:nvPr/>
        </p:nvSpPr>
        <p:spPr>
          <a:xfrm>
            <a:off x="220663" y="2287588"/>
            <a:ext cx="4302125" cy="46037"/>
          </a:xfrm>
          <a:custGeom>
            <a:avLst/>
            <a:gdLst>
              <a:gd name="connsiteX0" fmla="*/ 0 w 5006567"/>
              <a:gd name="connsiteY0" fmla="*/ 72549 h 90718"/>
              <a:gd name="connsiteX1" fmla="*/ 733331 w 5006567"/>
              <a:gd name="connsiteY1" fmla="*/ 121 h 90718"/>
              <a:gd name="connsiteX2" fmla="*/ 1276539 w 5006567"/>
              <a:gd name="connsiteY2" fmla="*/ 54442 h 90718"/>
              <a:gd name="connsiteX3" fmla="*/ 1575303 w 5006567"/>
              <a:gd name="connsiteY3" fmla="*/ 18228 h 90718"/>
              <a:gd name="connsiteX4" fmla="*/ 1883121 w 5006567"/>
              <a:gd name="connsiteY4" fmla="*/ 27281 h 90718"/>
              <a:gd name="connsiteX5" fmla="*/ 2127565 w 5006567"/>
              <a:gd name="connsiteY5" fmla="*/ 45388 h 90718"/>
              <a:gd name="connsiteX6" fmla="*/ 2453489 w 5006567"/>
              <a:gd name="connsiteY6" fmla="*/ 54442 h 90718"/>
              <a:gd name="connsiteX7" fmla="*/ 2562131 w 5006567"/>
              <a:gd name="connsiteY7" fmla="*/ 27281 h 90718"/>
              <a:gd name="connsiteX8" fmla="*/ 2706986 w 5006567"/>
              <a:gd name="connsiteY8" fmla="*/ 27281 h 90718"/>
              <a:gd name="connsiteX9" fmla="*/ 2833735 w 5006567"/>
              <a:gd name="connsiteY9" fmla="*/ 72549 h 90718"/>
              <a:gd name="connsiteX10" fmla="*/ 2996697 w 5006567"/>
              <a:gd name="connsiteY10" fmla="*/ 9174 h 90718"/>
              <a:gd name="connsiteX11" fmla="*/ 3186820 w 5006567"/>
              <a:gd name="connsiteY11" fmla="*/ 54442 h 90718"/>
              <a:gd name="connsiteX12" fmla="*/ 3358836 w 5006567"/>
              <a:gd name="connsiteY12" fmla="*/ 45388 h 90718"/>
              <a:gd name="connsiteX13" fmla="*/ 3793402 w 5006567"/>
              <a:gd name="connsiteY13" fmla="*/ 63495 h 90718"/>
              <a:gd name="connsiteX14" fmla="*/ 4191755 w 5006567"/>
              <a:gd name="connsiteY14" fmla="*/ 54442 h 90718"/>
              <a:gd name="connsiteX15" fmla="*/ 4336610 w 5006567"/>
              <a:gd name="connsiteY15" fmla="*/ 54442 h 90718"/>
              <a:gd name="connsiteX16" fmla="*/ 4481466 w 5006567"/>
              <a:gd name="connsiteY16" fmla="*/ 90655 h 90718"/>
              <a:gd name="connsiteX17" fmla="*/ 4635374 w 5006567"/>
              <a:gd name="connsiteY17" fmla="*/ 63495 h 90718"/>
              <a:gd name="connsiteX18" fmla="*/ 4906978 w 5006567"/>
              <a:gd name="connsiteY18" fmla="*/ 72549 h 90718"/>
              <a:gd name="connsiteX19" fmla="*/ 5006567 w 5006567"/>
              <a:gd name="connsiteY19" fmla="*/ 54442 h 90718"/>
              <a:gd name="connsiteX20" fmla="*/ 5006567 w 5006567"/>
              <a:gd name="connsiteY20" fmla="*/ 54442 h 9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6567" h="90718">
                <a:moveTo>
                  <a:pt x="0" y="72549"/>
                </a:moveTo>
                <a:cubicBezTo>
                  <a:pt x="260287" y="37844"/>
                  <a:pt x="520575" y="3139"/>
                  <a:pt x="733331" y="121"/>
                </a:cubicBezTo>
                <a:cubicBezTo>
                  <a:pt x="946087" y="-2897"/>
                  <a:pt x="1136210" y="51424"/>
                  <a:pt x="1276539" y="54442"/>
                </a:cubicBezTo>
                <a:cubicBezTo>
                  <a:pt x="1416868" y="57460"/>
                  <a:pt x="1474206" y="22755"/>
                  <a:pt x="1575303" y="18228"/>
                </a:cubicBezTo>
                <a:cubicBezTo>
                  <a:pt x="1676400" y="13701"/>
                  <a:pt x="1791077" y="22754"/>
                  <a:pt x="1883121" y="27281"/>
                </a:cubicBezTo>
                <a:cubicBezTo>
                  <a:pt x="1975165" y="31808"/>
                  <a:pt x="2032504" y="40861"/>
                  <a:pt x="2127565" y="45388"/>
                </a:cubicBezTo>
                <a:cubicBezTo>
                  <a:pt x="2222626" y="49915"/>
                  <a:pt x="2381061" y="57460"/>
                  <a:pt x="2453489" y="54442"/>
                </a:cubicBezTo>
                <a:cubicBezTo>
                  <a:pt x="2525917" y="51424"/>
                  <a:pt x="2519882" y="31808"/>
                  <a:pt x="2562131" y="27281"/>
                </a:cubicBezTo>
                <a:cubicBezTo>
                  <a:pt x="2604380" y="22754"/>
                  <a:pt x="2661719" y="19736"/>
                  <a:pt x="2706986" y="27281"/>
                </a:cubicBezTo>
                <a:cubicBezTo>
                  <a:pt x="2752253" y="34826"/>
                  <a:pt x="2785450" y="75567"/>
                  <a:pt x="2833735" y="72549"/>
                </a:cubicBezTo>
                <a:cubicBezTo>
                  <a:pt x="2882020" y="69531"/>
                  <a:pt x="2937850" y="12192"/>
                  <a:pt x="2996697" y="9174"/>
                </a:cubicBezTo>
                <a:cubicBezTo>
                  <a:pt x="3055544" y="6156"/>
                  <a:pt x="3126464" y="48406"/>
                  <a:pt x="3186820" y="54442"/>
                </a:cubicBezTo>
                <a:cubicBezTo>
                  <a:pt x="3247176" y="60478"/>
                  <a:pt x="3257739" y="43879"/>
                  <a:pt x="3358836" y="45388"/>
                </a:cubicBezTo>
                <a:cubicBezTo>
                  <a:pt x="3459933" y="46897"/>
                  <a:pt x="3654582" y="61986"/>
                  <a:pt x="3793402" y="63495"/>
                </a:cubicBezTo>
                <a:cubicBezTo>
                  <a:pt x="3932222" y="65004"/>
                  <a:pt x="4101220" y="55951"/>
                  <a:pt x="4191755" y="54442"/>
                </a:cubicBezTo>
                <a:cubicBezTo>
                  <a:pt x="4282290" y="52933"/>
                  <a:pt x="4288325" y="48407"/>
                  <a:pt x="4336610" y="54442"/>
                </a:cubicBezTo>
                <a:cubicBezTo>
                  <a:pt x="4384895" y="60477"/>
                  <a:pt x="4431672" y="89146"/>
                  <a:pt x="4481466" y="90655"/>
                </a:cubicBezTo>
                <a:cubicBezTo>
                  <a:pt x="4531260" y="92164"/>
                  <a:pt x="4564455" y="66513"/>
                  <a:pt x="4635374" y="63495"/>
                </a:cubicBezTo>
                <a:cubicBezTo>
                  <a:pt x="4706293" y="60477"/>
                  <a:pt x="4845113" y="74058"/>
                  <a:pt x="4906978" y="72549"/>
                </a:cubicBezTo>
                <a:cubicBezTo>
                  <a:pt x="4968843" y="71040"/>
                  <a:pt x="5006567" y="54442"/>
                  <a:pt x="5006567" y="54442"/>
                </a:cubicBezTo>
                <a:lnTo>
                  <a:pt x="5006567" y="54442"/>
                </a:lnTo>
              </a:path>
            </a:pathLst>
          </a:custGeom>
          <a:noFill/>
          <a:ln w="38100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Flèche vers le bas 173"/>
          <p:cNvSpPr/>
          <p:nvPr/>
        </p:nvSpPr>
        <p:spPr>
          <a:xfrm rot="10800000">
            <a:off x="4108450" y="1184275"/>
            <a:ext cx="431800" cy="722313"/>
          </a:xfrm>
          <a:prstGeom prst="downArrow">
            <a:avLst/>
          </a:prstGeom>
          <a:solidFill>
            <a:srgbClr val="FF0000"/>
          </a:solidFill>
          <a:ln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176" name="ZoneTexte 329"/>
          <p:cNvSpPr txBox="1">
            <a:spLocks noChangeArrowheads="1"/>
          </p:cNvSpPr>
          <p:nvPr/>
        </p:nvSpPr>
        <p:spPr bwMode="auto">
          <a:xfrm>
            <a:off x="3728109" y="912813"/>
            <a:ext cx="1163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RESISTANCE</a:t>
            </a:r>
            <a:endParaRPr kumimoji="0" lang="fr-FR" altLang="fr-F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9" name="Forme libre 158"/>
          <p:cNvSpPr/>
          <p:nvPr/>
        </p:nvSpPr>
        <p:spPr>
          <a:xfrm rot="19786340">
            <a:off x="2641600" y="2601913"/>
            <a:ext cx="1084263" cy="487362"/>
          </a:xfrm>
          <a:custGeom>
            <a:avLst/>
            <a:gdLst>
              <a:gd name="connsiteX0" fmla="*/ 0 w 1846498"/>
              <a:gd name="connsiteY0" fmla="*/ 0 h 435318"/>
              <a:gd name="connsiteX1" fmla="*/ 259571 w 1846498"/>
              <a:gd name="connsiteY1" fmla="*/ 395257 h 435318"/>
              <a:gd name="connsiteX2" fmla="*/ 1168072 w 1846498"/>
              <a:gd name="connsiteY2" fmla="*/ 395257 h 435318"/>
              <a:gd name="connsiteX3" fmla="*/ 1846498 w 1846498"/>
              <a:gd name="connsiteY3" fmla="*/ 159283 h 4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98" h="435318">
                <a:moveTo>
                  <a:pt x="0" y="0"/>
                </a:moveTo>
                <a:cubicBezTo>
                  <a:pt x="32446" y="164690"/>
                  <a:pt x="64892" y="329381"/>
                  <a:pt x="259571" y="395257"/>
                </a:cubicBezTo>
                <a:cubicBezTo>
                  <a:pt x="454250" y="461133"/>
                  <a:pt x="903584" y="434586"/>
                  <a:pt x="1168072" y="395257"/>
                </a:cubicBezTo>
                <a:cubicBezTo>
                  <a:pt x="1432560" y="355928"/>
                  <a:pt x="1639529" y="257605"/>
                  <a:pt x="1846498" y="15928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78" name="Picture 2" descr="http://ecoport.org/PDB/000013/136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1"/>
          <a:stretch>
            <a:fillRect/>
          </a:stretch>
        </p:blipFill>
        <p:spPr bwMode="auto">
          <a:xfrm>
            <a:off x="1057275" y="4002088"/>
            <a:ext cx="268605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8" name="Groupe 92287"/>
          <p:cNvGrpSpPr>
            <a:grpSpLocks/>
          </p:cNvGrpSpPr>
          <p:nvPr/>
        </p:nvGrpSpPr>
        <p:grpSpPr bwMode="auto">
          <a:xfrm>
            <a:off x="4500563" y="5661025"/>
            <a:ext cx="4029075" cy="646113"/>
            <a:chOff x="4499992" y="5661249"/>
            <a:chExt cx="4029739" cy="645359"/>
          </a:xfrm>
        </p:grpSpPr>
        <p:sp>
          <p:nvSpPr>
            <p:cNvPr id="68628" name="ZoneTexte 1"/>
            <p:cNvSpPr txBox="1">
              <a:spLocks noChangeArrowheads="1"/>
            </p:cNvSpPr>
            <p:nvPr/>
          </p:nvSpPr>
          <p:spPr bwMode="auto">
            <a:xfrm>
              <a:off x="4499992" y="5661249"/>
              <a:ext cx="1287744" cy="64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DIMBOA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derivatives</a:t>
              </a:r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5706691" y="6021191"/>
              <a:ext cx="4318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/>
            <p:cNvCxnSpPr/>
            <p:nvPr/>
          </p:nvCxnSpPr>
          <p:spPr>
            <a:xfrm rot="16200000" flipV="1">
              <a:off x="5994262" y="6013257"/>
              <a:ext cx="280660" cy="79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31" name="ZoneTexte 5"/>
            <p:cNvSpPr txBox="1">
              <a:spLocks noChangeArrowheads="1"/>
            </p:cNvSpPr>
            <p:nvPr/>
          </p:nvSpPr>
          <p:spPr bwMode="auto">
            <a:xfrm>
              <a:off x="6232502" y="5816372"/>
              <a:ext cx="8386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HDAC</a:t>
              </a:r>
            </a:p>
          </p:txBody>
        </p:sp>
        <p:cxnSp>
          <p:nvCxnSpPr>
            <p:cNvPr id="178" name="Connecteur droit 177"/>
            <p:cNvCxnSpPr/>
            <p:nvPr/>
          </p:nvCxnSpPr>
          <p:spPr>
            <a:xfrm>
              <a:off x="7026120" y="6021191"/>
              <a:ext cx="4318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/>
            <p:cNvCxnSpPr/>
            <p:nvPr/>
          </p:nvCxnSpPr>
          <p:spPr>
            <a:xfrm rot="16200000" flipV="1">
              <a:off x="7313693" y="6013257"/>
              <a:ext cx="280660" cy="79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34" name="ZoneTexte 6"/>
            <p:cNvSpPr txBox="1">
              <a:spLocks noChangeArrowheads="1"/>
            </p:cNvSpPr>
            <p:nvPr/>
          </p:nvSpPr>
          <p:spPr bwMode="auto">
            <a:xfrm>
              <a:off x="7524328" y="5816372"/>
              <a:ext cx="10054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defense</a:t>
              </a:r>
            </a:p>
          </p:txBody>
        </p:sp>
      </p:grpSp>
      <p:sp>
        <p:nvSpPr>
          <p:cNvPr id="181" name="Text Box 5"/>
          <p:cNvSpPr txBox="1">
            <a:spLocks noChangeArrowheads="1"/>
          </p:cNvSpPr>
          <p:nvPr/>
        </p:nvSpPr>
        <p:spPr bwMode="auto">
          <a:xfrm>
            <a:off x="0" y="-3671"/>
            <a:ext cx="91440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sz="2400" b="1" i="1" kern="0" dirty="0" smtClean="0">
                <a:latin typeface="Calibri"/>
              </a:rPr>
              <a:t>DIMBOA </a:t>
            </a:r>
            <a:r>
              <a:rPr lang="fr-FR" sz="2400" b="1" i="1" kern="0" dirty="0" err="1" smtClean="0">
                <a:latin typeface="Calibri"/>
              </a:rPr>
              <a:t>hypothesis</a:t>
            </a:r>
            <a:endParaRPr lang="fr-FR" sz="2400" b="1" i="1" kern="0" dirty="0">
              <a:latin typeface="Calibri"/>
            </a:endParaRPr>
          </a:p>
        </p:txBody>
      </p:sp>
      <p:cxnSp>
        <p:nvCxnSpPr>
          <p:cNvPr id="182" name="Connecteur droit 181"/>
          <p:cNvCxnSpPr/>
          <p:nvPr/>
        </p:nvCxnSpPr>
        <p:spPr>
          <a:xfrm>
            <a:off x="163502" y="461963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  <p:bldP spid="174" grpId="0" animBg="1"/>
      <p:bldP spid="92176" grpId="0"/>
      <p:bldP spid="1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phique 14"/>
          <p:cNvGraphicFramePr>
            <a:graphicFrameLocks/>
          </p:cNvGraphicFramePr>
          <p:nvPr>
            <p:extLst/>
          </p:nvPr>
        </p:nvGraphicFramePr>
        <p:xfrm>
          <a:off x="2983243" y="1718932"/>
          <a:ext cx="246417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4159950" y="25365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5" y="1919954"/>
            <a:ext cx="2285644" cy="265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30459" y="4572000"/>
            <a:ext cx="22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Nipponbare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B73)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18004" y="1072601"/>
            <a:ext cx="1910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Rice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blast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(GY11)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726443" y="1072601"/>
            <a:ext cx="2377003" cy="3868731"/>
            <a:chOff x="5726443" y="1072601"/>
            <a:chExt cx="2377003" cy="3868731"/>
          </a:xfrm>
        </p:grpSpPr>
        <p:graphicFrame>
          <p:nvGraphicFramePr>
            <p:cNvPr id="16" name="Graphique 15"/>
            <p:cNvGraphicFramePr>
              <a:graphicFrameLocks/>
            </p:cNvGraphicFramePr>
            <p:nvPr>
              <p:extLst/>
            </p:nvPr>
          </p:nvGraphicFramePr>
          <p:xfrm>
            <a:off x="5726443" y="1718932"/>
            <a:ext cx="2353414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" name="ZoneTexte 1"/>
            <p:cNvSpPr txBox="1"/>
            <p:nvPr/>
          </p:nvSpPr>
          <p:spPr>
            <a:xfrm>
              <a:off x="6903150" y="25365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**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118351" y="4572000"/>
              <a:ext cx="1985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(B73 and </a:t>
              </a:r>
              <a:r>
                <a:rPr kumimoji="0" lang="fr-F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Maratelli</a:t>
              </a: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868871" y="1072601"/>
              <a:ext cx="20869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Maize</a:t>
              </a: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blast </a:t>
              </a:r>
              <a:r>
                <a:rPr kumimoji="0" lang="fr-F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disease</a:t>
              </a: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(2 </a:t>
              </a:r>
              <a:r>
                <a:rPr kumimoji="0" lang="fr-F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isolates</a:t>
              </a: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ZoneTexte 2"/>
          <p:cNvSpPr txBox="1">
            <a:spLocks noChangeArrowheads="1"/>
          </p:cNvSpPr>
          <p:nvPr/>
        </p:nvSpPr>
        <p:spPr bwMode="auto">
          <a:xfrm>
            <a:off x="4022758" y="5463606"/>
            <a:ext cx="3407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~40% </a:t>
            </a:r>
            <a:r>
              <a:rPr kumimoji="0" lang="fr-FR" alt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reduction</a:t>
            </a: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FR" alt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</a:t>
            </a:r>
            <a:r>
              <a:rPr kumimoji="0" lang="fr-FR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symptoms</a:t>
            </a: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-3671"/>
            <a:ext cx="91440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sz="2400" b="1" i="1" kern="0" dirty="0" err="1" smtClean="0">
                <a:latin typeface="Calibri"/>
              </a:rPr>
              <a:t>Intercropping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rice</a:t>
            </a:r>
            <a:r>
              <a:rPr lang="fr-FR" sz="2400" b="1" i="1" kern="0" dirty="0" smtClean="0">
                <a:latin typeface="Calibri"/>
              </a:rPr>
              <a:t> and </a:t>
            </a:r>
            <a:r>
              <a:rPr lang="fr-FR" sz="2400" b="1" i="1" kern="0" dirty="0" err="1" smtClean="0">
                <a:latin typeface="Calibri"/>
              </a:rPr>
              <a:t>maize</a:t>
            </a:r>
            <a:endParaRPr lang="fr-FR" sz="2400" b="1" i="1" kern="0" dirty="0">
              <a:latin typeface="Calibri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163502" y="461963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6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6" y="3227606"/>
            <a:ext cx="24765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1549371" y="3930868"/>
            <a:ext cx="676275" cy="215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1549371" y="3892768"/>
            <a:ext cx="596900" cy="327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4"/>
          <p:cNvGraphicFramePr>
            <a:graphicFrameLocks/>
          </p:cNvGraphicFramePr>
          <p:nvPr>
            <p:extLst/>
          </p:nvPr>
        </p:nvGraphicFramePr>
        <p:xfrm>
          <a:off x="3568515" y="1724410"/>
          <a:ext cx="4533641" cy="315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5904238" y="1724410"/>
            <a:ext cx="532896" cy="244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382821" y="1724409"/>
            <a:ext cx="532896" cy="2447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281354" y="25789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729662" y="25739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-3671"/>
            <a:ext cx="91440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fr-FR" sz="2400" b="1" i="1" kern="0" dirty="0" smtClean="0">
                <a:latin typeface="Calibri"/>
              </a:rPr>
              <a:t>DIMBOA </a:t>
            </a:r>
            <a:r>
              <a:rPr lang="fr-FR" sz="2400" b="1" i="1" kern="0" dirty="0" err="1" smtClean="0">
                <a:latin typeface="Calibri"/>
              </a:rPr>
              <a:t>biosynthesis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is</a:t>
            </a:r>
            <a:r>
              <a:rPr lang="fr-FR" sz="2400" b="1" i="1" kern="0" dirty="0" smtClean="0">
                <a:latin typeface="Calibri"/>
              </a:rPr>
              <a:t> </a:t>
            </a:r>
            <a:r>
              <a:rPr lang="fr-FR" sz="2400" b="1" i="1" kern="0" dirty="0" err="1" smtClean="0">
                <a:latin typeface="Calibri"/>
              </a:rPr>
              <a:t>required</a:t>
            </a:r>
            <a:r>
              <a:rPr lang="fr-FR" sz="2400" b="1" i="1" kern="0" dirty="0" smtClean="0">
                <a:latin typeface="Calibri"/>
              </a:rPr>
              <a:t> for protection in </a:t>
            </a:r>
            <a:r>
              <a:rPr lang="fr-FR" sz="2400" b="1" i="1" kern="0" dirty="0" err="1" smtClean="0">
                <a:latin typeface="Calibri"/>
              </a:rPr>
              <a:t>intercropping</a:t>
            </a:r>
            <a:endParaRPr lang="fr-FR" sz="2400" b="1" i="1" kern="0" dirty="0">
              <a:latin typeface="Calibri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63502" y="461963"/>
            <a:ext cx="85808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8173364" y="4918978"/>
            <a:ext cx="63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focal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173364" y="438097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neighbor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841080" y="488370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438776" y="4910990"/>
            <a:ext cx="3476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5" y="743388"/>
            <a:ext cx="1977998" cy="229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845471" y="1327787"/>
            <a:ext cx="27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Rice</a:t>
            </a:r>
            <a:r>
              <a:rPr lang="fr-FR" b="1" dirty="0" smtClean="0"/>
              <a:t> blast </a:t>
            </a:r>
            <a:r>
              <a:rPr lang="fr-FR" b="1" dirty="0" err="1" smtClean="0"/>
              <a:t>disease</a:t>
            </a:r>
            <a:r>
              <a:rPr lang="fr-FR" b="1" dirty="0" smtClean="0"/>
              <a:t> (on </a:t>
            </a:r>
            <a:r>
              <a:rPr lang="fr-FR" b="1" dirty="0" err="1" smtClean="0"/>
              <a:t>rice</a:t>
            </a:r>
            <a:r>
              <a:rPr lang="fr-FR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370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20363</TotalTime>
  <Words>1561</Words>
  <Application>Microsoft Office PowerPoint</Application>
  <PresentationFormat>Affichage à l'écran (4:3)</PresentationFormat>
  <Paragraphs>463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宋体</vt:lpstr>
      <vt:lpstr>Arial</vt:lpstr>
      <vt:lpstr>Bradley Hand ITC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CANADO</dc:creator>
  <cp:lastModifiedBy>Jbmorel</cp:lastModifiedBy>
  <cp:revision>281</cp:revision>
  <dcterms:created xsi:type="dcterms:W3CDTF">2019-01-24T10:57:28Z</dcterms:created>
  <dcterms:modified xsi:type="dcterms:W3CDTF">2020-12-11T11:51:11Z</dcterms:modified>
</cp:coreProperties>
</file>