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0" r:id="rId2"/>
    <p:sldId id="279" r:id="rId3"/>
    <p:sldId id="316" r:id="rId4"/>
    <p:sldId id="281" r:id="rId5"/>
    <p:sldId id="257" r:id="rId6"/>
    <p:sldId id="321" r:id="rId7"/>
    <p:sldId id="326" r:id="rId8"/>
    <p:sldId id="324" r:id="rId9"/>
    <p:sldId id="329" r:id="rId10"/>
    <p:sldId id="322" r:id="rId11"/>
    <p:sldId id="327" r:id="rId12"/>
    <p:sldId id="331" r:id="rId13"/>
  </p:sldIdLst>
  <p:sldSz cx="12192000" cy="6858000"/>
  <p:notesSz cx="6742113" cy="9875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2717" autoAdjust="0"/>
  </p:normalViewPr>
  <p:slideViewPr>
    <p:cSldViewPr snapToGrid="0">
      <p:cViewPr varScale="1">
        <p:scale>
          <a:sx n="80" d="100"/>
          <a:sy n="80" d="100"/>
        </p:scale>
        <p:origin x="1536" y="96"/>
      </p:cViewPr>
      <p:guideLst/>
    </p:cSldViewPr>
  </p:slideViewPr>
  <p:notesTextViewPr>
    <p:cViewPr>
      <p:scale>
        <a:sx n="133" d="100"/>
        <a:sy n="1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gholamian\Desktop\INRAE\Rheologie\data%20Hossein2\CM\NEW%20Results%20CM%20(R&#233;cup&#233;ration%20automatique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gholamian\Desktop\INRAE\Rheologie\data%20Hossein2\CM\NEW%20Results%20CM%20(R&#233;cup&#233;ration%20automatique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gholamian\Desktop\INRAE\Rheologie\data%20Hossein2\CM\NEW%20Results%20CM%20(R&#233;cup&#233;ration%20automatique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919330030527576"/>
          <c:y val="2.2636272330776169E-2"/>
          <c:w val="0.59188132590305764"/>
          <c:h val="0.80344983510622703"/>
        </c:manualLayout>
      </c:layout>
      <c:scatterChart>
        <c:scatterStyle val="lineMarker"/>
        <c:varyColors val="0"/>
        <c:ser>
          <c:idx val="8"/>
          <c:order val="0"/>
          <c:tx>
            <c:strRef>
              <c:f>Feuil1!$A$145</c:f>
              <c:strCache>
                <c:ptCount val="1"/>
                <c:pt idx="0">
                  <c:v>223 g.Kg-1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>
                    <a:lumMod val="60000"/>
                  </a:schemeClr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Feuil1!$K$147:$K$155</c:f>
                <c:numCache>
                  <c:formatCode>General</c:formatCode>
                  <c:ptCount val="9"/>
                  <c:pt idx="0">
                    <c:v>10.898604409367582</c:v>
                  </c:pt>
                  <c:pt idx="1">
                    <c:v>42.185530946181586</c:v>
                  </c:pt>
                  <c:pt idx="2">
                    <c:v>83.944333425573291</c:v>
                  </c:pt>
                  <c:pt idx="3">
                    <c:v>30.247199672035723</c:v>
                  </c:pt>
                  <c:pt idx="4">
                    <c:v>83.994386110025118</c:v>
                  </c:pt>
                  <c:pt idx="5">
                    <c:v>203.78195179829012</c:v>
                  </c:pt>
                  <c:pt idx="6">
                    <c:v>135.56715491343144</c:v>
                  </c:pt>
                  <c:pt idx="7">
                    <c:v>170.94553922558339</c:v>
                  </c:pt>
                  <c:pt idx="8">
                    <c:v>29.22849450260609</c:v>
                  </c:pt>
                </c:numCache>
              </c:numRef>
            </c:plus>
            <c:minus>
              <c:numRef>
                <c:f>Feuil1!$K$147:$K$155</c:f>
                <c:numCache>
                  <c:formatCode>General</c:formatCode>
                  <c:ptCount val="9"/>
                  <c:pt idx="0">
                    <c:v>10.898604409367582</c:v>
                  </c:pt>
                  <c:pt idx="1">
                    <c:v>42.185530946181586</c:v>
                  </c:pt>
                  <c:pt idx="2">
                    <c:v>83.944333425573291</c:v>
                  </c:pt>
                  <c:pt idx="3">
                    <c:v>30.247199672035723</c:v>
                  </c:pt>
                  <c:pt idx="4">
                    <c:v>83.994386110025118</c:v>
                  </c:pt>
                  <c:pt idx="5">
                    <c:v>203.78195179829012</c:v>
                  </c:pt>
                  <c:pt idx="6">
                    <c:v>135.56715491343144</c:v>
                  </c:pt>
                  <c:pt idx="7">
                    <c:v>170.94553922558339</c:v>
                  </c:pt>
                  <c:pt idx="8">
                    <c:v>29.22849450260609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Feuil1!$B$147:$B$155</c:f>
              <c:numCache>
                <c:formatCode>General</c:formatCode>
                <c:ptCount val="9"/>
                <c:pt idx="0">
                  <c:v>0.1</c:v>
                </c:pt>
                <c:pt idx="1">
                  <c:v>0.3</c:v>
                </c:pt>
                <c:pt idx="2">
                  <c:v>1</c:v>
                </c:pt>
                <c:pt idx="3">
                  <c:v>3</c:v>
                </c:pt>
                <c:pt idx="4">
                  <c:v>10</c:v>
                </c:pt>
                <c:pt idx="5">
                  <c:v>30</c:v>
                </c:pt>
                <c:pt idx="6">
                  <c:v>100</c:v>
                </c:pt>
                <c:pt idx="7">
                  <c:v>300</c:v>
                </c:pt>
                <c:pt idx="8">
                  <c:v>1000</c:v>
                </c:pt>
              </c:numCache>
            </c:numRef>
          </c:xVal>
          <c:yVal>
            <c:numRef>
              <c:f>Feuil1!$D$147:$D$155</c:f>
              <c:numCache>
                <c:formatCode>General</c:formatCode>
                <c:ptCount val="9"/>
                <c:pt idx="0">
                  <c:v>593.5601875000001</c:v>
                </c:pt>
                <c:pt idx="1">
                  <c:v>630.78584999999987</c:v>
                </c:pt>
                <c:pt idx="2">
                  <c:v>778.28348148148143</c:v>
                </c:pt>
                <c:pt idx="3">
                  <c:v>771.78600000000006</c:v>
                </c:pt>
                <c:pt idx="4">
                  <c:v>955.50733333333324</c:v>
                </c:pt>
                <c:pt idx="5">
                  <c:v>1047.3977999999997</c:v>
                </c:pt>
                <c:pt idx="6">
                  <c:v>1083.3590909090908</c:v>
                </c:pt>
                <c:pt idx="7">
                  <c:v>1059.8984999999998</c:v>
                </c:pt>
                <c:pt idx="8">
                  <c:v>1161.8980000000001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35-40A7-9D63-80763C880BFD}"/>
            </c:ext>
          </c:extLst>
        </c:ser>
        <c:ser>
          <c:idx val="9"/>
          <c:order val="1"/>
          <c:tx>
            <c:strRef>
              <c:f>Feuil1!$A$94</c:f>
              <c:strCache>
                <c:ptCount val="1"/>
                <c:pt idx="0">
                  <c:v>187 g.Kg-1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>
                    <a:lumMod val="60000"/>
                  </a:schemeClr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Feuil1!$K$96:$K$104</c:f>
                <c:numCache>
                  <c:formatCode>General</c:formatCode>
                  <c:ptCount val="9"/>
                  <c:pt idx="0">
                    <c:v>20.432234123136329</c:v>
                  </c:pt>
                  <c:pt idx="1">
                    <c:v>5.2308192005322347</c:v>
                  </c:pt>
                  <c:pt idx="2">
                    <c:v>6.1641329617533174</c:v>
                  </c:pt>
                  <c:pt idx="3">
                    <c:v>6.3673701386064385</c:v>
                  </c:pt>
                  <c:pt idx="4">
                    <c:v>13.877305277995754</c:v>
                  </c:pt>
                  <c:pt idx="5">
                    <c:v>26.985298412752666</c:v>
                  </c:pt>
                  <c:pt idx="6">
                    <c:v>30.540890581045097</c:v>
                  </c:pt>
                  <c:pt idx="7">
                    <c:v>37.315315242379206</c:v>
                  </c:pt>
                  <c:pt idx="8">
                    <c:v>53.29446108563252</c:v>
                  </c:pt>
                </c:numCache>
              </c:numRef>
            </c:plus>
            <c:minus>
              <c:numRef>
                <c:f>Feuil1!$K$96:$K$104</c:f>
                <c:numCache>
                  <c:formatCode>General</c:formatCode>
                  <c:ptCount val="9"/>
                  <c:pt idx="0">
                    <c:v>20.432234123136329</c:v>
                  </c:pt>
                  <c:pt idx="1">
                    <c:v>5.2308192005322347</c:v>
                  </c:pt>
                  <c:pt idx="2">
                    <c:v>6.1641329617533174</c:v>
                  </c:pt>
                  <c:pt idx="3">
                    <c:v>6.3673701386064385</c:v>
                  </c:pt>
                  <c:pt idx="4">
                    <c:v>13.877305277995754</c:v>
                  </c:pt>
                  <c:pt idx="5">
                    <c:v>26.985298412752666</c:v>
                  </c:pt>
                  <c:pt idx="6">
                    <c:v>30.540890581045097</c:v>
                  </c:pt>
                  <c:pt idx="7">
                    <c:v>37.315315242379206</c:v>
                  </c:pt>
                  <c:pt idx="8">
                    <c:v>53.29446108563252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Feuil1!$B$96:$B$104</c:f>
              <c:numCache>
                <c:formatCode>General</c:formatCode>
                <c:ptCount val="9"/>
                <c:pt idx="0">
                  <c:v>0.1</c:v>
                </c:pt>
                <c:pt idx="1">
                  <c:v>0.3</c:v>
                </c:pt>
                <c:pt idx="2">
                  <c:v>1</c:v>
                </c:pt>
                <c:pt idx="3">
                  <c:v>3</c:v>
                </c:pt>
                <c:pt idx="4">
                  <c:v>10</c:v>
                </c:pt>
                <c:pt idx="5">
                  <c:v>30</c:v>
                </c:pt>
                <c:pt idx="6">
                  <c:v>100</c:v>
                </c:pt>
                <c:pt idx="7">
                  <c:v>300</c:v>
                </c:pt>
                <c:pt idx="8">
                  <c:v>1000</c:v>
                </c:pt>
              </c:numCache>
            </c:numRef>
          </c:xVal>
          <c:yVal>
            <c:numRef>
              <c:f>Feuil1!$D$96:$D$104</c:f>
              <c:numCache>
                <c:formatCode>General</c:formatCode>
                <c:ptCount val="9"/>
                <c:pt idx="0">
                  <c:v>8.8800530434782612</c:v>
                </c:pt>
                <c:pt idx="1">
                  <c:v>16.632978214285714</c:v>
                </c:pt>
                <c:pt idx="2">
                  <c:v>25.142969565217399</c:v>
                </c:pt>
                <c:pt idx="3">
                  <c:v>33.270933333333339</c:v>
                </c:pt>
                <c:pt idx="4">
                  <c:v>42.927066666666668</c:v>
                </c:pt>
                <c:pt idx="5">
                  <c:v>58.241874999999993</c:v>
                </c:pt>
                <c:pt idx="6">
                  <c:v>85.56290833333334</c:v>
                </c:pt>
                <c:pt idx="7">
                  <c:v>128.00242500000002</c:v>
                </c:pt>
                <c:pt idx="8">
                  <c:v>211.57733333333337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A35-40A7-9D63-80763C880BFD}"/>
            </c:ext>
          </c:extLst>
        </c:ser>
        <c:ser>
          <c:idx val="7"/>
          <c:order val="2"/>
          <c:tx>
            <c:strRef>
              <c:f>Feuil1!$A$72</c:f>
              <c:strCache>
                <c:ptCount val="1"/>
                <c:pt idx="0">
                  <c:v>169 g.Kg-1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60000"/>
                  </a:schemeClr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Feuil1!$K$74:$K$82</c:f>
                <c:numCache>
                  <c:formatCode>General</c:formatCode>
                  <c:ptCount val="9"/>
                  <c:pt idx="0">
                    <c:v>8.9144171331767066E-3</c:v>
                  </c:pt>
                  <c:pt idx="1">
                    <c:v>2.9713410202200901E-2</c:v>
                  </c:pt>
                  <c:pt idx="2">
                    <c:v>5.7526323754003017E-2</c:v>
                  </c:pt>
                  <c:pt idx="3">
                    <c:v>8.5110907717519141E-2</c:v>
                  </c:pt>
                  <c:pt idx="4">
                    <c:v>0.12402947569837532</c:v>
                  </c:pt>
                  <c:pt idx="5">
                    <c:v>0.28019636534602893</c:v>
                  </c:pt>
                  <c:pt idx="6">
                    <c:v>0.71325271762636366</c:v>
                  </c:pt>
                  <c:pt idx="7">
                    <c:v>1.5127009100855779</c:v>
                  </c:pt>
                  <c:pt idx="8">
                    <c:v>3.9795144687267383</c:v>
                  </c:pt>
                </c:numCache>
              </c:numRef>
            </c:plus>
            <c:minus>
              <c:numRef>
                <c:f>Feuil1!$K$74:$K$82</c:f>
                <c:numCache>
                  <c:formatCode>General</c:formatCode>
                  <c:ptCount val="9"/>
                  <c:pt idx="0">
                    <c:v>8.9144171331767066E-3</c:v>
                  </c:pt>
                  <c:pt idx="1">
                    <c:v>2.9713410202200901E-2</c:v>
                  </c:pt>
                  <c:pt idx="2">
                    <c:v>5.7526323754003017E-2</c:v>
                  </c:pt>
                  <c:pt idx="3">
                    <c:v>8.5110907717519141E-2</c:v>
                  </c:pt>
                  <c:pt idx="4">
                    <c:v>0.12402947569837532</c:v>
                  </c:pt>
                  <c:pt idx="5">
                    <c:v>0.28019636534602893</c:v>
                  </c:pt>
                  <c:pt idx="6">
                    <c:v>0.71325271762636366</c:v>
                  </c:pt>
                  <c:pt idx="7">
                    <c:v>1.5127009100855779</c:v>
                  </c:pt>
                  <c:pt idx="8">
                    <c:v>3.9795144687267383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Feuil1!$B$74:$B$82</c:f>
              <c:numCache>
                <c:formatCode>General</c:formatCode>
                <c:ptCount val="9"/>
                <c:pt idx="0">
                  <c:v>0.1</c:v>
                </c:pt>
                <c:pt idx="1">
                  <c:v>0.3</c:v>
                </c:pt>
                <c:pt idx="2">
                  <c:v>1</c:v>
                </c:pt>
                <c:pt idx="3">
                  <c:v>3</c:v>
                </c:pt>
                <c:pt idx="4">
                  <c:v>10</c:v>
                </c:pt>
                <c:pt idx="5">
                  <c:v>30</c:v>
                </c:pt>
                <c:pt idx="6">
                  <c:v>100</c:v>
                </c:pt>
                <c:pt idx="7">
                  <c:v>300</c:v>
                </c:pt>
                <c:pt idx="8">
                  <c:v>1000</c:v>
                </c:pt>
              </c:numCache>
            </c:numRef>
          </c:xVal>
          <c:yVal>
            <c:numRef>
              <c:f>Feuil1!$D$74:$D$82</c:f>
              <c:numCache>
                <c:formatCode>General</c:formatCode>
                <c:ptCount val="9"/>
                <c:pt idx="0">
                  <c:v>0.2687046818181818</c:v>
                </c:pt>
                <c:pt idx="1">
                  <c:v>0.64624720000000024</c:v>
                </c:pt>
                <c:pt idx="2">
                  <c:v>1.5238176666666667</c:v>
                </c:pt>
                <c:pt idx="3">
                  <c:v>3.0715349999999999</c:v>
                </c:pt>
                <c:pt idx="4">
                  <c:v>6.1424041666666671</c:v>
                </c:pt>
                <c:pt idx="5">
                  <c:v>10.949059999999999</c:v>
                </c:pt>
                <c:pt idx="6">
                  <c:v>20.387466666666665</c:v>
                </c:pt>
                <c:pt idx="7">
                  <c:v>36.711942857142851</c:v>
                </c:pt>
                <c:pt idx="8">
                  <c:v>72.47056666666667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A35-40A7-9D63-80763C880BFD}"/>
            </c:ext>
          </c:extLst>
        </c:ser>
        <c:ser>
          <c:idx val="5"/>
          <c:order val="3"/>
          <c:tx>
            <c:strRef>
              <c:f>Feuil1!$A$59</c:f>
              <c:strCache>
                <c:ptCount val="1"/>
                <c:pt idx="0">
                  <c:v>150 g.Kg-1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Feuil1!$N$61:$N$69</c:f>
                <c:numCache>
                  <c:formatCode>General</c:formatCode>
                  <c:ptCount val="9"/>
                  <c:pt idx="0">
                    <c:v>2.8872034865693987E-4</c:v>
                  </c:pt>
                  <c:pt idx="1">
                    <c:v>8.4838028139591029E-4</c:v>
                  </c:pt>
                  <c:pt idx="2">
                    <c:v>2.7059804132965981E-3</c:v>
                  </c:pt>
                  <c:pt idx="3">
                    <c:v>7.1625929559058273E-3</c:v>
                  </c:pt>
                  <c:pt idx="4">
                    <c:v>1.5837852991888477E-2</c:v>
                  </c:pt>
                  <c:pt idx="5">
                    <c:v>4.1944246667004331E-2</c:v>
                  </c:pt>
                  <c:pt idx="6">
                    <c:v>9.224052397086667E-2</c:v>
                  </c:pt>
                  <c:pt idx="7">
                    <c:v>0.12402087256587094</c:v>
                  </c:pt>
                  <c:pt idx="8">
                    <c:v>0.13952348163660486</c:v>
                  </c:pt>
                </c:numCache>
              </c:numRef>
            </c:plus>
            <c:minus>
              <c:numRef>
                <c:f>Feuil1!$N$61:$N$69</c:f>
                <c:numCache>
                  <c:formatCode>General</c:formatCode>
                  <c:ptCount val="9"/>
                  <c:pt idx="0">
                    <c:v>2.8872034865693987E-4</c:v>
                  </c:pt>
                  <c:pt idx="1">
                    <c:v>8.4838028139591029E-4</c:v>
                  </c:pt>
                  <c:pt idx="2">
                    <c:v>2.7059804132965981E-3</c:v>
                  </c:pt>
                  <c:pt idx="3">
                    <c:v>7.1625929559058273E-3</c:v>
                  </c:pt>
                  <c:pt idx="4">
                    <c:v>1.5837852991888477E-2</c:v>
                  </c:pt>
                  <c:pt idx="5">
                    <c:v>4.1944246667004331E-2</c:v>
                  </c:pt>
                  <c:pt idx="6">
                    <c:v>9.224052397086667E-2</c:v>
                  </c:pt>
                  <c:pt idx="7">
                    <c:v>0.12402087256587094</c:v>
                  </c:pt>
                  <c:pt idx="8">
                    <c:v>0.13952348163660486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Feuil1!$B$61:$B$69</c:f>
              <c:numCache>
                <c:formatCode>General</c:formatCode>
                <c:ptCount val="9"/>
                <c:pt idx="0">
                  <c:v>0.1</c:v>
                </c:pt>
                <c:pt idx="1">
                  <c:v>0.3</c:v>
                </c:pt>
                <c:pt idx="2">
                  <c:v>1</c:v>
                </c:pt>
                <c:pt idx="3">
                  <c:v>3</c:v>
                </c:pt>
                <c:pt idx="4">
                  <c:v>10</c:v>
                </c:pt>
                <c:pt idx="5">
                  <c:v>30</c:v>
                </c:pt>
                <c:pt idx="6">
                  <c:v>70</c:v>
                </c:pt>
                <c:pt idx="7">
                  <c:v>100</c:v>
                </c:pt>
                <c:pt idx="8">
                  <c:v>120</c:v>
                </c:pt>
              </c:numCache>
            </c:numRef>
          </c:xVal>
          <c:yVal>
            <c:numRef>
              <c:f>Feuil1!$D$61:$D$69</c:f>
              <c:numCache>
                <c:formatCode>General</c:formatCode>
                <c:ptCount val="9"/>
                <c:pt idx="0">
                  <c:v>1.0476957671962672E-3</c:v>
                </c:pt>
                <c:pt idx="1">
                  <c:v>3.0695751000000011E-3</c:v>
                </c:pt>
                <c:pt idx="2">
                  <c:v>1.0075525799999999E-2</c:v>
                </c:pt>
                <c:pt idx="3">
                  <c:v>2.9933343899999996E-2</c:v>
                </c:pt>
                <c:pt idx="4">
                  <c:v>0.10456729350000002</c:v>
                </c:pt>
                <c:pt idx="5">
                  <c:v>0.30842367750000005</c:v>
                </c:pt>
                <c:pt idx="6">
                  <c:v>0.69692279999999995</c:v>
                </c:pt>
                <c:pt idx="7">
                  <c:v>0.98464200000000002</c:v>
                </c:pt>
                <c:pt idx="8">
                  <c:v>1.1684160000000001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A35-40A7-9D63-80763C880BFD}"/>
            </c:ext>
          </c:extLst>
        </c:ser>
        <c:ser>
          <c:idx val="3"/>
          <c:order val="4"/>
          <c:tx>
            <c:strRef>
              <c:f>Feuil1!$A$36</c:f>
              <c:strCache>
                <c:ptCount val="1"/>
                <c:pt idx="0">
                  <c:v>100 g.Kg-1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xVal>
            <c:numRef>
              <c:f>Feuil1!$B$37:$B$45</c:f>
              <c:numCache>
                <c:formatCode>General</c:formatCode>
                <c:ptCount val="9"/>
                <c:pt idx="0">
                  <c:v>0.1</c:v>
                </c:pt>
                <c:pt idx="1">
                  <c:v>0.3</c:v>
                </c:pt>
                <c:pt idx="2">
                  <c:v>1</c:v>
                </c:pt>
                <c:pt idx="3">
                  <c:v>3</c:v>
                </c:pt>
                <c:pt idx="4">
                  <c:v>10</c:v>
                </c:pt>
                <c:pt idx="5">
                  <c:v>30</c:v>
                </c:pt>
                <c:pt idx="6">
                  <c:v>70</c:v>
                </c:pt>
                <c:pt idx="7">
                  <c:v>100</c:v>
                </c:pt>
                <c:pt idx="8">
                  <c:v>120</c:v>
                </c:pt>
              </c:numCache>
            </c:numRef>
          </c:xVal>
          <c:yVal>
            <c:numRef>
              <c:f>Feuil1!$D$37:$D$45</c:f>
              <c:numCache>
                <c:formatCode>General</c:formatCode>
                <c:ptCount val="9"/>
                <c:pt idx="0">
                  <c:v>4.1132940000000002E-4</c:v>
                </c:pt>
                <c:pt idx="1">
                  <c:v>1.2339882E-3</c:v>
                </c:pt>
                <c:pt idx="2">
                  <c:v>4.1023320000000002E-3</c:v>
                </c:pt>
                <c:pt idx="3">
                  <c:v>1.2306996000000002E-2</c:v>
                </c:pt>
                <c:pt idx="4">
                  <c:v>4.1571420000000005E-2</c:v>
                </c:pt>
                <c:pt idx="5">
                  <c:v>0.12306996000000001</c:v>
                </c:pt>
                <c:pt idx="6">
                  <c:v>0.28486122000000008</c:v>
                </c:pt>
                <c:pt idx="7">
                  <c:v>0.40475220000000006</c:v>
                </c:pt>
                <c:pt idx="8">
                  <c:v>0.48570264000000007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5A35-40A7-9D63-80763C880BFD}"/>
            </c:ext>
          </c:extLst>
        </c:ser>
        <c:ser>
          <c:idx val="0"/>
          <c:order val="5"/>
          <c:tx>
            <c:strRef>
              <c:f>Feuil1!$A$1</c:f>
              <c:strCache>
                <c:ptCount val="1"/>
                <c:pt idx="0">
                  <c:v>25 g.Kg-1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xVal>
            <c:numRef>
              <c:f>Feuil1!$B$2:$B$10</c:f>
              <c:numCache>
                <c:formatCode>General</c:formatCode>
                <c:ptCount val="9"/>
                <c:pt idx="0">
                  <c:v>0.1</c:v>
                </c:pt>
                <c:pt idx="1">
                  <c:v>0.3</c:v>
                </c:pt>
                <c:pt idx="2">
                  <c:v>1</c:v>
                </c:pt>
                <c:pt idx="3">
                  <c:v>3</c:v>
                </c:pt>
                <c:pt idx="4">
                  <c:v>10</c:v>
                </c:pt>
                <c:pt idx="5">
                  <c:v>30</c:v>
                </c:pt>
                <c:pt idx="6">
                  <c:v>70</c:v>
                </c:pt>
                <c:pt idx="7">
                  <c:v>100</c:v>
                </c:pt>
                <c:pt idx="8">
                  <c:v>120</c:v>
                </c:pt>
              </c:numCache>
            </c:numRef>
          </c:xVal>
          <c:yVal>
            <c:numRef>
              <c:f>Feuil1!$D$2:$D$10</c:f>
              <c:numCache>
                <c:formatCode>General</c:formatCode>
                <c:ptCount val="9"/>
                <c:pt idx="0">
                  <c:v>1.6906920000000003E-4</c:v>
                </c:pt>
                <c:pt idx="1">
                  <c:v>5.0720759999999996E-4</c:v>
                </c:pt>
                <c:pt idx="2">
                  <c:v>1.6578059999999999E-3</c:v>
                </c:pt>
                <c:pt idx="3">
                  <c:v>5.072076E-3</c:v>
                </c:pt>
                <c:pt idx="4">
                  <c:v>1.7126160000000001E-2</c:v>
                </c:pt>
                <c:pt idx="5">
                  <c:v>5.1049619999999997E-2</c:v>
                </c:pt>
                <c:pt idx="6">
                  <c:v>0.11604642</c:v>
                </c:pt>
                <c:pt idx="7">
                  <c:v>0.1657806</c:v>
                </c:pt>
                <c:pt idx="8">
                  <c:v>0.20025216000000001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5A35-40A7-9D63-80763C880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9782976"/>
        <c:axId val="1061089504"/>
        <c:extLst/>
      </c:scatterChart>
      <c:valAx>
        <c:axId val="1299782976"/>
        <c:scaling>
          <c:logBase val="10"/>
          <c:orientation val="minMax"/>
          <c:min val="0.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400" b="1" dirty="0">
                    <a:solidFill>
                      <a:sysClr val="windowText" lastClr="000000"/>
                    </a:solidFill>
                    <a:latin typeface="Garamond" panose="02020404030301010803" pitchFamily="18" charset="0"/>
                  </a:rPr>
                  <a:t>Shear rate, </a:t>
                </a:r>
                <a:r>
                  <a:rPr lang="el-GR" sz="2400" b="1" dirty="0">
                    <a:solidFill>
                      <a:sysClr val="windowText" lastClr="000000"/>
                    </a:solidFill>
                    <a:latin typeface="Garamond" panose="02020404030301010803" pitchFamily="18" charset="0"/>
                  </a:rPr>
                  <a:t>γ</a:t>
                </a:r>
                <a:r>
                  <a:rPr lang="el-GR" sz="2400" b="1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͘</a:t>
                </a:r>
                <a:r>
                  <a:rPr lang="fr-FR" sz="2400" b="1" dirty="0">
                    <a:solidFill>
                      <a:sysClr val="windowText" lastClr="000000"/>
                    </a:solidFill>
                    <a:latin typeface="Garamond" panose="02020404030301010803" pitchFamily="18" charset="0"/>
                  </a:rPr>
                  <a:t> (s</a:t>
                </a:r>
                <a:r>
                  <a:rPr lang="fr-FR" sz="2400" b="1" baseline="30000" dirty="0">
                    <a:solidFill>
                      <a:sysClr val="windowText" lastClr="000000"/>
                    </a:solidFill>
                    <a:latin typeface="Garamond" panose="02020404030301010803" pitchFamily="18" charset="0"/>
                  </a:rPr>
                  <a:t>–1</a:t>
                </a:r>
                <a:r>
                  <a:rPr lang="fr-FR" sz="2400" b="1" dirty="0">
                    <a:solidFill>
                      <a:sysClr val="windowText" lastClr="000000"/>
                    </a:solidFill>
                    <a:latin typeface="Garamond" panose="02020404030301010803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7448792726747704"/>
              <c:y val="0.91931913642593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in"/>
        <c:minorTickMark val="in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1061089504"/>
        <c:crossesAt val="1.0000000000000003E-4"/>
        <c:crossBetween val="midCat"/>
        <c:majorUnit val="100"/>
      </c:valAx>
      <c:valAx>
        <c:axId val="1061089504"/>
        <c:scaling>
          <c:logBase val="10"/>
          <c:orientation val="minMax"/>
          <c:min val="1.0000000000000003E-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400" b="1" dirty="0">
                    <a:solidFill>
                      <a:sysClr val="windowText" lastClr="000000"/>
                    </a:solidFill>
                    <a:latin typeface="Garamond" panose="02020404030301010803" pitchFamily="18" charset="0"/>
                  </a:rPr>
                  <a:t>Shear stress, </a:t>
                </a:r>
                <a:r>
                  <a:rPr lang="el-GR" sz="2400" b="1" dirty="0">
                    <a:solidFill>
                      <a:sysClr val="windowText" lastClr="000000"/>
                    </a:solidFill>
                    <a:latin typeface="Garamond" panose="02020404030301010803" pitchFamily="18" charset="0"/>
                  </a:rPr>
                  <a:t>τ</a:t>
                </a:r>
                <a:r>
                  <a:rPr lang="fr-FR" sz="2400" b="1" dirty="0">
                    <a:solidFill>
                      <a:sysClr val="windowText" lastClr="000000"/>
                    </a:solidFill>
                    <a:latin typeface="Garamond" panose="02020404030301010803" pitchFamily="18" charset="0"/>
                  </a:rPr>
                  <a:t> (Pa)</a:t>
                </a:r>
              </a:p>
            </c:rich>
          </c:tx>
          <c:layout>
            <c:manualLayout>
              <c:xMode val="edge"/>
              <c:yMode val="edge"/>
              <c:x val="5.7391795133491736E-3"/>
              <c:y val="0.199758015096227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in"/>
        <c:minorTickMark val="in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1299782976"/>
        <c:crossesAt val="0.1"/>
        <c:crossBetween val="midCat"/>
        <c:majorUnit val="10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79394679283510627"/>
          <c:y val="2.5064598231188642E-2"/>
          <c:w val="0.1863966017405719"/>
          <c:h val="0.817838374031784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71977681970405"/>
          <c:y val="0.13970415394293675"/>
          <c:w val="0.58675016823183612"/>
          <c:h val="0.66781898881331203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Feuil1!$AD$51</c:f>
              <c:strCache>
                <c:ptCount val="1"/>
                <c:pt idx="0">
                  <c:v>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Feuil1!$AC$52:$AC$61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169</c:v>
                </c:pt>
                <c:pt idx="7">
                  <c:v>187</c:v>
                </c:pt>
                <c:pt idx="8">
                  <c:v>196</c:v>
                </c:pt>
                <c:pt idx="9">
                  <c:v>223</c:v>
                </c:pt>
              </c:numCache>
            </c:numRef>
          </c:xVal>
          <c:yVal>
            <c:numRef>
              <c:f>Feuil1!$AD$52:$AD$61</c:f>
              <c:numCache>
                <c:formatCode>General</c:formatCode>
                <c:ptCount val="10"/>
                <c:pt idx="0">
                  <c:v>1.6999999999999999E-3</c:v>
                </c:pt>
                <c:pt idx="1">
                  <c:v>1.9E-3</c:v>
                </c:pt>
                <c:pt idx="2">
                  <c:v>3.7000000000000002E-3</c:v>
                </c:pt>
                <c:pt idx="3">
                  <c:v>4.1000000000000003E-3</c:v>
                </c:pt>
                <c:pt idx="4">
                  <c:v>5.1999999999999998E-3</c:v>
                </c:pt>
                <c:pt idx="5">
                  <c:v>1.0200000000000001E-2</c:v>
                </c:pt>
                <c:pt idx="6">
                  <c:v>1.3556999999999999</c:v>
                </c:pt>
                <c:pt idx="7">
                  <c:v>21.777000000000001</c:v>
                </c:pt>
                <c:pt idx="8">
                  <c:v>67.751999999999995</c:v>
                </c:pt>
                <c:pt idx="9">
                  <c:v>736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757-4437-9939-335088DEF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3078783"/>
        <c:axId val="1294701503"/>
      </c:scatterChart>
      <c:scatterChart>
        <c:scatterStyle val="lineMarker"/>
        <c:varyColors val="0"/>
        <c:ser>
          <c:idx val="1"/>
          <c:order val="1"/>
          <c:tx>
            <c:strRef>
              <c:f>Feuil1!$AE$51</c:f>
              <c:strCache>
                <c:ptCount val="1"/>
                <c:pt idx="0">
                  <c:v>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Feuil1!$AC$52:$AC$61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169</c:v>
                </c:pt>
                <c:pt idx="7">
                  <c:v>187</c:v>
                </c:pt>
                <c:pt idx="8">
                  <c:v>196</c:v>
                </c:pt>
                <c:pt idx="9">
                  <c:v>223</c:v>
                </c:pt>
              </c:numCache>
            </c:numRef>
          </c:xVal>
          <c:yVal>
            <c:numRef>
              <c:f>Feuil1!$AE$52:$AE$61</c:f>
              <c:numCache>
                <c:formatCode>General</c:formatCode>
                <c:ptCount val="10"/>
                <c:pt idx="0">
                  <c:v>0.99839999999999995</c:v>
                </c:pt>
                <c:pt idx="1">
                  <c:v>0.99850000000000005</c:v>
                </c:pt>
                <c:pt idx="2">
                  <c:v>0.9869</c:v>
                </c:pt>
                <c:pt idx="3">
                  <c:v>0.998</c:v>
                </c:pt>
                <c:pt idx="4">
                  <c:v>1.0175000000000001</c:v>
                </c:pt>
                <c:pt idx="5">
                  <c:v>0.99370000000000003</c:v>
                </c:pt>
                <c:pt idx="6">
                  <c:v>0.59299999999999997</c:v>
                </c:pt>
                <c:pt idx="7">
                  <c:v>0.31580000000000003</c:v>
                </c:pt>
                <c:pt idx="8">
                  <c:v>0.20799999999999999</c:v>
                </c:pt>
                <c:pt idx="9">
                  <c:v>7.5499999999999998E-2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757-4437-9939-335088DEF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97583"/>
        <c:axId val="36397167"/>
      </c:scatterChart>
      <c:valAx>
        <c:axId val="2083078783"/>
        <c:scaling>
          <c:logBase val="10"/>
          <c:orientation val="minMax"/>
          <c:max val="500"/>
          <c:min val="1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Total protein concentration (</a:t>
                </a:r>
                <a:r>
                  <a:rPr lang="fr-FR" sz="2000" b="1" dirty="0" err="1">
                    <a:solidFill>
                      <a:schemeClr val="tx1"/>
                    </a:solidFill>
                    <a:latin typeface="Garamond" panose="02020404030301010803" pitchFamily="18" charset="0"/>
                  </a:rPr>
                  <a:t>g·kg</a:t>
                </a:r>
                <a:r>
                  <a:rPr lang="fr-FR" sz="2000" b="1" i="0" u="none" strike="noStrike" baseline="30000" dirty="0">
                    <a:effectLst/>
                  </a:rPr>
                  <a:t>–</a:t>
                </a:r>
                <a:r>
                  <a:rPr lang="fr-FR" sz="2000" b="1" baseline="300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1</a:t>
                </a:r>
                <a:r>
                  <a:rPr lang="fr-FR" sz="2000" b="1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23632677534689078"/>
              <c:y val="0.905731252776046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in"/>
        <c:minorTickMark val="in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1294701503"/>
        <c:crossesAt val="1.0000000000000002E-3"/>
        <c:crossBetween val="midCat"/>
      </c:valAx>
      <c:valAx>
        <c:axId val="1294701503"/>
        <c:scaling>
          <c:logBase val="10"/>
          <c:orientation val="minMax"/>
          <c:max val="1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 dirty="0" err="1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Consistency</a:t>
                </a:r>
                <a:r>
                  <a:rPr lang="fr-FR" sz="20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 index, </a:t>
                </a:r>
                <a:r>
                  <a:rPr lang="fr-FR" sz="2000" b="1" i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K</a:t>
                </a:r>
                <a:r>
                  <a:rPr lang="fr-FR" sz="20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 (Pa.s</a:t>
                </a:r>
                <a:r>
                  <a:rPr lang="fr-FR" sz="2000" b="1" baseline="30000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n</a:t>
                </a:r>
                <a:r>
                  <a:rPr lang="fr-FR" sz="20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2.360238181718848E-3"/>
              <c:y val="0.198189511177619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in"/>
        <c:minorTickMark val="in"/>
        <c:tickLblPos val="low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2083078783"/>
        <c:crossesAt val="1.0000000000000002E-3"/>
        <c:crossBetween val="midCat"/>
      </c:valAx>
      <c:valAx>
        <c:axId val="36397167"/>
        <c:scaling>
          <c:orientation val="minMax"/>
          <c:max val="1.100000000000000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 dirty="0">
                    <a:solidFill>
                      <a:srgbClr val="00B0F0"/>
                    </a:solidFill>
                    <a:latin typeface="Garamond" panose="02020404030301010803" pitchFamily="18" charset="0"/>
                  </a:rPr>
                  <a:t>Shear thinning index, </a:t>
                </a:r>
                <a:r>
                  <a:rPr lang="fr-FR" sz="2000" b="1" i="1" dirty="0">
                    <a:solidFill>
                      <a:srgbClr val="00B0F0"/>
                    </a:solidFill>
                    <a:latin typeface="Garamond" panose="02020404030301010803" pitchFamily="18" charset="0"/>
                  </a:rPr>
                  <a:t>n</a:t>
                </a:r>
                <a:r>
                  <a:rPr lang="fr-FR" sz="2000" b="1" dirty="0">
                    <a:solidFill>
                      <a:srgbClr val="00B0F0"/>
                    </a:solidFill>
                    <a:latin typeface="Garamond" panose="02020404030301010803" pitchFamily="18" charset="0"/>
                  </a:rPr>
                  <a:t>(-)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9525" cap="flat" cmpd="sng" algn="ctr">
            <a:solidFill>
              <a:srgbClr val="00B0F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B0F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36397583"/>
        <c:crosses val="max"/>
        <c:crossBetween val="midCat"/>
      </c:valAx>
      <c:valAx>
        <c:axId val="36397583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397167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43050163918488021"/>
          <c:y val="1.265116722571156E-2"/>
          <c:w val="0.20255606583184746"/>
          <c:h val="7.5095565921688576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65978660881153"/>
          <c:y val="0.15517753624290581"/>
          <c:w val="0.75977960161892755"/>
          <c:h val="0.67202788906431088"/>
        </c:manualLayout>
      </c:layout>
      <c:scatterChart>
        <c:scatterStyle val="lineMarker"/>
        <c:varyColors val="0"/>
        <c:ser>
          <c:idx val="0"/>
          <c:order val="0"/>
          <c:tx>
            <c:strRef>
              <c:f>'n value'!$B$1</c:f>
              <c:strCache>
                <c:ptCount val="1"/>
                <c:pt idx="0">
                  <c:v>R= 0.07 (CMI)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'n value'!$B$3:$B$10</c:f>
              <c:numCache>
                <c:formatCode>General</c:formatCode>
                <c:ptCount val="8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158</c:v>
                </c:pt>
                <c:pt idx="7">
                  <c:v>197</c:v>
                </c:pt>
              </c:numCache>
            </c:numRef>
          </c:xVal>
          <c:yVal>
            <c:numRef>
              <c:f>'n value'!$C$3:$C$10</c:f>
              <c:numCache>
                <c:formatCode>General</c:formatCode>
                <c:ptCount val="8"/>
                <c:pt idx="0">
                  <c:v>0.96230000000000004</c:v>
                </c:pt>
                <c:pt idx="1">
                  <c:v>0.95799999999999996</c:v>
                </c:pt>
                <c:pt idx="2">
                  <c:v>0.93910000000000005</c:v>
                </c:pt>
                <c:pt idx="3">
                  <c:v>0.98399999999999999</c:v>
                </c:pt>
                <c:pt idx="4">
                  <c:v>0.84379999999999999</c:v>
                </c:pt>
                <c:pt idx="5">
                  <c:v>0.77590000000000003</c:v>
                </c:pt>
                <c:pt idx="6">
                  <c:v>0.70379999999999998</c:v>
                </c:pt>
                <c:pt idx="7">
                  <c:v>0.1114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5AE-40B2-9C1F-DED0ED3490E2}"/>
            </c:ext>
          </c:extLst>
        </c:ser>
        <c:ser>
          <c:idx val="1"/>
          <c:order val="1"/>
          <c:tx>
            <c:strRef>
              <c:f>'n value'!$E$1</c:f>
              <c:strCache>
                <c:ptCount val="1"/>
                <c:pt idx="0">
                  <c:v>R=0.175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 value'!$E$3:$E$11</c:f>
              <c:numCache>
                <c:formatCode>General</c:formatCode>
                <c:ptCount val="9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169</c:v>
                </c:pt>
                <c:pt idx="7">
                  <c:v>187</c:v>
                </c:pt>
                <c:pt idx="8">
                  <c:v>196</c:v>
                </c:pt>
              </c:numCache>
            </c:numRef>
          </c:xVal>
          <c:yVal>
            <c:numRef>
              <c:f>'n value'!$F$3:$F$11</c:f>
              <c:numCache>
                <c:formatCode>General</c:formatCode>
                <c:ptCount val="9"/>
                <c:pt idx="0">
                  <c:v>0.99839999999999995</c:v>
                </c:pt>
                <c:pt idx="1">
                  <c:v>0.99850000000000005</c:v>
                </c:pt>
                <c:pt idx="2">
                  <c:v>0.9869</c:v>
                </c:pt>
                <c:pt idx="3">
                  <c:v>0.998</c:v>
                </c:pt>
                <c:pt idx="4">
                  <c:v>1.0175000000000001</c:v>
                </c:pt>
                <c:pt idx="5">
                  <c:v>0.99370000000000003</c:v>
                </c:pt>
                <c:pt idx="6">
                  <c:v>0.59299999999999997</c:v>
                </c:pt>
                <c:pt idx="7">
                  <c:v>0.31580000000000003</c:v>
                </c:pt>
                <c:pt idx="8">
                  <c:v>0.20799999999999999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5AE-40B2-9C1F-DED0ED3490E2}"/>
            </c:ext>
          </c:extLst>
        </c:ser>
        <c:ser>
          <c:idx val="2"/>
          <c:order val="2"/>
          <c:tx>
            <c:strRef>
              <c:f>'n value'!$H$1</c:f>
              <c:strCache>
                <c:ptCount val="1"/>
                <c:pt idx="0">
                  <c:v>R=0.25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'n value'!$H$3:$H$13</c:f>
              <c:numCache>
                <c:formatCode>General</c:formatCode>
                <c:ptCount val="11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160</c:v>
                </c:pt>
                <c:pt idx="7">
                  <c:v>163</c:v>
                </c:pt>
                <c:pt idx="8">
                  <c:v>179</c:v>
                </c:pt>
                <c:pt idx="9">
                  <c:v>185</c:v>
                </c:pt>
                <c:pt idx="10">
                  <c:v>221</c:v>
                </c:pt>
              </c:numCache>
            </c:numRef>
          </c:xVal>
          <c:yVal>
            <c:numRef>
              <c:f>'n value'!$I$3:$I$13</c:f>
              <c:numCache>
                <c:formatCode>General</c:formatCode>
                <c:ptCount val="11"/>
                <c:pt idx="0">
                  <c:v>0.99109999999999998</c:v>
                </c:pt>
                <c:pt idx="1">
                  <c:v>1.0029999999999999</c:v>
                </c:pt>
                <c:pt idx="2">
                  <c:v>1.0169999999999999</c:v>
                </c:pt>
                <c:pt idx="3">
                  <c:v>1.0273000000000001</c:v>
                </c:pt>
                <c:pt idx="4">
                  <c:v>1.0038</c:v>
                </c:pt>
                <c:pt idx="5">
                  <c:v>0.99890000000000001</c:v>
                </c:pt>
                <c:pt idx="6">
                  <c:v>0.7823</c:v>
                </c:pt>
                <c:pt idx="7">
                  <c:v>0.76800000000000002</c:v>
                </c:pt>
                <c:pt idx="8">
                  <c:v>0.48899999999999999</c:v>
                </c:pt>
                <c:pt idx="9">
                  <c:v>0.45400000000000001</c:v>
                </c:pt>
                <c:pt idx="10">
                  <c:v>0.1381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5AE-40B2-9C1F-DED0ED3490E2}"/>
            </c:ext>
          </c:extLst>
        </c:ser>
        <c:ser>
          <c:idx val="3"/>
          <c:order val="3"/>
          <c:tx>
            <c:strRef>
              <c:f>'n value'!$K$1</c:f>
              <c:strCache>
                <c:ptCount val="1"/>
                <c:pt idx="0">
                  <c:v>R=0.5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'n value'!$K$3:$K$10</c:f>
              <c:numCache>
                <c:formatCode>General</c:formatCode>
                <c:ptCount val="8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193</c:v>
                </c:pt>
                <c:pt idx="7">
                  <c:v>220</c:v>
                </c:pt>
              </c:numCache>
            </c:numRef>
          </c:xVal>
          <c:yVal>
            <c:numRef>
              <c:f>'n value'!$L$3:$L$10</c:f>
              <c:numCache>
                <c:formatCode>General</c:formatCode>
                <c:ptCount val="8"/>
                <c:pt idx="0">
                  <c:v>0.9758</c:v>
                </c:pt>
                <c:pt idx="1">
                  <c:v>0.95730000000000004</c:v>
                </c:pt>
                <c:pt idx="2">
                  <c:v>0.99480000000000002</c:v>
                </c:pt>
                <c:pt idx="3">
                  <c:v>0.99550000000000005</c:v>
                </c:pt>
                <c:pt idx="4">
                  <c:v>0.998</c:v>
                </c:pt>
                <c:pt idx="5">
                  <c:v>0.97660000000000002</c:v>
                </c:pt>
                <c:pt idx="6">
                  <c:v>0.68779999999999997</c:v>
                </c:pt>
                <c:pt idx="7">
                  <c:v>0.23130000000000001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5AE-40B2-9C1F-DED0ED3490E2}"/>
            </c:ext>
          </c:extLst>
        </c:ser>
        <c:ser>
          <c:idx val="4"/>
          <c:order val="4"/>
          <c:tx>
            <c:strRef>
              <c:f>'n value'!$N$1</c:f>
              <c:strCache>
                <c:ptCount val="1"/>
                <c:pt idx="0">
                  <c:v>R=1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'n value'!$N$3:$N$11</c:f>
              <c:numCache>
                <c:formatCode>General</c:formatCode>
                <c:ptCount val="9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233</c:v>
                </c:pt>
                <c:pt idx="7">
                  <c:v>256</c:v>
                </c:pt>
                <c:pt idx="8">
                  <c:v>285</c:v>
                </c:pt>
              </c:numCache>
            </c:numRef>
          </c:xVal>
          <c:yVal>
            <c:numRef>
              <c:f>'n value'!$O$3:$O$11</c:f>
              <c:numCache>
                <c:formatCode>General</c:formatCode>
                <c:ptCount val="9"/>
                <c:pt idx="0">
                  <c:v>0.97230000000000005</c:v>
                </c:pt>
                <c:pt idx="1">
                  <c:v>0.97160000000000002</c:v>
                </c:pt>
                <c:pt idx="2">
                  <c:v>0.98099999999999998</c:v>
                </c:pt>
                <c:pt idx="3">
                  <c:v>1.0029999999999999</c:v>
                </c:pt>
                <c:pt idx="4">
                  <c:v>0.97189999999999999</c:v>
                </c:pt>
                <c:pt idx="5">
                  <c:v>0.98950000000000005</c:v>
                </c:pt>
                <c:pt idx="6">
                  <c:v>0.80710000000000004</c:v>
                </c:pt>
                <c:pt idx="7">
                  <c:v>0.34920000000000001</c:v>
                </c:pt>
                <c:pt idx="8">
                  <c:v>0.21260000000000001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5AE-40B2-9C1F-DED0ED3490E2}"/>
            </c:ext>
          </c:extLst>
        </c:ser>
        <c:ser>
          <c:idx val="5"/>
          <c:order val="5"/>
          <c:tx>
            <c:strRef>
              <c:f>'n value'!$Q$1</c:f>
              <c:strCache>
                <c:ptCount val="1"/>
                <c:pt idx="0">
                  <c:v>R=10.03 (SP)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 value'!$Q$3:$Q$12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167</c:v>
                </c:pt>
                <c:pt idx="7">
                  <c:v>200</c:v>
                </c:pt>
                <c:pt idx="8">
                  <c:v>231</c:v>
                </c:pt>
                <c:pt idx="9">
                  <c:v>298</c:v>
                </c:pt>
              </c:numCache>
            </c:numRef>
          </c:xVal>
          <c:yVal>
            <c:numRef>
              <c:f>'n value'!$R$3:$R$12</c:f>
              <c:numCache>
                <c:formatCode>General</c:formatCode>
                <c:ptCount val="10"/>
                <c:pt idx="0">
                  <c:v>0.97060000000000002</c:v>
                </c:pt>
                <c:pt idx="1">
                  <c:v>0.97189999999999999</c:v>
                </c:pt>
                <c:pt idx="2">
                  <c:v>0.97470000000000001</c:v>
                </c:pt>
                <c:pt idx="3">
                  <c:v>0.99229999999999996</c:v>
                </c:pt>
                <c:pt idx="4">
                  <c:v>0.94499999999999995</c:v>
                </c:pt>
                <c:pt idx="5">
                  <c:v>0.95279999999999998</c:v>
                </c:pt>
                <c:pt idx="6">
                  <c:v>0.91369999999999996</c:v>
                </c:pt>
                <c:pt idx="7">
                  <c:v>0.94920000000000004</c:v>
                </c:pt>
                <c:pt idx="8">
                  <c:v>0.92159999999999997</c:v>
                </c:pt>
                <c:pt idx="9">
                  <c:v>0.86399999999999999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5AE-40B2-9C1F-DED0ED349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750480"/>
        <c:axId val="1067051920"/>
      </c:scatterChart>
      <c:valAx>
        <c:axId val="53750480"/>
        <c:scaling>
          <c:logBase val="10"/>
          <c:orientation val="minMax"/>
          <c:max val="500"/>
          <c:min val="2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Total protein concentration (g</a:t>
                </a:r>
                <a:r>
                  <a:rPr lang="fr-FR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·</a:t>
                </a:r>
                <a:r>
                  <a:rPr lang="fr-FR" sz="2000" b="1" dirty="0">
                    <a:solidFill>
                      <a:schemeClr val="tx1"/>
                    </a:solidFill>
                    <a:latin typeface="Garamond" panose="02020404030301010803" pitchFamily="18" charset="0"/>
                    <a:cs typeface="+mn-cs"/>
                  </a:rPr>
                  <a:t>k</a:t>
                </a:r>
                <a:r>
                  <a:rPr lang="fr-FR" sz="2000" b="1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g</a:t>
                </a:r>
                <a:r>
                  <a:rPr lang="fr-FR" sz="2000" b="1" baseline="300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-1</a:t>
                </a:r>
                <a:r>
                  <a:rPr lang="fr-FR" sz="2000" b="1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1067051920"/>
        <c:crossesAt val="1.0000000000000002E-2"/>
        <c:crossBetween val="midCat"/>
      </c:valAx>
      <c:valAx>
        <c:axId val="1067051920"/>
        <c:scaling>
          <c:logBase val="10"/>
          <c:orientation val="minMax"/>
          <c:max val="1.5"/>
          <c:min val="1.0000000000000002E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 i="0" baseline="0" dirty="0" err="1">
                    <a:solidFill>
                      <a:schemeClr val="tx1"/>
                    </a:solidFill>
                    <a:effectLst/>
                    <a:latin typeface="Garamond" panose="02020404030301010803" pitchFamily="18" charset="0"/>
                  </a:rPr>
                  <a:t>Shear</a:t>
                </a:r>
                <a:r>
                  <a:rPr lang="fr-FR" sz="2000" b="1" i="0" baseline="0" dirty="0">
                    <a:solidFill>
                      <a:schemeClr val="tx1"/>
                    </a:solidFill>
                    <a:effectLst/>
                    <a:latin typeface="Garamond" panose="02020404030301010803" pitchFamily="18" charset="0"/>
                  </a:rPr>
                  <a:t> </a:t>
                </a:r>
                <a:r>
                  <a:rPr lang="fr-FR" sz="2000" b="1" i="0" baseline="0" dirty="0" err="1">
                    <a:solidFill>
                      <a:schemeClr val="tx1"/>
                    </a:solidFill>
                    <a:effectLst/>
                    <a:latin typeface="Garamond" panose="02020404030301010803" pitchFamily="18" charset="0"/>
                  </a:rPr>
                  <a:t>thinning</a:t>
                </a:r>
                <a:r>
                  <a:rPr lang="fr-FR" sz="2000" b="1" i="0" baseline="0" dirty="0">
                    <a:solidFill>
                      <a:schemeClr val="tx1"/>
                    </a:solidFill>
                    <a:effectLst/>
                    <a:latin typeface="Garamond" panose="02020404030301010803" pitchFamily="18" charset="0"/>
                  </a:rPr>
                  <a:t> index, </a:t>
                </a:r>
                <a:r>
                  <a:rPr lang="fr-FR" sz="2000" b="1" i="1" baseline="0" dirty="0">
                    <a:solidFill>
                      <a:schemeClr val="tx1"/>
                    </a:solidFill>
                    <a:effectLst/>
                    <a:latin typeface="Garamond" panose="02020404030301010803" pitchFamily="18" charset="0"/>
                  </a:rPr>
                  <a:t>n</a:t>
                </a:r>
                <a:r>
                  <a:rPr lang="fr-FR" sz="2000" b="1" i="0" baseline="0" dirty="0">
                    <a:solidFill>
                      <a:schemeClr val="tx1"/>
                    </a:solidFill>
                    <a:effectLst/>
                    <a:latin typeface="Garamond" panose="02020404030301010803" pitchFamily="18" charset="0"/>
                  </a:rPr>
                  <a:t> (-)</a:t>
                </a:r>
                <a:endParaRPr lang="fr-FR" sz="2000" b="1" dirty="0">
                  <a:solidFill>
                    <a:schemeClr val="tx1"/>
                  </a:solidFill>
                  <a:effectLst/>
                  <a:latin typeface="Garamond" panose="02020404030301010803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53750480"/>
        <c:crossesAt val="1.0000000000000002E-2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461052584344251"/>
          <c:y val="4.4416183567809173E-2"/>
          <c:w val="0.69871171864510717"/>
          <c:h val="0.75881328996778574"/>
        </c:manualLayout>
      </c:layout>
      <c:scatterChart>
        <c:scatterStyle val="lineMarker"/>
        <c:varyColors val="0"/>
        <c:ser>
          <c:idx val="0"/>
          <c:order val="0"/>
          <c:tx>
            <c:strRef>
              <c:f>'K value'!$B$1</c:f>
              <c:strCache>
                <c:ptCount val="1"/>
                <c:pt idx="0">
                  <c:v>R= 0.07 (CMI)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'K value'!$B$3:$B$11</c:f>
              <c:numCache>
                <c:formatCode>General</c:formatCode>
                <c:ptCount val="9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158</c:v>
                </c:pt>
                <c:pt idx="7">
                  <c:v>197</c:v>
                </c:pt>
                <c:pt idx="8">
                  <c:v>205</c:v>
                </c:pt>
              </c:numCache>
            </c:numRef>
          </c:xVal>
          <c:yVal>
            <c:numRef>
              <c:f>'K value'!$C$3:$C$11</c:f>
              <c:numCache>
                <c:formatCode>General</c:formatCode>
                <c:ptCount val="9"/>
                <c:pt idx="0">
                  <c:v>2.0999999999999999E-3</c:v>
                </c:pt>
                <c:pt idx="1">
                  <c:v>2.8E-3</c:v>
                </c:pt>
                <c:pt idx="2">
                  <c:v>5.1999999999999998E-3</c:v>
                </c:pt>
                <c:pt idx="3">
                  <c:v>7.1999999999999998E-3</c:v>
                </c:pt>
                <c:pt idx="4">
                  <c:v>1.83E-2</c:v>
                </c:pt>
                <c:pt idx="5">
                  <c:v>8.6400000000000005E-2</c:v>
                </c:pt>
                <c:pt idx="6">
                  <c:v>0.46589999999999998</c:v>
                </c:pt>
                <c:pt idx="7">
                  <c:v>441.9</c:v>
                </c:pt>
                <c:pt idx="8">
                  <c:v>788.58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63B-4685-A03E-1CFDDF2057BA}"/>
            </c:ext>
          </c:extLst>
        </c:ser>
        <c:ser>
          <c:idx val="1"/>
          <c:order val="1"/>
          <c:tx>
            <c:strRef>
              <c:f>'K value'!$E$1</c:f>
              <c:strCache>
                <c:ptCount val="1"/>
                <c:pt idx="0">
                  <c:v>R=0.175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'K value'!$E$3:$E$12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169</c:v>
                </c:pt>
                <c:pt idx="7">
                  <c:v>187</c:v>
                </c:pt>
                <c:pt idx="8">
                  <c:v>196</c:v>
                </c:pt>
                <c:pt idx="9">
                  <c:v>223</c:v>
                </c:pt>
              </c:numCache>
            </c:numRef>
          </c:xVal>
          <c:yVal>
            <c:numRef>
              <c:f>'K value'!$F$3:$F$12</c:f>
              <c:numCache>
                <c:formatCode>General</c:formatCode>
                <c:ptCount val="10"/>
                <c:pt idx="0">
                  <c:v>1.6999999999999999E-3</c:v>
                </c:pt>
                <c:pt idx="1">
                  <c:v>1.9E-3</c:v>
                </c:pt>
                <c:pt idx="2">
                  <c:v>3.7000000000000002E-3</c:v>
                </c:pt>
                <c:pt idx="3">
                  <c:v>4.1000000000000003E-3</c:v>
                </c:pt>
                <c:pt idx="4">
                  <c:v>5.1999999999999998E-3</c:v>
                </c:pt>
                <c:pt idx="5">
                  <c:v>1.0200000000000001E-2</c:v>
                </c:pt>
                <c:pt idx="6">
                  <c:v>1.3556999999999999</c:v>
                </c:pt>
                <c:pt idx="7">
                  <c:v>21.777000000000001</c:v>
                </c:pt>
                <c:pt idx="8">
                  <c:v>67.751999999999995</c:v>
                </c:pt>
                <c:pt idx="9">
                  <c:v>736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63B-4685-A03E-1CFDDF2057BA}"/>
            </c:ext>
          </c:extLst>
        </c:ser>
        <c:ser>
          <c:idx val="2"/>
          <c:order val="2"/>
          <c:tx>
            <c:strRef>
              <c:f>'K value'!$H$1</c:f>
              <c:strCache>
                <c:ptCount val="1"/>
                <c:pt idx="0">
                  <c:v>R=0.25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'K value'!$H$3:$H$14</c:f>
              <c:numCache>
                <c:formatCode>General</c:formatCode>
                <c:ptCount val="12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160</c:v>
                </c:pt>
                <c:pt idx="7">
                  <c:v>163</c:v>
                </c:pt>
                <c:pt idx="8">
                  <c:v>179</c:v>
                </c:pt>
                <c:pt idx="9">
                  <c:v>185</c:v>
                </c:pt>
                <c:pt idx="10">
                  <c:v>221</c:v>
                </c:pt>
                <c:pt idx="11">
                  <c:v>245</c:v>
                </c:pt>
              </c:numCache>
            </c:numRef>
          </c:xVal>
          <c:yVal>
            <c:numRef>
              <c:f>'K value'!$I$3:$I$14</c:f>
              <c:numCache>
                <c:formatCode>General</c:formatCode>
                <c:ptCount val="12"/>
                <c:pt idx="0">
                  <c:v>1.6999999999999999E-3</c:v>
                </c:pt>
                <c:pt idx="1">
                  <c:v>1.9E-3</c:v>
                </c:pt>
                <c:pt idx="2">
                  <c:v>2.3E-3</c:v>
                </c:pt>
                <c:pt idx="3">
                  <c:v>3.3999999999999998E-3</c:v>
                </c:pt>
                <c:pt idx="4">
                  <c:v>5.1000000000000004E-3</c:v>
                </c:pt>
                <c:pt idx="5">
                  <c:v>8.9999999999999993E-3</c:v>
                </c:pt>
                <c:pt idx="6">
                  <c:v>9.4899999999999998E-2</c:v>
                </c:pt>
                <c:pt idx="7">
                  <c:v>0.24</c:v>
                </c:pt>
                <c:pt idx="8">
                  <c:v>3.3188</c:v>
                </c:pt>
                <c:pt idx="9">
                  <c:v>7.3826000000000001</c:v>
                </c:pt>
                <c:pt idx="10">
                  <c:v>323.45999999999998</c:v>
                </c:pt>
                <c:pt idx="11">
                  <c:v>609.08000000000004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63B-4685-A03E-1CFDDF2057BA}"/>
            </c:ext>
          </c:extLst>
        </c:ser>
        <c:ser>
          <c:idx val="3"/>
          <c:order val="3"/>
          <c:tx>
            <c:strRef>
              <c:f>'K value'!$K$1</c:f>
              <c:strCache>
                <c:ptCount val="1"/>
                <c:pt idx="0">
                  <c:v>R=0.5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'K value'!$K$3:$K$11</c:f>
              <c:numCache>
                <c:formatCode>General</c:formatCode>
                <c:ptCount val="9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193</c:v>
                </c:pt>
                <c:pt idx="7">
                  <c:v>220</c:v>
                </c:pt>
                <c:pt idx="8">
                  <c:v>268</c:v>
                </c:pt>
              </c:numCache>
            </c:numRef>
          </c:xVal>
          <c:yVal>
            <c:numRef>
              <c:f>'K value'!$L$3:$L$11</c:f>
              <c:numCache>
                <c:formatCode>General</c:formatCode>
                <c:ptCount val="9"/>
                <c:pt idx="0">
                  <c:v>1.9E-3</c:v>
                </c:pt>
                <c:pt idx="1">
                  <c:v>2.3E-3</c:v>
                </c:pt>
                <c:pt idx="2">
                  <c:v>2.8999999999999998E-3</c:v>
                </c:pt>
                <c:pt idx="3">
                  <c:v>3.3999999999999998E-3</c:v>
                </c:pt>
                <c:pt idx="4">
                  <c:v>5.7999999999999996E-3</c:v>
                </c:pt>
                <c:pt idx="5">
                  <c:v>7.7999999999999996E-3</c:v>
                </c:pt>
                <c:pt idx="6">
                  <c:v>0.6875</c:v>
                </c:pt>
                <c:pt idx="7">
                  <c:v>38.765999999999998</c:v>
                </c:pt>
                <c:pt idx="8">
                  <c:v>551.79999999999995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63B-4685-A03E-1CFDDF2057BA}"/>
            </c:ext>
          </c:extLst>
        </c:ser>
        <c:ser>
          <c:idx val="4"/>
          <c:order val="4"/>
          <c:tx>
            <c:strRef>
              <c:f>'K value'!$N$1</c:f>
              <c:strCache>
                <c:ptCount val="1"/>
                <c:pt idx="0">
                  <c:v>R=1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'K value'!$N$3:$N$12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172</c:v>
                </c:pt>
                <c:pt idx="7">
                  <c:v>233</c:v>
                </c:pt>
                <c:pt idx="8">
                  <c:v>256</c:v>
                </c:pt>
                <c:pt idx="9">
                  <c:v>285</c:v>
                </c:pt>
              </c:numCache>
            </c:numRef>
          </c:xVal>
          <c:yVal>
            <c:numRef>
              <c:f>'K value'!$O$3:$O$12</c:f>
              <c:numCache>
                <c:formatCode>General</c:formatCode>
                <c:ptCount val="10"/>
                <c:pt idx="0">
                  <c:v>1.8E-3</c:v>
                </c:pt>
                <c:pt idx="1">
                  <c:v>2.2000000000000001E-3</c:v>
                </c:pt>
                <c:pt idx="2">
                  <c:v>2.8E-3</c:v>
                </c:pt>
                <c:pt idx="3">
                  <c:v>3.0000000000000001E-3</c:v>
                </c:pt>
                <c:pt idx="4">
                  <c:v>5.1000000000000004E-3</c:v>
                </c:pt>
                <c:pt idx="5">
                  <c:v>5.8999999999999999E-3</c:v>
                </c:pt>
                <c:pt idx="6">
                  <c:v>4.3200000000000002E-2</c:v>
                </c:pt>
                <c:pt idx="7">
                  <c:v>0.1951</c:v>
                </c:pt>
                <c:pt idx="8">
                  <c:v>15.009</c:v>
                </c:pt>
                <c:pt idx="9">
                  <c:v>148.96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63B-4685-A03E-1CFDDF2057BA}"/>
            </c:ext>
          </c:extLst>
        </c:ser>
        <c:ser>
          <c:idx val="5"/>
          <c:order val="5"/>
          <c:tx>
            <c:strRef>
              <c:f>'K value'!$Q$1</c:f>
              <c:strCache>
                <c:ptCount val="1"/>
                <c:pt idx="0">
                  <c:v>R=10.03 (SP)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'K value'!$Q$3:$Q$12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167</c:v>
                </c:pt>
                <c:pt idx="7">
                  <c:v>200</c:v>
                </c:pt>
                <c:pt idx="8">
                  <c:v>231</c:v>
                </c:pt>
                <c:pt idx="9">
                  <c:v>298</c:v>
                </c:pt>
              </c:numCache>
            </c:numRef>
          </c:xVal>
          <c:yVal>
            <c:numRef>
              <c:f>'K value'!$R$3:$R$12</c:f>
              <c:numCache>
                <c:formatCode>General</c:formatCode>
                <c:ptCount val="10"/>
                <c:pt idx="0">
                  <c:v>1.8E-3</c:v>
                </c:pt>
                <c:pt idx="1">
                  <c:v>2.2000000000000001E-3</c:v>
                </c:pt>
                <c:pt idx="2">
                  <c:v>2.8E-3</c:v>
                </c:pt>
                <c:pt idx="3">
                  <c:v>2.8999999999999998E-3</c:v>
                </c:pt>
                <c:pt idx="4">
                  <c:v>4.1999999999999997E-3</c:v>
                </c:pt>
                <c:pt idx="5">
                  <c:v>5.1000000000000004E-3</c:v>
                </c:pt>
                <c:pt idx="6">
                  <c:v>7.4999999999999997E-3</c:v>
                </c:pt>
                <c:pt idx="7">
                  <c:v>9.5999999999999992E-3</c:v>
                </c:pt>
                <c:pt idx="8">
                  <c:v>2.8400000000000002E-2</c:v>
                </c:pt>
                <c:pt idx="9">
                  <c:v>0.16539999999999999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63B-4685-A03E-1CFDDF205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750480"/>
        <c:axId val="1067051920"/>
      </c:scatterChart>
      <c:valAx>
        <c:axId val="53750480"/>
        <c:scaling>
          <c:logBase val="10"/>
          <c:orientation val="minMax"/>
          <c:max val="500"/>
          <c:min val="2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Total protein concentration (g</a:t>
                </a:r>
                <a:r>
                  <a:rPr lang="fr-FR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·</a:t>
                </a:r>
                <a:r>
                  <a:rPr lang="fr-FR" sz="2000" b="1" dirty="0">
                    <a:solidFill>
                      <a:schemeClr val="tx1"/>
                    </a:solidFill>
                    <a:latin typeface="Garamond" panose="02020404030301010803" pitchFamily="18" charset="0"/>
                    <a:cs typeface="+mn-cs"/>
                  </a:rPr>
                  <a:t>k</a:t>
                </a:r>
                <a:r>
                  <a:rPr lang="fr-FR" sz="2000" b="1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g</a:t>
                </a:r>
                <a:r>
                  <a:rPr lang="fr-FR" sz="2000" b="1" baseline="300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-1</a:t>
                </a:r>
                <a:r>
                  <a:rPr lang="fr-FR" sz="2000" b="1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1067051920"/>
        <c:crossesAt val="1.0000000000000002E-3"/>
        <c:crossBetween val="midCat"/>
      </c:valAx>
      <c:valAx>
        <c:axId val="1067051920"/>
        <c:scaling>
          <c:logBase val="10"/>
          <c:orientation val="minMax"/>
          <c:max val="1000"/>
          <c:min val="1.0000000000000002E-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 i="0" baseline="0" dirty="0" err="1">
                    <a:solidFill>
                      <a:schemeClr val="tx1"/>
                    </a:solidFill>
                    <a:effectLst/>
                    <a:latin typeface="Garamond" panose="02020404030301010803" pitchFamily="18" charset="0"/>
                  </a:rPr>
                  <a:t>Consistency</a:t>
                </a:r>
                <a:r>
                  <a:rPr lang="fr-FR" sz="2000" b="1" i="0" baseline="0" dirty="0">
                    <a:solidFill>
                      <a:schemeClr val="tx1"/>
                    </a:solidFill>
                    <a:effectLst/>
                    <a:latin typeface="Garamond" panose="02020404030301010803" pitchFamily="18" charset="0"/>
                  </a:rPr>
                  <a:t> index, </a:t>
                </a:r>
                <a:r>
                  <a:rPr lang="fr-FR" sz="2000" b="1" i="1" baseline="0" dirty="0">
                    <a:solidFill>
                      <a:schemeClr val="tx1"/>
                    </a:solidFill>
                    <a:effectLst/>
                    <a:latin typeface="Garamond" panose="02020404030301010803" pitchFamily="18" charset="0"/>
                  </a:rPr>
                  <a:t>K</a:t>
                </a:r>
                <a:r>
                  <a:rPr lang="fr-FR" sz="2000" b="1" i="0" baseline="0" dirty="0">
                    <a:solidFill>
                      <a:schemeClr val="tx1"/>
                    </a:solidFill>
                    <a:effectLst/>
                    <a:latin typeface="Garamond" panose="02020404030301010803" pitchFamily="18" charset="0"/>
                  </a:rPr>
                  <a:t> (Pa.s</a:t>
                </a:r>
                <a:r>
                  <a:rPr lang="fr-FR" sz="2000" b="1" i="0" baseline="30000" dirty="0">
                    <a:solidFill>
                      <a:schemeClr val="tx1"/>
                    </a:solidFill>
                    <a:effectLst/>
                    <a:latin typeface="Garamond" panose="02020404030301010803" pitchFamily="18" charset="0"/>
                  </a:rPr>
                  <a:t>n</a:t>
                </a:r>
                <a:r>
                  <a:rPr lang="fr-FR" sz="2000" b="1" i="0" baseline="0" dirty="0">
                    <a:solidFill>
                      <a:schemeClr val="tx1"/>
                    </a:solidFill>
                    <a:effectLst/>
                    <a:latin typeface="Garamond" panose="02020404030301010803" pitchFamily="18" charset="0"/>
                  </a:rPr>
                  <a:t>)</a:t>
                </a:r>
                <a:endParaRPr lang="fr-FR" sz="2000" dirty="0">
                  <a:solidFill>
                    <a:schemeClr val="tx1"/>
                  </a:solidFill>
                  <a:effectLst/>
                  <a:latin typeface="Garamond" panose="02020404030301010803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53750480"/>
        <c:crossesAt val="1.0000000000000002E-2"/>
        <c:crossBetween val="midCat"/>
      </c:valAx>
      <c:spPr>
        <a:noFill/>
        <a:ln w="9525"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428479315950776"/>
          <c:y val="2.9057431642427082E-2"/>
          <c:w val="0.68210612769039614"/>
          <c:h val="0.7926318235235668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Feuil1!$T$95</c:f>
              <c:strCache>
                <c:ptCount val="1"/>
                <c:pt idx="0">
                  <c:v>f=0.1 Hz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Feuil1!$S$96:$S$103</c:f>
              <c:numCache>
                <c:formatCode>General</c:formatCode>
                <c:ptCount val="8"/>
                <c:pt idx="0">
                  <c:v>169</c:v>
                </c:pt>
                <c:pt idx="1">
                  <c:v>187</c:v>
                </c:pt>
                <c:pt idx="2">
                  <c:v>196</c:v>
                </c:pt>
                <c:pt idx="3">
                  <c:v>223</c:v>
                </c:pt>
                <c:pt idx="4">
                  <c:v>256</c:v>
                </c:pt>
                <c:pt idx="5">
                  <c:v>307</c:v>
                </c:pt>
                <c:pt idx="6">
                  <c:v>346</c:v>
                </c:pt>
                <c:pt idx="7">
                  <c:v>404</c:v>
                </c:pt>
              </c:numCache>
            </c:numRef>
          </c:xVal>
          <c:yVal>
            <c:numRef>
              <c:f>Feuil1!$T$96:$T$103</c:f>
              <c:numCache>
                <c:formatCode>General</c:formatCode>
                <c:ptCount val="8"/>
                <c:pt idx="0">
                  <c:v>0.41654099999999999</c:v>
                </c:pt>
                <c:pt idx="1">
                  <c:v>10.4998</c:v>
                </c:pt>
                <c:pt idx="2">
                  <c:v>186.30799999999999</c:v>
                </c:pt>
                <c:pt idx="3">
                  <c:v>2669.37</c:v>
                </c:pt>
                <c:pt idx="4">
                  <c:v>6788.18</c:v>
                </c:pt>
                <c:pt idx="5">
                  <c:v>23858.6</c:v>
                </c:pt>
                <c:pt idx="6">
                  <c:v>49503.4</c:v>
                </c:pt>
                <c:pt idx="7">
                  <c:v>95739.1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53E-42BD-B2D6-FB2CB57818C7}"/>
            </c:ext>
          </c:extLst>
        </c:ser>
        <c:ser>
          <c:idx val="1"/>
          <c:order val="1"/>
          <c:tx>
            <c:strRef>
              <c:f>Feuil1!$U$95</c:f>
              <c:strCache>
                <c:ptCount val="1"/>
                <c:pt idx="0">
                  <c:v>f= 10 Hz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Feuil1!$S$96:$S$103</c:f>
              <c:numCache>
                <c:formatCode>General</c:formatCode>
                <c:ptCount val="8"/>
                <c:pt idx="0">
                  <c:v>169</c:v>
                </c:pt>
                <c:pt idx="1">
                  <c:v>187</c:v>
                </c:pt>
                <c:pt idx="2">
                  <c:v>196</c:v>
                </c:pt>
                <c:pt idx="3">
                  <c:v>223</c:v>
                </c:pt>
                <c:pt idx="4">
                  <c:v>256</c:v>
                </c:pt>
                <c:pt idx="5">
                  <c:v>307</c:v>
                </c:pt>
                <c:pt idx="6">
                  <c:v>346</c:v>
                </c:pt>
                <c:pt idx="7">
                  <c:v>404</c:v>
                </c:pt>
              </c:numCache>
            </c:numRef>
          </c:xVal>
          <c:yVal>
            <c:numRef>
              <c:f>Feuil1!$U$96:$U$103</c:f>
              <c:numCache>
                <c:formatCode>General</c:formatCode>
                <c:ptCount val="8"/>
                <c:pt idx="0">
                  <c:v>17.970199999999998</c:v>
                </c:pt>
                <c:pt idx="1">
                  <c:v>43.766199999999998</c:v>
                </c:pt>
                <c:pt idx="2">
                  <c:v>349.04</c:v>
                </c:pt>
                <c:pt idx="3">
                  <c:v>4060.25</c:v>
                </c:pt>
                <c:pt idx="4">
                  <c:v>10820.8</c:v>
                </c:pt>
                <c:pt idx="5">
                  <c:v>44325.1</c:v>
                </c:pt>
                <c:pt idx="6">
                  <c:v>105624</c:v>
                </c:pt>
                <c:pt idx="7">
                  <c:v>207010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53E-42BD-B2D6-FB2CB5781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2453311"/>
        <c:axId val="482359983"/>
      </c:scatterChart>
      <c:valAx>
        <c:axId val="1472453311"/>
        <c:scaling>
          <c:orientation val="minMax"/>
          <c:max val="450"/>
          <c:min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 dirty="0">
                    <a:solidFill>
                      <a:sysClr val="windowText" lastClr="000000"/>
                    </a:solidFill>
                    <a:latin typeface="Garamond" panose="02020404030301010803" pitchFamily="18" charset="0"/>
                  </a:rPr>
                  <a:t>Total proteins concentration (g·kg</a:t>
                </a:r>
                <a:r>
                  <a:rPr lang="fr-FR" sz="2000" b="1" baseline="30000" dirty="0">
                    <a:solidFill>
                      <a:sysClr val="windowText" lastClr="000000"/>
                    </a:solidFill>
                    <a:latin typeface="Garamond" panose="02020404030301010803" pitchFamily="18" charset="0"/>
                  </a:rPr>
                  <a:t>–1</a:t>
                </a:r>
                <a:r>
                  <a:rPr lang="fr-FR" sz="2000" b="1" dirty="0">
                    <a:solidFill>
                      <a:sysClr val="windowText" lastClr="000000"/>
                    </a:solidFill>
                    <a:latin typeface="Garamond" panose="02020404030301010803" pitchFamily="18" charset="0"/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in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482359983"/>
        <c:crossesAt val="1.0000000000000002E-2"/>
        <c:crossBetween val="midCat"/>
      </c:valAx>
      <c:valAx>
        <c:axId val="482359983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 dirty="0" err="1">
                    <a:solidFill>
                      <a:sysClr val="windowText" lastClr="000000"/>
                    </a:solidFill>
                    <a:latin typeface="Garamond" panose="02020404030301010803" pitchFamily="18" charset="0"/>
                  </a:rPr>
                  <a:t>Elastic</a:t>
                </a:r>
                <a:r>
                  <a:rPr lang="fr-FR" sz="2000" b="1" dirty="0">
                    <a:solidFill>
                      <a:sysClr val="windowText" lastClr="000000"/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fr-FR" sz="2000" b="1" dirty="0" err="1">
                    <a:solidFill>
                      <a:sysClr val="windowText" lastClr="000000"/>
                    </a:solidFill>
                    <a:latin typeface="Garamond" panose="02020404030301010803" pitchFamily="18" charset="0"/>
                  </a:rPr>
                  <a:t>modulus</a:t>
                </a:r>
                <a:r>
                  <a:rPr lang="fr-FR" sz="2000" b="1" dirty="0">
                    <a:solidFill>
                      <a:sysClr val="windowText" lastClr="000000"/>
                    </a:solidFill>
                    <a:latin typeface="Garamond" panose="02020404030301010803" pitchFamily="18" charset="0"/>
                  </a:rPr>
                  <a:t>,</a:t>
                </a:r>
                <a:r>
                  <a:rPr lang="fr-FR" sz="2000" b="1" baseline="0" dirty="0">
                    <a:solidFill>
                      <a:sysClr val="windowText" lastClr="000000"/>
                    </a:solidFill>
                    <a:latin typeface="Garamond" panose="02020404030301010803" pitchFamily="18" charset="0"/>
                  </a:rPr>
                  <a:t> G' (Pa)</a:t>
                </a:r>
                <a:endParaRPr lang="fr-FR" sz="2000" b="1" dirty="0">
                  <a:solidFill>
                    <a:sysClr val="windowText" lastClr="000000"/>
                  </a:solidFill>
                  <a:latin typeface="Garamond" panose="02020404030301010803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194781821319628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in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1472453311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57370798517010457"/>
          <c:y val="0.36374413248134307"/>
          <c:w val="0.33304181719108822"/>
          <c:h val="0.11901537832423695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'sol gel point'!$A$2</c:f>
              <c:strCache>
                <c:ptCount val="1"/>
                <c:pt idx="0">
                  <c:v>Total protein</c:v>
                </c:pt>
              </c:strCache>
            </c:strRef>
          </c:tx>
          <c:spPr>
            <a:ln w="190500" cap="rnd">
              <a:solidFill>
                <a:schemeClr val="accent1"/>
              </a:solidFill>
              <a:round/>
              <a:tailEnd type="none" w="lg" len="lg"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'sol gel point'!$B$4:$B$8</c:f>
              <c:numCache>
                <c:formatCode>General</c:formatCode>
                <c:ptCount val="5"/>
                <c:pt idx="0">
                  <c:v>7.0000000000000007E-2</c:v>
                </c:pt>
                <c:pt idx="1">
                  <c:v>0.17499999999999999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</c:numCache>
            </c:numRef>
          </c:xVal>
          <c:yVal>
            <c:numRef>
              <c:f>'sol gel point'!$A$4:$A$8</c:f>
              <c:numCache>
                <c:formatCode>General</c:formatCode>
                <c:ptCount val="5"/>
                <c:pt idx="0">
                  <c:v>165</c:v>
                </c:pt>
                <c:pt idx="1">
                  <c:v>180</c:v>
                </c:pt>
                <c:pt idx="2">
                  <c:v>190</c:v>
                </c:pt>
                <c:pt idx="3">
                  <c:v>220</c:v>
                </c:pt>
                <c:pt idx="4">
                  <c:v>250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24D-4925-A1FE-D6B50B185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842975"/>
        <c:axId val="575838031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'sol gel point'!$C$2</c15:sqref>
                        </c15:formulaRef>
                      </c:ext>
                    </c:extLst>
                    <c:strCache>
                      <c:ptCount val="1"/>
                      <c:pt idx="0">
                        <c:v>Casein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8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'sol gel point'!$B$4:$B$8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7.0000000000000007E-2</c:v>
                      </c:pt>
                      <c:pt idx="1">
                        <c:v>0.17499999999999999</c:v>
                      </c:pt>
                      <c:pt idx="2">
                        <c:v>0.25</c:v>
                      </c:pt>
                      <c:pt idx="3">
                        <c:v>0.5</c:v>
                      </c:pt>
                      <c:pt idx="4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'sol gel point'!$C$4:$C$8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154.20560747663549</c:v>
                      </c:pt>
                      <c:pt idx="1">
                        <c:v>153.19148936170211</c:v>
                      </c:pt>
                      <c:pt idx="2">
                        <c:v>152</c:v>
                      </c:pt>
                      <c:pt idx="3">
                        <c:v>146.66666666666666</c:v>
                      </c:pt>
                      <c:pt idx="4">
                        <c:v>125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724D-4925-A1FE-D6B50B1858CF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2"/>
          <c:order val="2"/>
          <c:tx>
            <c:strRef>
              <c:f>'sol gel point'!$F$3</c:f>
              <c:strCache>
                <c:ptCount val="1"/>
                <c:pt idx="0">
                  <c:v>Effective volume fraction</c:v>
                </c:pt>
              </c:strCache>
            </c:strRef>
          </c:tx>
          <c:spPr>
            <a:ln w="190500" cap="rnd">
              <a:solidFill>
                <a:schemeClr val="accent3"/>
              </a:solidFill>
              <a:round/>
              <a:tailEnd type="none" w="lg" len="lg"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'sol gel point'!$B$4:$B$8</c:f>
              <c:numCache>
                <c:formatCode>General</c:formatCode>
                <c:ptCount val="5"/>
                <c:pt idx="0">
                  <c:v>7.0000000000000007E-2</c:v>
                </c:pt>
                <c:pt idx="1">
                  <c:v>0.17499999999999999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</c:numCache>
            </c:numRef>
          </c:xVal>
          <c:yVal>
            <c:numRef>
              <c:f>'sol gel point'!$F$4:$F$8</c:f>
              <c:numCache>
                <c:formatCode>General</c:formatCode>
                <c:ptCount val="5"/>
                <c:pt idx="0">
                  <c:v>0.68722064201544064</c:v>
                </c:pt>
                <c:pt idx="1">
                  <c:v>0.68270120259019407</c:v>
                </c:pt>
                <c:pt idx="2">
                  <c:v>0.67739130434782602</c:v>
                </c:pt>
                <c:pt idx="3">
                  <c:v>0.65362318840579703</c:v>
                </c:pt>
                <c:pt idx="4">
                  <c:v>0.55706521739130432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24D-4925-A1FE-D6B50B185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1217471"/>
        <c:axId val="411207487"/>
      </c:scatterChart>
      <c:valAx>
        <c:axId val="362842975"/>
        <c:scaling>
          <c:orientation val="minMax"/>
          <c:max val="1.0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fr-FR" sz="2000" b="1" i="0" baseline="0">
                    <a:effectLst/>
                  </a:rPr>
                  <a:t>R</a:t>
                </a:r>
                <a:endParaRPr lang="fr-FR" sz="2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575838031"/>
        <c:crosses val="autoZero"/>
        <c:crossBetween val="midCat"/>
      </c:valAx>
      <c:valAx>
        <c:axId val="575838031"/>
        <c:scaling>
          <c:orientation val="minMax"/>
          <c:max val="26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kern="1200" baseline="0">
                    <a:solidFill>
                      <a:schemeClr val="accent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fr-FR" sz="2000" b="1" i="0" baseline="0" dirty="0">
                    <a:solidFill>
                      <a:schemeClr val="accent1"/>
                    </a:solidFill>
                    <a:effectLst/>
                    <a:latin typeface="Garamond" panose="02020404030301010803" pitchFamily="18" charset="0"/>
                  </a:rPr>
                  <a:t> </a:t>
                </a:r>
                <a:r>
                  <a:rPr lang="fr-FR" sz="1800" b="1" i="0" baseline="0" dirty="0">
                    <a:solidFill>
                      <a:schemeClr val="accent1"/>
                    </a:solidFill>
                    <a:effectLst/>
                  </a:rPr>
                  <a:t>Sol-gel transition point, </a:t>
                </a:r>
                <a:r>
                  <a:rPr lang="fr-FR" sz="1800" b="1" i="1" baseline="0" dirty="0" err="1">
                    <a:solidFill>
                      <a:schemeClr val="accent1"/>
                    </a:solidFill>
                    <a:effectLst/>
                  </a:rPr>
                  <a:t>C</a:t>
                </a:r>
                <a:r>
                  <a:rPr lang="fr-FR" sz="1800" b="1" i="1" baseline="-25000" dirty="0" err="1">
                    <a:solidFill>
                      <a:schemeClr val="accent1"/>
                    </a:solidFill>
                    <a:effectLst/>
                  </a:rPr>
                  <a:t>sg</a:t>
                </a:r>
                <a:r>
                  <a:rPr lang="fr-FR" sz="1800" b="1" i="1" baseline="-25000" dirty="0">
                    <a:solidFill>
                      <a:schemeClr val="accent1"/>
                    </a:solidFill>
                    <a:effectLst/>
                  </a:rPr>
                  <a:t>  </a:t>
                </a:r>
                <a:r>
                  <a:rPr lang="fr-FR" sz="1800" b="1" i="0" baseline="0" dirty="0">
                    <a:solidFill>
                      <a:schemeClr val="accent1"/>
                    </a:solidFill>
                    <a:effectLst/>
                  </a:rPr>
                  <a:t>(g.kg</a:t>
                </a:r>
                <a:r>
                  <a:rPr lang="fr-FR" sz="1800" b="1" i="0" baseline="30000" dirty="0">
                    <a:solidFill>
                      <a:schemeClr val="accent1"/>
                    </a:solidFill>
                    <a:effectLst/>
                  </a:rPr>
                  <a:t>-1</a:t>
                </a:r>
                <a:r>
                  <a:rPr lang="fr-FR" sz="1800" b="1" i="0" baseline="0" dirty="0">
                    <a:solidFill>
                      <a:schemeClr val="accent1"/>
                    </a:solidFill>
                    <a:effectLst/>
                  </a:rPr>
                  <a:t>)</a:t>
                </a:r>
                <a:endParaRPr lang="fr-FR" sz="2000" dirty="0">
                  <a:solidFill>
                    <a:schemeClr val="accent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8.658008658008658E-3"/>
              <c:y val="0.165102573100603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0" i="0" u="none" strike="noStrike" kern="1200" baseline="0">
                  <a:solidFill>
                    <a:schemeClr val="accent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362842975"/>
        <c:crosses val="autoZero"/>
        <c:crossBetween val="midCat"/>
      </c:valAx>
      <c:valAx>
        <c:axId val="411207487"/>
        <c:scaling>
          <c:orientation val="minMax"/>
          <c:max val="1.1900000000000002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 b="1" i="0" baseline="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Garamond" panose="02020404030301010803" pitchFamily="18" charset="0"/>
                  </a:rPr>
                  <a:t>Effective volume fraction of CM (</a:t>
                </a:r>
                <a:r>
                  <a:rPr lang="el-GR" sz="1800" b="1" i="0" baseline="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Garamond" panose="02020404030301010803" pitchFamily="18" charset="0"/>
                  </a:rPr>
                  <a:t>φ</a:t>
                </a:r>
                <a:r>
                  <a:rPr lang="fr-FR" sz="1800" b="1" i="0" baseline="-250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Garamond" panose="02020404030301010803" pitchFamily="18" charset="0"/>
                  </a:rPr>
                  <a:t>sg, CM</a:t>
                </a:r>
                <a:r>
                  <a:rPr lang="fr-FR" sz="1800" b="1" i="0" baseline="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Garamond" panose="02020404030301010803" pitchFamily="18" charset="0"/>
                  </a:rPr>
                  <a:t>)</a:t>
                </a:r>
                <a:endParaRPr lang="fr-FR" b="1" i="0" dirty="0">
                  <a:solidFill>
                    <a:schemeClr val="bg1">
                      <a:lumMod val="50000"/>
                    </a:schemeClr>
                  </a:solidFill>
                  <a:effectLst/>
                  <a:latin typeface="Garamond" panose="02020404030301010803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411217471"/>
        <c:crosses val="max"/>
        <c:crossBetween val="midCat"/>
        <c:majorUnit val="0.2"/>
      </c:valAx>
      <c:valAx>
        <c:axId val="4112174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1207487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0.63499</cdr:x>
      <cdr:y>0.2812</cdr:y>
    </cdr:from>
    <cdr:to>
      <cdr:x>0.78229</cdr:x>
      <cdr:y>0.41341</cdr:y>
    </cdr:to>
    <cdr:sp macro="" textlink="">
      <cdr:nvSpPr>
        <cdr:cNvPr id="2" name="ZoneTexte 25">
          <a:extLst xmlns:a="http://schemas.openxmlformats.org/drawingml/2006/main">
            <a:ext uri="{FF2B5EF4-FFF2-40B4-BE49-F238E27FC236}">
              <a16:creationId xmlns:a16="http://schemas.microsoft.com/office/drawing/2014/main" id="{88C954C5-75E5-4905-839D-4CE47B37EA7C}"/>
            </a:ext>
          </a:extLst>
        </cdr:cNvPr>
        <cdr:cNvSpPr txBox="1"/>
      </cdr:nvSpPr>
      <cdr:spPr>
        <a:xfrm xmlns:a="http://schemas.openxmlformats.org/drawingml/2006/main">
          <a:off x="5516019" y="1505533"/>
          <a:ext cx="1279540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 i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n </a:t>
          </a:r>
          <a:r>
            <a:rPr lang="fr-FR" sz="20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= 0.59</a:t>
          </a:r>
        </a:p>
        <a:p xmlns:a="http://schemas.openxmlformats.org/drawingml/2006/main">
          <a:r>
            <a:rPr lang="en-US" sz="20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R² = 0.99</a:t>
          </a:r>
          <a:endParaRPr lang="fr-FR" sz="2000" b="1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E23FA-C531-4642-AFE8-DB1F9DE0A1F8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82A2A-8E43-4471-A63D-961900A10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06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2A2A-8E43-4471-A63D-961900A10F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281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2A2A-8E43-4471-A63D-961900A10F5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50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2A2A-8E43-4471-A63D-961900A10F5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19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2A2A-8E43-4471-A63D-961900A10F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07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82A2A-8E43-4471-A63D-961900A10F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67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82A2A-8E43-4471-A63D-961900A10F5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83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2A2A-8E43-4471-A63D-961900A10F5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17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2A2A-8E43-4471-A63D-961900A10F5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90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2A2A-8E43-4471-A63D-961900A10F5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65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2A2A-8E43-4471-A63D-961900A10F5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99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2A2A-8E43-4471-A63D-961900A10F5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36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1A882-2E7A-41A1-8388-2ED7237B6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B54DC3-FE7F-48B4-AA08-47C72660C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42ED10-88C0-4660-BBB1-CF9DD2D3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C2BF-F235-4449-883C-67F013010C5A}" type="datetime1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49AE50-2251-4F1F-9396-AD1B1BFF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0A6A7B-F86C-451C-80AE-2F822643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91B3-E577-4AEA-BB01-6DD7195017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92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0B898-F251-4F5B-A57D-8896C95D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AD32AD-EAD3-41BC-B8D4-84F58EBD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B145E1-BA3C-4BA4-82AD-00D38BB9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001F-4A10-46A8-8B24-DD0049E5BD49}" type="datetime1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BBB5C3-13DC-49E1-82F6-B5A1AACB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AC5981-A814-40DE-9A5B-2AC0592C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91B3-E577-4AEA-BB01-6DD7195017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23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9D91E7-6029-4FE7-B53A-F260FADB8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FC79E0-8A17-4285-9492-A6FE15F55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C2D2C4-8FFA-4BF8-80D3-750ED92A7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A935-7FF6-4DA5-9C3B-A969453E2694}" type="datetime1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08AB29-C17B-480E-BEF6-51372D4D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B2B6C6-BB77-4450-9584-27BF44E6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91B3-E577-4AEA-BB01-6DD7195017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18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E2706-FA16-422E-A3E1-5C33F5D0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ED0963-8AC6-48F1-8E05-33EC136C6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3389D1-A5F4-4A24-9D67-E90C1E3B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3DA2-15F4-413A-8A79-7168039E212A}" type="datetime1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7367AC-6288-416C-B32B-9286978C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9AFD65-CB43-4900-9FC1-9E8ACE72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91B3-E577-4AEA-BB01-6DD7195017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30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45C33-AD2B-43AD-AE0A-BFDC2298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3615D2-51E0-46AE-9160-0612D97D9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F016E-4A78-49D7-B0C5-2DB5C88F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B58D-0BED-40E0-AC52-BA782B7FB6E3}" type="datetime1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451A53-BCD4-41A6-BDEA-D4C12574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8AF669-3584-4EA7-A38A-180F79FB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91B3-E577-4AEA-BB01-6DD7195017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4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6E76CA-D8CA-4AE3-891B-35765554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257F43-BB7D-41B6-977B-3A9537D17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7FD05B-3D9C-423A-91AF-52E4F21DF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E36BBA-C2C9-4F81-B891-273F86E68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16D-CE66-47BE-BC25-45ACDD046515}" type="datetime1">
              <a:rPr lang="fr-FR" smtClean="0"/>
              <a:t>04/11/2022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D4FF07-987D-40DB-8137-25D6652D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118FE1-6E49-4781-84F1-D593A111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91B3-E577-4AEA-BB01-6DD7195017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74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610A3-3F13-4C87-9DEE-1F533585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836946-E4DA-4D55-81E1-FF91807DB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461F69-9798-41CE-8061-5AA3C8440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A42784-281A-40D2-84AB-1A4E59763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3ED246-C7D8-4AC4-8085-7020EF70D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F837DC1-BD12-4A9D-9DCC-850220AE0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AABF-3AFA-4C19-88DE-75C306CE9195}" type="datetime1">
              <a:rPr lang="fr-FR" smtClean="0"/>
              <a:t>04/11/2022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C5535F9-CD6F-4EBF-B241-86025CBA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7CCB33-4192-4933-AB39-6989DE23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91B3-E577-4AEA-BB01-6DD7195017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8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805B8-17B0-4887-AD91-C2BDA28F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23B69A-01F8-45AA-A15A-901A316C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C360-01F0-4000-8BF3-6C4597818286}" type="datetime1">
              <a:rPr lang="fr-FR" smtClean="0"/>
              <a:t>04/11/2022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491090-1A87-4BEF-A677-F660B90B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1B6466-0A8B-4698-8FED-6B8C3141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91B3-E577-4AEA-BB01-6DD7195017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31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C2A39AD-5857-4C6C-9E86-D296AA2C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AE18-F6BB-4E54-B8F7-49AEDC5D00AF}" type="datetime1">
              <a:rPr lang="fr-FR" smtClean="0"/>
              <a:t>04/11/2022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0A70494-0327-43C2-A212-8CDB4CFB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398500-C779-49D5-960C-06561346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91B3-E577-4AEA-BB01-6DD7195017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83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392FD-639A-4CBE-8478-EF2A5F98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046C3D-FEC1-4BF6-A06A-D68F622C0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8431D4-1A2A-4FEB-8193-557D0C824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5D05A4-61FB-4634-BCA7-9462E633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5752-8EB4-4C5B-9385-DD78B339F44C}" type="datetime1">
              <a:rPr lang="fr-FR" smtClean="0"/>
              <a:t>04/11/2022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237791-2A99-4889-8694-072C6F31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7D24BE-805A-4B82-8399-10D268EE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91B3-E577-4AEA-BB01-6DD7195017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23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FD7755-031F-47F5-834F-7000B586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327D450-82C4-46C5-A73B-6DEF34A58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AE34F4-74DF-4866-94F8-0D058DC36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ECF3A0-0DB5-4DFB-B0B6-56B940B3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9A89-6F97-412F-8354-E87E43F36659}" type="datetime1">
              <a:rPr lang="fr-FR" smtClean="0"/>
              <a:t>04/11/2022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2454C4-9A87-416D-A50A-925B5FFB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D8E829-4351-4C5A-9B57-09D6FE1C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91B3-E577-4AEA-BB01-6DD7195017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6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06CDB6-8489-4627-B7B2-8AD89668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BC6870-0673-407C-8EEA-224442061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F0A898-0D6F-4D98-B6A3-988AA3F2B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410A4-3C7B-4F2A-A4E8-25476DFEB0CE}" type="datetime1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8AD152-67C3-4A17-A618-F7E9D628D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32C885-22D7-447C-AEAF-BEF301DA9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91B3-E577-4AEA-BB01-6DD7195017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8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gif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10" Type="http://schemas.openxmlformats.org/officeDocument/2006/relationships/image" Target="../media/image14.png"/><Relationship Id="rId4" Type="http://schemas.openxmlformats.org/officeDocument/2006/relationships/image" Target="../media/image10.gif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C0969-F957-449C-855A-1C7D83EC18F0}"/>
              </a:ext>
            </a:extLst>
          </p:cNvPr>
          <p:cNvSpPr txBox="1">
            <a:spLocks/>
          </p:cNvSpPr>
          <p:nvPr/>
        </p:nvSpPr>
        <p:spPr>
          <a:xfrm>
            <a:off x="530733" y="445446"/>
            <a:ext cx="11147521" cy="1162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tx2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Rheological properties of mixed dispersions</a:t>
            </a:r>
            <a:br>
              <a:rPr lang="en-US" sz="3600" dirty="0">
                <a:solidFill>
                  <a:schemeClr val="tx2"/>
                </a:solidFill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tx2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of milk serum proteins and casein micelles</a:t>
            </a:r>
            <a:endParaRPr lang="fr-FR" sz="36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3E749B95-554F-471D-8C86-0657090C744A}"/>
              </a:ext>
            </a:extLst>
          </p:cNvPr>
          <p:cNvSpPr txBox="1">
            <a:spLocks/>
          </p:cNvSpPr>
          <p:nvPr/>
        </p:nvSpPr>
        <p:spPr>
          <a:xfrm>
            <a:off x="530734" y="3352642"/>
            <a:ext cx="5677562" cy="2907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latin typeface="Garamond" panose="02020404030301010803" pitchFamily="18" charset="0"/>
              </a:rPr>
              <a:t>Presented by</a:t>
            </a:r>
            <a:r>
              <a:rPr lang="fr-FR" b="1" dirty="0">
                <a:latin typeface="Garamond" panose="02020404030301010803" pitchFamily="18" charset="0"/>
              </a:rPr>
              <a:t> </a:t>
            </a:r>
            <a:r>
              <a:rPr lang="fr-FR" sz="2000" b="1" dirty="0">
                <a:latin typeface="Garamond" panose="02020404030301010803" pitchFamily="18" charset="0"/>
              </a:rPr>
              <a:t>Hossein GHOLAMIAN</a:t>
            </a:r>
            <a:endParaRPr lang="fr-FR" b="1" dirty="0">
              <a:latin typeface="Garamond" panose="02020404030301010803" pitchFamily="18" charset="0"/>
            </a:endParaRPr>
          </a:p>
          <a:p>
            <a:pPr algn="l"/>
            <a:endParaRPr lang="fr-FR" b="1" dirty="0">
              <a:latin typeface="Garamond" panose="02020404030301010803" pitchFamily="18" charset="0"/>
            </a:endParaRPr>
          </a:p>
          <a:p>
            <a:pPr algn="l"/>
            <a:r>
              <a:rPr lang="fr-FR" dirty="0" err="1">
                <a:latin typeface="Garamond" panose="02020404030301010803" pitchFamily="18" charset="0"/>
              </a:rPr>
              <a:t>Supervisors</a:t>
            </a:r>
            <a:r>
              <a:rPr lang="fr-FR" dirty="0">
                <a:latin typeface="Garamond" panose="02020404030301010803" pitchFamily="18" charset="0"/>
              </a:rPr>
              <a:t> and </a:t>
            </a:r>
            <a:r>
              <a:rPr lang="fr-FR" dirty="0" err="1">
                <a:latin typeface="Garamond" panose="02020404030301010803" pitchFamily="18" charset="0"/>
              </a:rPr>
              <a:t>co-authors</a:t>
            </a:r>
            <a:r>
              <a:rPr lang="fr-FR" dirty="0">
                <a:latin typeface="Garamond" panose="02020404030301010803" pitchFamily="18" charset="0"/>
              </a:rPr>
              <a:t>:</a:t>
            </a:r>
          </a:p>
          <a:p>
            <a:pPr algn="l"/>
            <a:r>
              <a:rPr lang="fr-FR" sz="2000" b="1" dirty="0">
                <a:latin typeface="Garamond" panose="02020404030301010803" pitchFamily="18" charset="0"/>
              </a:rPr>
              <a:t>Maksym LOGINOV</a:t>
            </a:r>
          </a:p>
          <a:p>
            <a:pPr algn="l"/>
            <a:r>
              <a:rPr lang="fr-FR" sz="2000" b="1" dirty="0">
                <a:latin typeface="Garamond" panose="02020404030301010803" pitchFamily="18" charset="0"/>
              </a:rPr>
              <a:t>Fabienne LAMBROUIN, Nadine LECONTE</a:t>
            </a:r>
          </a:p>
          <a:p>
            <a:pPr algn="l"/>
            <a:r>
              <a:rPr lang="fr-FR" sz="2000" b="1" dirty="0" err="1">
                <a:latin typeface="Garamond" panose="02020404030301010803" pitchFamily="18" charset="0"/>
              </a:rPr>
              <a:t>Marie-Helene</a:t>
            </a:r>
            <a:r>
              <a:rPr lang="fr-FR" sz="2000" b="1" dirty="0">
                <a:latin typeface="Garamond" panose="02020404030301010803" pitchFamily="18" charset="0"/>
              </a:rPr>
              <a:t> FAMELART, Florence ROUSSEAU</a:t>
            </a:r>
          </a:p>
          <a:p>
            <a:pPr algn="l"/>
            <a:r>
              <a:rPr lang="fr-FR" sz="2000" b="1" dirty="0">
                <a:latin typeface="Garamond" panose="02020404030301010803" pitchFamily="18" charset="0"/>
              </a:rPr>
              <a:t>Géneviève GESAN-GUIZIOU</a:t>
            </a:r>
          </a:p>
          <a:p>
            <a:pPr algn="l"/>
            <a:endParaRPr lang="fr-FR" b="1" dirty="0">
              <a:latin typeface="Garamond" panose="02020404030301010803" pitchFamily="18" charset="0"/>
            </a:endParaRPr>
          </a:p>
          <a:p>
            <a:pPr algn="l"/>
            <a:endParaRPr lang="fr-FR" b="1" dirty="0">
              <a:latin typeface="Garamond" panose="02020404030301010803" pitchFamily="18" charset="0"/>
            </a:endParaRPr>
          </a:p>
          <a:p>
            <a:pPr algn="l"/>
            <a:endParaRPr lang="fr-FR" b="1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b="1" dirty="0">
              <a:latin typeface="Garamond" panose="02020404030301010803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9AAA56-058C-4AFE-BE2B-F1E196AC7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3" y="1882317"/>
            <a:ext cx="3557236" cy="14703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2CD470-C35A-4863-B135-88056451F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513" y="1958000"/>
            <a:ext cx="5347742" cy="13369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767178C-CE6C-49B9-840F-290D319744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127" y="4707270"/>
            <a:ext cx="1755405" cy="6070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F4349F9-0A6A-401F-817B-89D9E4ACD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576" y="4729246"/>
            <a:ext cx="1269771" cy="126977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A208E38-7299-4724-AD4B-5011CA89D3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43" y="5164391"/>
            <a:ext cx="1826389" cy="65384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D517810-1FEC-4BBA-9CF4-8A831DA77307}"/>
              </a:ext>
            </a:extLst>
          </p:cNvPr>
          <p:cNvSpPr txBox="1"/>
          <p:nvPr/>
        </p:nvSpPr>
        <p:spPr>
          <a:xfrm>
            <a:off x="8537172" y="3895710"/>
            <a:ext cx="175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  <a:cs typeface="Arial" panose="020B0604020202020204" pitchFamily="34" charset="0"/>
              </a:rPr>
              <a:t>Funding</a:t>
            </a:r>
            <a:r>
              <a:rPr lang="fr-FR" dirty="0">
                <a:latin typeface="Garamond" panose="020204040303010108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2637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34B1CAC9-7023-4DB7-BBE1-C57FC9A3CE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570563"/>
              </p:ext>
            </p:extLst>
          </p:nvPr>
        </p:nvGraphicFramePr>
        <p:xfrm>
          <a:off x="412415" y="1243357"/>
          <a:ext cx="8049197" cy="536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Image 21">
            <a:extLst>
              <a:ext uri="{FF2B5EF4-FFF2-40B4-BE49-F238E27FC236}">
                <a16:creationId xmlns:a16="http://schemas.microsoft.com/office/drawing/2014/main" id="{BEADA759-FD4C-4A12-A040-53ADB748A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" y="5991225"/>
            <a:ext cx="1481377" cy="61230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69CFDBE-9E84-4E5A-A158-E6C5F3A91FBE}"/>
              </a:ext>
            </a:extLst>
          </p:cNvPr>
          <p:cNvSpPr/>
          <p:nvPr/>
        </p:nvSpPr>
        <p:spPr>
          <a:xfrm>
            <a:off x="412415" y="686610"/>
            <a:ext cx="1155927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latin typeface="Garamond" panose="02020404030301010803" pitchFamily="18" charset="0"/>
              </a:rPr>
              <a:t>Sol-gel transition zone (</a:t>
            </a:r>
            <a:r>
              <a:rPr lang="fr-FR" sz="2400" b="1" i="1" dirty="0" err="1">
                <a:latin typeface="Garamond" panose="02020404030301010803" pitchFamily="18" charset="0"/>
              </a:rPr>
              <a:t>C</a:t>
            </a:r>
            <a:r>
              <a:rPr lang="fr-FR" sz="2400" b="1" i="1" baseline="-25000" dirty="0" err="1">
                <a:latin typeface="Garamond" panose="02020404030301010803" pitchFamily="18" charset="0"/>
              </a:rPr>
              <a:t>sg</a:t>
            </a:r>
            <a:r>
              <a:rPr lang="fr-FR" sz="2400" b="1" dirty="0">
                <a:latin typeface="Garamond" panose="02020404030301010803" pitchFamily="18" charset="0"/>
              </a:rPr>
              <a:t>) and effective </a:t>
            </a:r>
            <a:r>
              <a:rPr lang="fr-FR" sz="2400" b="1" dirty="0" err="1">
                <a:latin typeface="Garamond" panose="02020404030301010803" pitchFamily="18" charset="0"/>
              </a:rPr>
              <a:t>volum</a:t>
            </a:r>
            <a:r>
              <a:rPr lang="fr-FR" sz="2400" b="1" dirty="0">
                <a:latin typeface="Garamond" panose="02020404030301010803" pitchFamily="18" charset="0"/>
              </a:rPr>
              <a:t> fraction (</a:t>
            </a:r>
            <a:r>
              <a:rPr lang="el-GR" sz="2400" b="1" i="1" dirty="0">
                <a:latin typeface="Garamond" panose="02020404030301010803" pitchFamily="18" charset="0"/>
                <a:cs typeface="Calibri" panose="020F0502020204030204" pitchFamily="34" charset="0"/>
              </a:rPr>
              <a:t>φ</a:t>
            </a:r>
            <a:r>
              <a:rPr lang="fr-FR" sz="2400" b="1" i="1" baseline="-25000" dirty="0">
                <a:latin typeface="Garamond" panose="02020404030301010803" pitchFamily="18" charset="0"/>
                <a:cs typeface="Calibri" panose="020F0502020204030204" pitchFamily="34" charset="0"/>
              </a:rPr>
              <a:t>sg</a:t>
            </a:r>
            <a:r>
              <a:rPr lang="fr-FR" sz="2400" b="1" dirty="0">
                <a:latin typeface="Garamond" panose="02020404030301010803" pitchFamily="18" charset="0"/>
              </a:rPr>
              <a:t>) vs. </a:t>
            </a:r>
            <a:r>
              <a:rPr lang="fr-FR" sz="2400" b="1" i="1" dirty="0">
                <a:latin typeface="Garamond" panose="02020404030301010803" pitchFamily="18" charset="0"/>
              </a:rPr>
              <a:t>R</a:t>
            </a:r>
            <a:r>
              <a:rPr lang="fr-FR" sz="2400" b="1" dirty="0">
                <a:latin typeface="Garamond" panose="02020404030301010803" pitchFamily="18" charset="0"/>
              </a:rPr>
              <a:t> (</a:t>
            </a:r>
            <a:r>
              <a:rPr lang="fr-FR" sz="2400" b="1" dirty="0" err="1">
                <a:latin typeface="Garamond" panose="02020404030301010803" pitchFamily="18" charset="0"/>
              </a:rPr>
              <a:t>serum</a:t>
            </a:r>
            <a:r>
              <a:rPr lang="fr-FR" sz="2400" b="1" dirty="0">
                <a:latin typeface="Garamond" panose="02020404030301010803" pitchFamily="18" charset="0"/>
              </a:rPr>
              <a:t> </a:t>
            </a:r>
            <a:r>
              <a:rPr lang="fr-FR" sz="2400" b="1" dirty="0" err="1">
                <a:latin typeface="Garamond" panose="02020404030301010803" pitchFamily="18" charset="0"/>
              </a:rPr>
              <a:t>prot</a:t>
            </a:r>
            <a:r>
              <a:rPr lang="fr-FR" sz="2400" b="1" dirty="0">
                <a:latin typeface="Garamond" panose="02020404030301010803" pitchFamily="18" charset="0"/>
              </a:rPr>
              <a:t>./</a:t>
            </a:r>
            <a:r>
              <a:rPr lang="fr-FR" sz="2400" b="1" dirty="0" err="1">
                <a:latin typeface="Garamond" panose="02020404030301010803" pitchFamily="18" charset="0"/>
              </a:rPr>
              <a:t>casein</a:t>
            </a:r>
            <a:r>
              <a:rPr lang="fr-FR" sz="2400" b="1" dirty="0">
                <a:latin typeface="Garamond" panose="02020404030301010803" pitchFamily="18" charset="0"/>
              </a:rPr>
              <a:t>)</a:t>
            </a:r>
            <a:endParaRPr lang="fr-FR" sz="2400" b="1" i="1" dirty="0">
              <a:latin typeface="Garamond" panose="02020404030301010803" pitchFamily="18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292522C-1A2E-4AE0-8FEB-7DDCB53FB3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7"/>
          <a:stretch/>
        </p:blipFill>
        <p:spPr>
          <a:xfrm>
            <a:off x="10631832" y="6040920"/>
            <a:ext cx="1339861" cy="365125"/>
          </a:xfrm>
          <a:prstGeom prst="rect">
            <a:avLst/>
          </a:prstGeom>
        </p:spPr>
      </p:pic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8B18C8D6-766B-4B73-9B41-13C73EF7F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83349"/>
              </p:ext>
            </p:extLst>
          </p:nvPr>
        </p:nvGraphicFramePr>
        <p:xfrm>
          <a:off x="0" y="71528"/>
          <a:ext cx="12192000" cy="3962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019926">
                  <a:extLst>
                    <a:ext uri="{9D8B030D-6E8A-4147-A177-3AD203B41FA5}">
                      <a16:colId xmlns:a16="http://schemas.microsoft.com/office/drawing/2014/main" val="3311771341"/>
                    </a:ext>
                  </a:extLst>
                </a:gridCol>
                <a:gridCol w="3080085">
                  <a:extLst>
                    <a:ext uri="{9D8B030D-6E8A-4147-A177-3AD203B41FA5}">
                      <a16:colId xmlns:a16="http://schemas.microsoft.com/office/drawing/2014/main" val="3035824755"/>
                    </a:ext>
                  </a:extLst>
                </a:gridCol>
                <a:gridCol w="3043989">
                  <a:extLst>
                    <a:ext uri="{9D8B030D-6E8A-4147-A177-3AD203B41FA5}">
                      <a16:colId xmlns:a16="http://schemas.microsoft.com/office/drawing/2014/main" val="18649852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39320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Introduction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Materials and methods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Results and discussion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Conclusion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37022"/>
                  </a:ext>
                </a:extLst>
              </a:tr>
            </a:tbl>
          </a:graphicData>
        </a:graphic>
      </p:graphicFrame>
      <p:sp>
        <p:nvSpPr>
          <p:cNvPr id="13" name="Espace réservé du numéro de diapositive 83">
            <a:extLst>
              <a:ext uri="{FF2B5EF4-FFF2-40B4-BE49-F238E27FC236}">
                <a16:creationId xmlns:a16="http://schemas.microsoft.com/office/drawing/2014/main" id="{9C0CE6DE-B12F-4F90-A72B-1BFBB11AEFC0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EB91B3-E577-4AEA-BB01-6DD71950176D}" type="slidenum">
              <a:rPr lang="fr-FR" sz="2400" smtClean="0">
                <a:solidFill>
                  <a:schemeClr val="tx1"/>
                </a:solidFill>
                <a:latin typeface="Garamond" panose="02020404030301010803" pitchFamily="18" charset="0"/>
              </a:rPr>
              <a:pPr/>
              <a:t>10</a:t>
            </a:fld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FB0314-245C-4AA3-A7AE-5C7AFA4FD330}"/>
              </a:ext>
            </a:extLst>
          </p:cNvPr>
          <p:cNvSpPr txBox="1"/>
          <p:nvPr/>
        </p:nvSpPr>
        <p:spPr>
          <a:xfrm>
            <a:off x="8934687" y="1478773"/>
            <a:ext cx="287986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R</a:t>
            </a:r>
            <a:r>
              <a:rPr lang="fr-FR" sz="2400" b="1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↑ (</a:t>
            </a:r>
            <a:r>
              <a:rPr lang="fr-FR" sz="2400" b="1" dirty="0" err="1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serum</a:t>
            </a:r>
            <a:r>
              <a:rPr lang="fr-FR" sz="2400" b="1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prot</a:t>
            </a:r>
            <a:r>
              <a:rPr lang="fr-FR" sz="2400" b="1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 ↑): </a:t>
            </a:r>
          </a:p>
          <a:p>
            <a:endParaRPr lang="fr-FR" sz="2400" b="1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r>
              <a:rPr lang="fr-FR" sz="2400" b="1" dirty="0">
                <a:latin typeface="Garamond" panose="02020404030301010803" pitchFamily="18" charset="0"/>
                <a:cs typeface="Calibri" panose="020F0502020204030204" pitchFamily="34" charset="0"/>
              </a:rPr>
              <a:t>  </a:t>
            </a:r>
            <a:r>
              <a:rPr lang="fr-FR" sz="2400" b="1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C</a:t>
            </a:r>
            <a:r>
              <a:rPr lang="fr-FR" sz="2400" b="1" i="1" baseline="-25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sg</a:t>
            </a:r>
            <a:r>
              <a:rPr lang="fr-FR" sz="2400" b="1" dirty="0">
                <a:solidFill>
                  <a:schemeClr val="accent1"/>
                </a:solidFill>
                <a:latin typeface="Garamond" panose="02020404030301010803" pitchFamily="18" charset="0"/>
              </a:rPr>
              <a:t>  </a:t>
            </a:r>
            <a:r>
              <a:rPr lang="fr-FR" sz="2400" b="1" dirty="0">
                <a:solidFill>
                  <a:schemeClr val="accent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↑         </a:t>
            </a:r>
            <a:r>
              <a:rPr lang="el-GR" sz="2400" b="1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φ</a:t>
            </a:r>
            <a:r>
              <a:rPr lang="fr-FR" sz="2400" b="1" baseline="-25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sg, CM</a:t>
            </a:r>
            <a:r>
              <a:rPr lang="fr-FR" sz="2400" b="1" baseline="-25000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↓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0F4FC5D-118C-4412-865B-1E5F9AEB4425}"/>
              </a:ext>
            </a:extLst>
          </p:cNvPr>
          <p:cNvSpPr txBox="1"/>
          <p:nvPr/>
        </p:nvSpPr>
        <p:spPr>
          <a:xfrm>
            <a:off x="8967221" y="3801763"/>
            <a:ext cx="2538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Garamond" panose="02020404030301010803" pitchFamily="18" charset="0"/>
                <a:cs typeface="Calibri" panose="020F0502020204030204" pitchFamily="34" charset="0"/>
              </a:rPr>
              <a:t>φ</a:t>
            </a:r>
            <a:r>
              <a:rPr lang="fr-FR" sz="2400" b="1" baseline="-25000" dirty="0">
                <a:latin typeface="Garamond" panose="02020404030301010803" pitchFamily="18" charset="0"/>
                <a:cs typeface="Calibri" panose="020F0502020204030204" pitchFamily="34" charset="0"/>
              </a:rPr>
              <a:t>sg, CM </a:t>
            </a:r>
            <a:r>
              <a:rPr lang="fr-FR" sz="2000" b="1" dirty="0">
                <a:latin typeface="Garamond" panose="02020404030301010803" pitchFamily="18" charset="0"/>
                <a:cs typeface="Calibri" panose="020F0502020204030204" pitchFamily="34" charset="0"/>
              </a:rPr>
              <a:t>=[CM]</a:t>
            </a:r>
            <a:r>
              <a:rPr lang="fr-FR" sz="2000" b="1" baseline="-25000" dirty="0">
                <a:latin typeface="Garamond" panose="02020404030301010803" pitchFamily="18" charset="0"/>
                <a:cs typeface="Calibri" panose="020F0502020204030204" pitchFamily="34" charset="0"/>
              </a:rPr>
              <a:t>g/l</a:t>
            </a:r>
            <a:r>
              <a:rPr lang="fr-FR" sz="2000" b="1" dirty="0">
                <a:latin typeface="Garamond" panose="02020404030301010803" pitchFamily="18" charset="0"/>
                <a:cs typeface="Calibri" panose="020F0502020204030204" pitchFamily="34" charset="0"/>
              </a:rPr>
              <a:t> .</a:t>
            </a:r>
            <a:r>
              <a:rPr lang="el-GR" sz="2400" b="1" i="1" dirty="0">
                <a:latin typeface="Garamond" panose="02020404030301010803" pitchFamily="18" charset="0"/>
                <a:cs typeface="Calibri" panose="020F0502020204030204" pitchFamily="34" charset="0"/>
              </a:rPr>
              <a:t>ν</a:t>
            </a:r>
            <a:endParaRPr lang="fr-FR" sz="2400" b="1" i="1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16CF125-1C6E-4464-9DEB-A7367800EBF9}"/>
              </a:ext>
            </a:extLst>
          </p:cNvPr>
          <p:cNvSpPr txBox="1"/>
          <p:nvPr/>
        </p:nvSpPr>
        <p:spPr>
          <a:xfrm>
            <a:off x="8967219" y="4533176"/>
            <a:ext cx="29522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  <a:cs typeface="Calibri" panose="020F0502020204030204" pitchFamily="34" charset="0"/>
              </a:rPr>
              <a:t>Apparent voluminisity of </a:t>
            </a:r>
            <a:r>
              <a:rPr lang="fr-FR" dirty="0" err="1">
                <a:latin typeface="Garamond" panose="02020404030301010803" pitchFamily="18" charset="0"/>
                <a:cs typeface="Calibri" panose="020F0502020204030204" pitchFamily="34" charset="0"/>
              </a:rPr>
              <a:t>casein</a:t>
            </a:r>
            <a:r>
              <a:rPr lang="fr-FR" dirty="0">
                <a:latin typeface="Garamond" panose="02020404030301010803" pitchFamily="18" charset="0"/>
                <a:cs typeface="Calibri" panose="020F0502020204030204" pitchFamily="34" charset="0"/>
              </a:rPr>
              <a:t> micelle, </a:t>
            </a:r>
            <a:r>
              <a:rPr lang="el-GR" sz="2400" i="1" dirty="0">
                <a:latin typeface="Garamond" panose="02020404030301010803" pitchFamily="18" charset="0"/>
                <a:cs typeface="Calibri" panose="020F0502020204030204" pitchFamily="34" charset="0"/>
              </a:rPr>
              <a:t>ν</a:t>
            </a:r>
            <a:r>
              <a:rPr lang="fr-FR" i="1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fr-FR" dirty="0">
                <a:latin typeface="Garamond" panose="02020404030301010803" pitchFamily="18" charset="0"/>
                <a:cs typeface="Calibri" panose="020F0502020204030204" pitchFamily="34" charset="0"/>
              </a:rPr>
              <a:t>= 4.1 (ml/g) </a:t>
            </a:r>
            <a:endParaRPr lang="fr-FR" dirty="0">
              <a:latin typeface="Garamond" panose="02020404030301010803" pitchFamily="18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69E9A20-40E1-4FA6-9479-E47F3AEABEC4}"/>
              </a:ext>
            </a:extLst>
          </p:cNvPr>
          <p:cNvCxnSpPr>
            <a:cxnSpLocks/>
          </p:cNvCxnSpPr>
          <p:nvPr/>
        </p:nvCxnSpPr>
        <p:spPr>
          <a:xfrm flipH="1">
            <a:off x="1578888" y="3140237"/>
            <a:ext cx="5724281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986AE66F-AB94-4D62-AEEA-781F6FD20BCA}"/>
              </a:ext>
            </a:extLst>
          </p:cNvPr>
          <p:cNvSpPr txBox="1"/>
          <p:nvPr/>
        </p:nvSpPr>
        <p:spPr>
          <a:xfrm>
            <a:off x="3583386" y="2749423"/>
            <a:ext cx="36114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Maximum volume fraction= 0.71*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49CF2C-A50D-49A1-9E95-58C4A067B9CC}"/>
              </a:ext>
            </a:extLst>
          </p:cNvPr>
          <p:cNvSpPr/>
          <p:nvPr/>
        </p:nvSpPr>
        <p:spPr>
          <a:xfrm>
            <a:off x="1636523" y="6350234"/>
            <a:ext cx="1854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latin typeface="Garamond" panose="02020404030301010803" pitchFamily="18" charset="0"/>
              </a:rPr>
              <a:t>*</a:t>
            </a:r>
            <a:r>
              <a:rPr lang="fr-FR" sz="1600" dirty="0" err="1">
                <a:latin typeface="Garamond" panose="02020404030301010803" pitchFamily="18" charset="0"/>
              </a:rPr>
              <a:t>Doudiès</a:t>
            </a:r>
            <a:r>
              <a:rPr lang="fr-FR" sz="1600" dirty="0">
                <a:latin typeface="Garamond" panose="02020404030301010803" pitchFamily="18" charset="0"/>
              </a:rPr>
              <a:t> et al. 2019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EBB87F9-9088-499D-96CF-CFB977FC354D}"/>
              </a:ext>
            </a:extLst>
          </p:cNvPr>
          <p:cNvCxnSpPr/>
          <p:nvPr/>
        </p:nvCxnSpPr>
        <p:spPr>
          <a:xfrm flipH="1">
            <a:off x="2263139" y="2258327"/>
            <a:ext cx="9372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A0A5A9B-2A12-422A-820B-84461EB0860A}"/>
              </a:ext>
            </a:extLst>
          </p:cNvPr>
          <p:cNvCxnSpPr>
            <a:cxnSpLocks/>
          </p:cNvCxnSpPr>
          <p:nvPr/>
        </p:nvCxnSpPr>
        <p:spPr>
          <a:xfrm>
            <a:off x="6006165" y="3331544"/>
            <a:ext cx="911993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2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BEADA759-FD4C-4A12-A040-53ADB748A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" y="5991225"/>
            <a:ext cx="1481377" cy="61230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ABEF7A-85A1-46CE-99C9-4CBF4A937EC2}"/>
              </a:ext>
            </a:extLst>
          </p:cNvPr>
          <p:cNvSpPr txBox="1"/>
          <p:nvPr/>
        </p:nvSpPr>
        <p:spPr>
          <a:xfrm>
            <a:off x="5578407" y="2303722"/>
            <a:ext cx="1880462" cy="29752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DB6ED98-135B-467F-B7F7-69FDF069481D}"/>
              </a:ext>
            </a:extLst>
          </p:cNvPr>
          <p:cNvSpPr txBox="1"/>
          <p:nvPr/>
        </p:nvSpPr>
        <p:spPr>
          <a:xfrm>
            <a:off x="5652645" y="1418192"/>
            <a:ext cx="177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Garamond" panose="02020404030301010803" pitchFamily="18" charset="0"/>
              </a:rPr>
              <a:t>Casein micelles </a:t>
            </a:r>
          </a:p>
          <a:p>
            <a:pPr algn="ctr"/>
            <a:r>
              <a:rPr lang="fr-FR" sz="2000" dirty="0">
                <a:latin typeface="Garamond" panose="02020404030301010803" pitchFamily="18" charset="0"/>
              </a:rPr>
              <a:t>(</a:t>
            </a:r>
            <a:r>
              <a:rPr lang="fr-FR" sz="2000" i="1" dirty="0">
                <a:latin typeface="Garamond" panose="02020404030301010803" pitchFamily="18" charset="0"/>
              </a:rPr>
              <a:t>R </a:t>
            </a:r>
            <a:r>
              <a:rPr lang="fr-FR" sz="2000" dirty="0">
                <a:latin typeface="Garamond" panose="02020404030301010803" pitchFamily="18" charset="0"/>
              </a:rPr>
              <a:t>= 0.07)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5BCB95-D56C-41FE-85AA-7F18E7E26C1C}"/>
              </a:ext>
            </a:extLst>
          </p:cNvPr>
          <p:cNvSpPr txBox="1"/>
          <p:nvPr/>
        </p:nvSpPr>
        <p:spPr>
          <a:xfrm>
            <a:off x="10260024" y="1732029"/>
            <a:ext cx="99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latin typeface="Garamond" panose="02020404030301010803" pitchFamily="18" charset="0"/>
              </a:rPr>
              <a:t>R</a:t>
            </a:r>
            <a:r>
              <a:rPr lang="fr-FR" sz="2000" dirty="0">
                <a:latin typeface="Garamond" panose="02020404030301010803" pitchFamily="18" charset="0"/>
              </a:rPr>
              <a:t> &gt; 0.5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8DAAA9-AC98-4432-ADFA-4021332BBC00}"/>
              </a:ext>
            </a:extLst>
          </p:cNvPr>
          <p:cNvSpPr txBox="1"/>
          <p:nvPr/>
        </p:nvSpPr>
        <p:spPr>
          <a:xfrm>
            <a:off x="8034160" y="1722337"/>
            <a:ext cx="1089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latin typeface="Garamond" panose="02020404030301010803" pitchFamily="18" charset="0"/>
              </a:rPr>
              <a:t>R</a:t>
            </a:r>
            <a:r>
              <a:rPr lang="fr-FR" sz="2000" dirty="0">
                <a:latin typeface="Garamond" panose="02020404030301010803" pitchFamily="18" charset="0"/>
              </a:rPr>
              <a:t> = 0.5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9927F56-3404-46A9-886C-41C2A9C4994A}"/>
              </a:ext>
            </a:extLst>
          </p:cNvPr>
          <p:cNvSpPr/>
          <p:nvPr/>
        </p:nvSpPr>
        <p:spPr>
          <a:xfrm>
            <a:off x="6108222" y="640950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CDF0308-7088-4D5C-A78D-9BD948235CFE}"/>
              </a:ext>
            </a:extLst>
          </p:cNvPr>
          <p:cNvSpPr/>
          <p:nvPr/>
        </p:nvSpPr>
        <p:spPr>
          <a:xfrm>
            <a:off x="6528824" y="2792999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A7A597A-6424-43F4-9016-6BFBA97BECF1}"/>
              </a:ext>
            </a:extLst>
          </p:cNvPr>
          <p:cNvSpPr/>
          <p:nvPr/>
        </p:nvSpPr>
        <p:spPr>
          <a:xfrm>
            <a:off x="6960930" y="2328096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B2D3188-8392-4A43-9F54-FC6CF385E55E}"/>
              </a:ext>
            </a:extLst>
          </p:cNvPr>
          <p:cNvSpPr/>
          <p:nvPr/>
        </p:nvSpPr>
        <p:spPr>
          <a:xfrm>
            <a:off x="6079787" y="2791667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63A7AAC-F09F-4834-BD32-991A8B8305F7}"/>
              </a:ext>
            </a:extLst>
          </p:cNvPr>
          <p:cNvSpPr/>
          <p:nvPr/>
        </p:nvSpPr>
        <p:spPr>
          <a:xfrm>
            <a:off x="6079584" y="2316808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C3705D8-2792-48C7-8919-34280355C97F}"/>
              </a:ext>
            </a:extLst>
          </p:cNvPr>
          <p:cNvSpPr/>
          <p:nvPr/>
        </p:nvSpPr>
        <p:spPr>
          <a:xfrm>
            <a:off x="5629185" y="2808543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C01967E-34FA-4D80-BA6B-1A4FF3D05FBA}"/>
              </a:ext>
            </a:extLst>
          </p:cNvPr>
          <p:cNvSpPr/>
          <p:nvPr/>
        </p:nvSpPr>
        <p:spPr>
          <a:xfrm>
            <a:off x="5623841" y="2316297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242B0BB-DEEE-4F3B-8CCD-0FF84540E4EC}"/>
              </a:ext>
            </a:extLst>
          </p:cNvPr>
          <p:cNvSpPr/>
          <p:nvPr/>
        </p:nvSpPr>
        <p:spPr>
          <a:xfrm>
            <a:off x="6976287" y="2784526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2E3EF006-B311-4252-97DA-A993B01E5350}"/>
              </a:ext>
            </a:extLst>
          </p:cNvPr>
          <p:cNvSpPr/>
          <p:nvPr/>
        </p:nvSpPr>
        <p:spPr>
          <a:xfrm>
            <a:off x="6519868" y="2319297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8824FC7-134F-4E42-98FF-0F262151F0F7}"/>
              </a:ext>
            </a:extLst>
          </p:cNvPr>
          <p:cNvSpPr txBox="1"/>
          <p:nvPr/>
        </p:nvSpPr>
        <p:spPr>
          <a:xfrm>
            <a:off x="7657258" y="2294205"/>
            <a:ext cx="1874149" cy="30128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539BFAB9-46D2-4327-ABC6-9AF76CBD526E}"/>
              </a:ext>
            </a:extLst>
          </p:cNvPr>
          <p:cNvSpPr/>
          <p:nvPr/>
        </p:nvSpPr>
        <p:spPr>
          <a:xfrm>
            <a:off x="8132010" y="2803283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C49A417A-F683-4FC1-9282-C612F3DB91C1}"/>
              </a:ext>
            </a:extLst>
          </p:cNvPr>
          <p:cNvSpPr/>
          <p:nvPr/>
        </p:nvSpPr>
        <p:spPr>
          <a:xfrm>
            <a:off x="8162762" y="3258561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7673EC8A-A271-49B8-9C91-9482B0CEC590}"/>
              </a:ext>
            </a:extLst>
          </p:cNvPr>
          <p:cNvSpPr/>
          <p:nvPr/>
        </p:nvSpPr>
        <p:spPr>
          <a:xfrm>
            <a:off x="7687958" y="3711755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82705EAA-0C31-4053-90F5-ABD77B831671}"/>
              </a:ext>
            </a:extLst>
          </p:cNvPr>
          <p:cNvSpPr/>
          <p:nvPr/>
        </p:nvSpPr>
        <p:spPr>
          <a:xfrm>
            <a:off x="8614624" y="3703596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CB9141C0-0416-41BE-851C-2F7B842560CB}"/>
              </a:ext>
            </a:extLst>
          </p:cNvPr>
          <p:cNvSpPr/>
          <p:nvPr/>
        </p:nvSpPr>
        <p:spPr>
          <a:xfrm>
            <a:off x="8595247" y="2797359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99D9F1C9-528C-4685-BD4A-2AFF04A0831F}"/>
              </a:ext>
            </a:extLst>
          </p:cNvPr>
          <p:cNvSpPr/>
          <p:nvPr/>
        </p:nvSpPr>
        <p:spPr>
          <a:xfrm>
            <a:off x="7686886" y="3260904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6A55C41E-4737-447C-8EE6-2B9E5FE5F088}"/>
              </a:ext>
            </a:extLst>
          </p:cNvPr>
          <p:cNvSpPr/>
          <p:nvPr/>
        </p:nvSpPr>
        <p:spPr>
          <a:xfrm>
            <a:off x="7687958" y="2808543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FB9BA53E-23DD-4856-BC40-3DE41AE356A5}"/>
              </a:ext>
            </a:extLst>
          </p:cNvPr>
          <p:cNvSpPr/>
          <p:nvPr/>
        </p:nvSpPr>
        <p:spPr>
          <a:xfrm>
            <a:off x="8173817" y="3703596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EAAF57CD-F415-48F8-AE81-48470BB706A4}"/>
              </a:ext>
            </a:extLst>
          </p:cNvPr>
          <p:cNvSpPr/>
          <p:nvPr/>
        </p:nvSpPr>
        <p:spPr>
          <a:xfrm>
            <a:off x="9065767" y="3727540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7E81647-5D47-48FF-8CE9-CB2162E3625A}"/>
              </a:ext>
            </a:extLst>
          </p:cNvPr>
          <p:cNvSpPr/>
          <p:nvPr/>
        </p:nvSpPr>
        <p:spPr>
          <a:xfrm>
            <a:off x="9050563" y="3251500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F5FC7CE6-C263-4504-96E5-D857204DD221}"/>
              </a:ext>
            </a:extLst>
          </p:cNvPr>
          <p:cNvSpPr/>
          <p:nvPr/>
        </p:nvSpPr>
        <p:spPr>
          <a:xfrm>
            <a:off x="8143374" y="4163426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C45F5FAB-80A7-4C68-81D2-AF9231D946A0}"/>
              </a:ext>
            </a:extLst>
          </p:cNvPr>
          <p:cNvSpPr/>
          <p:nvPr/>
        </p:nvSpPr>
        <p:spPr>
          <a:xfrm>
            <a:off x="8614763" y="3249396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2394A19-5086-4C40-AEC8-79932AFEDE2C}"/>
              </a:ext>
            </a:extLst>
          </p:cNvPr>
          <p:cNvSpPr/>
          <p:nvPr/>
        </p:nvSpPr>
        <p:spPr>
          <a:xfrm>
            <a:off x="7695406" y="4178222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537550DF-E955-47AE-9866-10D44B066FD5}"/>
              </a:ext>
            </a:extLst>
          </p:cNvPr>
          <p:cNvSpPr/>
          <p:nvPr/>
        </p:nvSpPr>
        <p:spPr>
          <a:xfrm>
            <a:off x="9052145" y="2797446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D9DE10F9-6C86-4050-ADDA-F251CF52D0F1}"/>
              </a:ext>
            </a:extLst>
          </p:cNvPr>
          <p:cNvSpPr txBox="1"/>
          <p:nvPr/>
        </p:nvSpPr>
        <p:spPr>
          <a:xfrm>
            <a:off x="9733115" y="2295233"/>
            <a:ext cx="1874149" cy="30128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02B66091-0914-4B87-A40C-AD99AEB2A468}"/>
              </a:ext>
            </a:extLst>
          </p:cNvPr>
          <p:cNvSpPr/>
          <p:nvPr/>
        </p:nvSpPr>
        <p:spPr>
          <a:xfrm>
            <a:off x="10874810" y="3636411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C3864B0F-E0A6-4A4B-96CF-96A25E0042ED}"/>
              </a:ext>
            </a:extLst>
          </p:cNvPr>
          <p:cNvSpPr/>
          <p:nvPr/>
        </p:nvSpPr>
        <p:spPr>
          <a:xfrm>
            <a:off x="10288668" y="3861630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5F44EAD8-BEBC-43E8-8D3A-7E1041C269D7}"/>
              </a:ext>
            </a:extLst>
          </p:cNvPr>
          <p:cNvSpPr/>
          <p:nvPr/>
        </p:nvSpPr>
        <p:spPr>
          <a:xfrm>
            <a:off x="10577347" y="3253441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0D6C82FC-53BD-4667-8943-689797D125F6}"/>
              </a:ext>
            </a:extLst>
          </p:cNvPr>
          <p:cNvSpPr/>
          <p:nvPr/>
        </p:nvSpPr>
        <p:spPr>
          <a:xfrm>
            <a:off x="9824194" y="3769319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A896758A-1292-4FD0-9A72-CE2E55D43D96}"/>
              </a:ext>
            </a:extLst>
          </p:cNvPr>
          <p:cNvSpPr/>
          <p:nvPr/>
        </p:nvSpPr>
        <p:spPr>
          <a:xfrm>
            <a:off x="10685268" y="2693676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581E190-94A4-4C9D-B7DE-1630F3D08414}"/>
              </a:ext>
            </a:extLst>
          </p:cNvPr>
          <p:cNvSpPr/>
          <p:nvPr/>
        </p:nvSpPr>
        <p:spPr>
          <a:xfrm>
            <a:off x="9980396" y="2752040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74A95F32-46A0-418A-83CC-BB96FC9C67D7}"/>
              </a:ext>
            </a:extLst>
          </p:cNvPr>
          <p:cNvSpPr/>
          <p:nvPr/>
        </p:nvSpPr>
        <p:spPr>
          <a:xfrm>
            <a:off x="9756825" y="3124625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C6466C85-B23A-4D0D-8BFD-5B55816BED16}"/>
              </a:ext>
            </a:extLst>
          </p:cNvPr>
          <p:cNvSpPr/>
          <p:nvPr/>
        </p:nvSpPr>
        <p:spPr>
          <a:xfrm>
            <a:off x="9781840" y="2351514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1F33D470-B5F3-4B42-A741-346B231C55EC}"/>
              </a:ext>
            </a:extLst>
          </p:cNvPr>
          <p:cNvSpPr/>
          <p:nvPr/>
        </p:nvSpPr>
        <p:spPr>
          <a:xfrm>
            <a:off x="10732600" y="4826405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2D631EBA-4F62-49E9-A355-36A8547CF840}"/>
              </a:ext>
            </a:extLst>
          </p:cNvPr>
          <p:cNvSpPr/>
          <p:nvPr/>
        </p:nvSpPr>
        <p:spPr>
          <a:xfrm>
            <a:off x="11151175" y="4478693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86E67EEC-105F-47D8-B657-BB50A4F2D446}"/>
              </a:ext>
            </a:extLst>
          </p:cNvPr>
          <p:cNvSpPr/>
          <p:nvPr/>
        </p:nvSpPr>
        <p:spPr>
          <a:xfrm>
            <a:off x="10844825" y="4119700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5405D1E9-9A6B-4DB0-ADCF-DCBD7CAFB627}"/>
              </a:ext>
            </a:extLst>
          </p:cNvPr>
          <p:cNvSpPr/>
          <p:nvPr/>
        </p:nvSpPr>
        <p:spPr>
          <a:xfrm>
            <a:off x="9846292" y="4854251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67A54E12-5A71-4B05-98B8-E34D7ADC0899}"/>
              </a:ext>
            </a:extLst>
          </p:cNvPr>
          <p:cNvSpPr/>
          <p:nvPr/>
        </p:nvSpPr>
        <p:spPr>
          <a:xfrm>
            <a:off x="10338109" y="4365963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4756758C-CFD4-4056-AA4A-6E0CE1CEB770}"/>
              </a:ext>
            </a:extLst>
          </p:cNvPr>
          <p:cNvSpPr/>
          <p:nvPr/>
        </p:nvSpPr>
        <p:spPr>
          <a:xfrm>
            <a:off x="11084778" y="2335137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C9487580-0CC8-4C6C-8454-3AB76B5B8E0E}"/>
              </a:ext>
            </a:extLst>
          </p:cNvPr>
          <p:cNvSpPr txBox="1"/>
          <p:nvPr/>
        </p:nvSpPr>
        <p:spPr>
          <a:xfrm>
            <a:off x="6542507" y="666052"/>
            <a:ext cx="192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Garamond" panose="02020404030301010803" pitchFamily="18" charset="0"/>
              </a:rPr>
              <a:t>Casein micelles*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98C3CC06-AF80-4599-AAA7-C37D047F4899}"/>
              </a:ext>
            </a:extLst>
          </p:cNvPr>
          <p:cNvSpPr txBox="1"/>
          <p:nvPr/>
        </p:nvSpPr>
        <p:spPr>
          <a:xfrm>
            <a:off x="9182626" y="656993"/>
            <a:ext cx="181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Garamond" panose="02020404030301010803" pitchFamily="18" charset="0"/>
              </a:rPr>
              <a:t>Serum</a:t>
            </a:r>
            <a:r>
              <a:rPr lang="fr-FR" sz="2000" dirty="0">
                <a:latin typeface="Garamond" panose="02020404030301010803" pitchFamily="18" charset="0"/>
              </a:rPr>
              <a:t> protein*</a:t>
            </a:r>
          </a:p>
        </p:txBody>
      </p:sp>
      <p:pic>
        <p:nvPicPr>
          <p:cNvPr id="119" name="Image 118">
            <a:extLst>
              <a:ext uri="{FF2B5EF4-FFF2-40B4-BE49-F238E27FC236}">
                <a16:creationId xmlns:a16="http://schemas.microsoft.com/office/drawing/2014/main" id="{0D808972-4F4A-4ACE-A679-3BF8A4B6AC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7"/>
          <a:stretch/>
        </p:blipFill>
        <p:spPr>
          <a:xfrm>
            <a:off x="10631832" y="5991225"/>
            <a:ext cx="1339861" cy="365125"/>
          </a:xfrm>
          <a:prstGeom prst="rect">
            <a:avLst/>
          </a:prstGeom>
        </p:spPr>
      </p:pic>
      <p:sp>
        <p:nvSpPr>
          <p:cNvPr id="121" name="Explosion : 14 points 120">
            <a:extLst>
              <a:ext uri="{FF2B5EF4-FFF2-40B4-BE49-F238E27FC236}">
                <a16:creationId xmlns:a16="http://schemas.microsoft.com/office/drawing/2014/main" id="{84CDEBEE-F47C-4C13-8258-7134773C1323}"/>
              </a:ext>
            </a:extLst>
          </p:cNvPr>
          <p:cNvSpPr/>
          <p:nvPr/>
        </p:nvSpPr>
        <p:spPr>
          <a:xfrm>
            <a:off x="8912646" y="765472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22" name="Explosion : 14 points 121">
            <a:extLst>
              <a:ext uri="{FF2B5EF4-FFF2-40B4-BE49-F238E27FC236}">
                <a16:creationId xmlns:a16="http://schemas.microsoft.com/office/drawing/2014/main" id="{BCD9E36E-DDBB-4897-8B31-B463F4EE527B}"/>
              </a:ext>
            </a:extLst>
          </p:cNvPr>
          <p:cNvSpPr/>
          <p:nvPr/>
        </p:nvSpPr>
        <p:spPr>
          <a:xfrm>
            <a:off x="6868846" y="3660536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23" name="Explosion : 14 points 122">
            <a:extLst>
              <a:ext uri="{FF2B5EF4-FFF2-40B4-BE49-F238E27FC236}">
                <a16:creationId xmlns:a16="http://schemas.microsoft.com/office/drawing/2014/main" id="{8CD59595-ADD6-4928-8FAA-CD700D029FDC}"/>
              </a:ext>
            </a:extLst>
          </p:cNvPr>
          <p:cNvSpPr/>
          <p:nvPr/>
        </p:nvSpPr>
        <p:spPr>
          <a:xfrm>
            <a:off x="5965457" y="2670886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26" name="Explosion : 14 points 125">
            <a:extLst>
              <a:ext uri="{FF2B5EF4-FFF2-40B4-BE49-F238E27FC236}">
                <a16:creationId xmlns:a16="http://schemas.microsoft.com/office/drawing/2014/main" id="{86A30BFD-D807-45D2-B033-F790D5CDA5BF}"/>
              </a:ext>
            </a:extLst>
          </p:cNvPr>
          <p:cNvSpPr/>
          <p:nvPr/>
        </p:nvSpPr>
        <p:spPr>
          <a:xfrm>
            <a:off x="9158621" y="4266402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27" name="Explosion : 14 points 126">
            <a:extLst>
              <a:ext uri="{FF2B5EF4-FFF2-40B4-BE49-F238E27FC236}">
                <a16:creationId xmlns:a16="http://schemas.microsoft.com/office/drawing/2014/main" id="{B1FBDF60-A773-4771-89C3-1876D3772361}"/>
              </a:ext>
            </a:extLst>
          </p:cNvPr>
          <p:cNvSpPr/>
          <p:nvPr/>
        </p:nvSpPr>
        <p:spPr>
          <a:xfrm>
            <a:off x="8940326" y="4509256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28" name="Explosion : 14 points 127">
            <a:extLst>
              <a:ext uri="{FF2B5EF4-FFF2-40B4-BE49-F238E27FC236}">
                <a16:creationId xmlns:a16="http://schemas.microsoft.com/office/drawing/2014/main" id="{CEB317E0-0469-4390-8E42-33063FC96DEC}"/>
              </a:ext>
            </a:extLst>
          </p:cNvPr>
          <p:cNvSpPr/>
          <p:nvPr/>
        </p:nvSpPr>
        <p:spPr>
          <a:xfrm>
            <a:off x="8271791" y="4834458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30" name="Explosion : 14 points 129">
            <a:extLst>
              <a:ext uri="{FF2B5EF4-FFF2-40B4-BE49-F238E27FC236}">
                <a16:creationId xmlns:a16="http://schemas.microsoft.com/office/drawing/2014/main" id="{9FDAC164-E858-4705-9CE8-EE50A1D8DE91}"/>
              </a:ext>
            </a:extLst>
          </p:cNvPr>
          <p:cNvSpPr/>
          <p:nvPr/>
        </p:nvSpPr>
        <p:spPr>
          <a:xfrm>
            <a:off x="8963214" y="3599080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33" name="Explosion : 14 points 132">
            <a:extLst>
              <a:ext uri="{FF2B5EF4-FFF2-40B4-BE49-F238E27FC236}">
                <a16:creationId xmlns:a16="http://schemas.microsoft.com/office/drawing/2014/main" id="{6E6F34AE-A0C2-4DC9-9278-A5CCDED7BCCB}"/>
              </a:ext>
            </a:extLst>
          </p:cNvPr>
          <p:cNvSpPr/>
          <p:nvPr/>
        </p:nvSpPr>
        <p:spPr>
          <a:xfrm>
            <a:off x="8059126" y="3621027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34" name="Explosion : 14 points 133">
            <a:extLst>
              <a:ext uri="{FF2B5EF4-FFF2-40B4-BE49-F238E27FC236}">
                <a16:creationId xmlns:a16="http://schemas.microsoft.com/office/drawing/2014/main" id="{27272C08-5B7A-4518-A5DA-C4FA2FD159B6}"/>
              </a:ext>
            </a:extLst>
          </p:cNvPr>
          <p:cNvSpPr/>
          <p:nvPr/>
        </p:nvSpPr>
        <p:spPr>
          <a:xfrm>
            <a:off x="11343547" y="3564212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35" name="Explosion : 14 points 134">
            <a:extLst>
              <a:ext uri="{FF2B5EF4-FFF2-40B4-BE49-F238E27FC236}">
                <a16:creationId xmlns:a16="http://schemas.microsoft.com/office/drawing/2014/main" id="{90322A18-E7C3-4BBD-81EE-4D67DA0D1083}"/>
              </a:ext>
            </a:extLst>
          </p:cNvPr>
          <p:cNvSpPr/>
          <p:nvPr/>
        </p:nvSpPr>
        <p:spPr>
          <a:xfrm>
            <a:off x="10178106" y="3210454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36" name="Explosion : 14 points 135">
            <a:extLst>
              <a:ext uri="{FF2B5EF4-FFF2-40B4-BE49-F238E27FC236}">
                <a16:creationId xmlns:a16="http://schemas.microsoft.com/office/drawing/2014/main" id="{370244A9-669F-4DFC-A736-A1B2B7E8CBF9}"/>
              </a:ext>
            </a:extLst>
          </p:cNvPr>
          <p:cNvSpPr/>
          <p:nvPr/>
        </p:nvSpPr>
        <p:spPr>
          <a:xfrm>
            <a:off x="10579973" y="2512662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38" name="Explosion : 14 points 137">
            <a:extLst>
              <a:ext uri="{FF2B5EF4-FFF2-40B4-BE49-F238E27FC236}">
                <a16:creationId xmlns:a16="http://schemas.microsoft.com/office/drawing/2014/main" id="{ED0D2161-58FF-4C44-B43C-3335DC6E2A7C}"/>
              </a:ext>
            </a:extLst>
          </p:cNvPr>
          <p:cNvSpPr/>
          <p:nvPr/>
        </p:nvSpPr>
        <p:spPr>
          <a:xfrm>
            <a:off x="9752822" y="4171598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40" name="Explosion : 14 points 139">
            <a:extLst>
              <a:ext uri="{FF2B5EF4-FFF2-40B4-BE49-F238E27FC236}">
                <a16:creationId xmlns:a16="http://schemas.microsoft.com/office/drawing/2014/main" id="{DECBA011-9E84-474D-9729-B1F51C52522F}"/>
              </a:ext>
            </a:extLst>
          </p:cNvPr>
          <p:cNvSpPr/>
          <p:nvPr/>
        </p:nvSpPr>
        <p:spPr>
          <a:xfrm>
            <a:off x="10309651" y="5056322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41" name="Explosion : 14 points 140">
            <a:extLst>
              <a:ext uri="{FF2B5EF4-FFF2-40B4-BE49-F238E27FC236}">
                <a16:creationId xmlns:a16="http://schemas.microsoft.com/office/drawing/2014/main" id="{F9CE6435-997A-4E8D-BADE-AF5EE0012AFD}"/>
              </a:ext>
            </a:extLst>
          </p:cNvPr>
          <p:cNvSpPr/>
          <p:nvPr/>
        </p:nvSpPr>
        <p:spPr>
          <a:xfrm>
            <a:off x="10703945" y="4054177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42" name="Explosion : 14 points 141">
            <a:extLst>
              <a:ext uri="{FF2B5EF4-FFF2-40B4-BE49-F238E27FC236}">
                <a16:creationId xmlns:a16="http://schemas.microsoft.com/office/drawing/2014/main" id="{FD6A0C19-0CDF-451C-BC70-3775224656E8}"/>
              </a:ext>
            </a:extLst>
          </p:cNvPr>
          <p:cNvSpPr/>
          <p:nvPr/>
        </p:nvSpPr>
        <p:spPr>
          <a:xfrm>
            <a:off x="11128885" y="2966025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43" name="Explosion : 14 points 142">
            <a:extLst>
              <a:ext uri="{FF2B5EF4-FFF2-40B4-BE49-F238E27FC236}">
                <a16:creationId xmlns:a16="http://schemas.microsoft.com/office/drawing/2014/main" id="{5BEEF501-5D65-48CE-AD74-32D6FD65533C}"/>
              </a:ext>
            </a:extLst>
          </p:cNvPr>
          <p:cNvSpPr/>
          <p:nvPr/>
        </p:nvSpPr>
        <p:spPr>
          <a:xfrm>
            <a:off x="10177517" y="2324556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44" name="Explosion : 14 points 143">
            <a:extLst>
              <a:ext uri="{FF2B5EF4-FFF2-40B4-BE49-F238E27FC236}">
                <a16:creationId xmlns:a16="http://schemas.microsoft.com/office/drawing/2014/main" id="{61D4DB1C-AEBE-4591-BEC9-30F974958427}"/>
              </a:ext>
            </a:extLst>
          </p:cNvPr>
          <p:cNvSpPr/>
          <p:nvPr/>
        </p:nvSpPr>
        <p:spPr>
          <a:xfrm>
            <a:off x="9752498" y="2912323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45" name="Explosion : 14 points 144">
            <a:extLst>
              <a:ext uri="{FF2B5EF4-FFF2-40B4-BE49-F238E27FC236}">
                <a16:creationId xmlns:a16="http://schemas.microsoft.com/office/drawing/2014/main" id="{BE5F036F-6BC0-4D6F-AF31-D54FA16BB43D}"/>
              </a:ext>
            </a:extLst>
          </p:cNvPr>
          <p:cNvSpPr/>
          <p:nvPr/>
        </p:nvSpPr>
        <p:spPr>
          <a:xfrm>
            <a:off x="10120138" y="4194722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46" name="Explosion : 14 points 145">
            <a:extLst>
              <a:ext uri="{FF2B5EF4-FFF2-40B4-BE49-F238E27FC236}">
                <a16:creationId xmlns:a16="http://schemas.microsoft.com/office/drawing/2014/main" id="{672EB4DC-77FC-4590-BCDA-44966FF7C7A0}"/>
              </a:ext>
            </a:extLst>
          </p:cNvPr>
          <p:cNvSpPr/>
          <p:nvPr/>
        </p:nvSpPr>
        <p:spPr>
          <a:xfrm>
            <a:off x="10153745" y="4670611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47" name="Explosion : 14 points 146">
            <a:extLst>
              <a:ext uri="{FF2B5EF4-FFF2-40B4-BE49-F238E27FC236}">
                <a16:creationId xmlns:a16="http://schemas.microsoft.com/office/drawing/2014/main" id="{0B0AAA44-AC7C-481F-BD05-101D5F944C2A}"/>
              </a:ext>
            </a:extLst>
          </p:cNvPr>
          <p:cNvSpPr/>
          <p:nvPr/>
        </p:nvSpPr>
        <p:spPr>
          <a:xfrm>
            <a:off x="10798907" y="2369838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48" name="Explosion : 14 points 147">
            <a:extLst>
              <a:ext uri="{FF2B5EF4-FFF2-40B4-BE49-F238E27FC236}">
                <a16:creationId xmlns:a16="http://schemas.microsoft.com/office/drawing/2014/main" id="{2552F23D-BC88-4526-83E2-0D19267B8EF7}"/>
              </a:ext>
            </a:extLst>
          </p:cNvPr>
          <p:cNvSpPr/>
          <p:nvPr/>
        </p:nvSpPr>
        <p:spPr>
          <a:xfrm>
            <a:off x="10434300" y="3107713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49" name="Explosion : 14 points 148">
            <a:extLst>
              <a:ext uri="{FF2B5EF4-FFF2-40B4-BE49-F238E27FC236}">
                <a16:creationId xmlns:a16="http://schemas.microsoft.com/office/drawing/2014/main" id="{A4618429-0CB3-4160-8101-7550BF3EE9E7}"/>
              </a:ext>
            </a:extLst>
          </p:cNvPr>
          <p:cNvSpPr/>
          <p:nvPr/>
        </p:nvSpPr>
        <p:spPr>
          <a:xfrm>
            <a:off x="11284688" y="2757050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50" name="Explosion : 14 points 149">
            <a:extLst>
              <a:ext uri="{FF2B5EF4-FFF2-40B4-BE49-F238E27FC236}">
                <a16:creationId xmlns:a16="http://schemas.microsoft.com/office/drawing/2014/main" id="{40F21E19-7BFB-45EC-A9B9-5000C5EA9A34}"/>
              </a:ext>
            </a:extLst>
          </p:cNvPr>
          <p:cNvSpPr/>
          <p:nvPr/>
        </p:nvSpPr>
        <p:spPr>
          <a:xfrm>
            <a:off x="9813807" y="3562953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51" name="Explosion : 14 points 150">
            <a:extLst>
              <a:ext uri="{FF2B5EF4-FFF2-40B4-BE49-F238E27FC236}">
                <a16:creationId xmlns:a16="http://schemas.microsoft.com/office/drawing/2014/main" id="{7DF2EB0B-0F30-4AA1-8010-422CE352C3AF}"/>
              </a:ext>
            </a:extLst>
          </p:cNvPr>
          <p:cNvSpPr/>
          <p:nvPr/>
        </p:nvSpPr>
        <p:spPr>
          <a:xfrm>
            <a:off x="11296705" y="4228303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52" name="Explosion : 14 points 151">
            <a:extLst>
              <a:ext uri="{FF2B5EF4-FFF2-40B4-BE49-F238E27FC236}">
                <a16:creationId xmlns:a16="http://schemas.microsoft.com/office/drawing/2014/main" id="{6902E01D-DF3F-4F36-89E1-E444D3629934}"/>
              </a:ext>
            </a:extLst>
          </p:cNvPr>
          <p:cNvSpPr/>
          <p:nvPr/>
        </p:nvSpPr>
        <p:spPr>
          <a:xfrm>
            <a:off x="10442486" y="2808700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53" name="Explosion : 14 points 152">
            <a:extLst>
              <a:ext uri="{FF2B5EF4-FFF2-40B4-BE49-F238E27FC236}">
                <a16:creationId xmlns:a16="http://schemas.microsoft.com/office/drawing/2014/main" id="{996A5674-5086-48F8-B5D5-C9E3E646BDFB}"/>
              </a:ext>
            </a:extLst>
          </p:cNvPr>
          <p:cNvSpPr/>
          <p:nvPr/>
        </p:nvSpPr>
        <p:spPr>
          <a:xfrm>
            <a:off x="10293198" y="4826166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11" name="Explosion : 14 points 110">
            <a:extLst>
              <a:ext uri="{FF2B5EF4-FFF2-40B4-BE49-F238E27FC236}">
                <a16:creationId xmlns:a16="http://schemas.microsoft.com/office/drawing/2014/main" id="{6D4C2F5E-37DE-4140-938A-D49333362C33}"/>
              </a:ext>
            </a:extLst>
          </p:cNvPr>
          <p:cNvSpPr/>
          <p:nvPr/>
        </p:nvSpPr>
        <p:spPr>
          <a:xfrm>
            <a:off x="10648574" y="3723521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12" name="Explosion : 14 points 111">
            <a:extLst>
              <a:ext uri="{FF2B5EF4-FFF2-40B4-BE49-F238E27FC236}">
                <a16:creationId xmlns:a16="http://schemas.microsoft.com/office/drawing/2014/main" id="{B7E69196-0DF1-4409-8512-6F510F16816C}"/>
              </a:ext>
            </a:extLst>
          </p:cNvPr>
          <p:cNvSpPr/>
          <p:nvPr/>
        </p:nvSpPr>
        <p:spPr>
          <a:xfrm>
            <a:off x="9825049" y="4415928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13" name="Explosion : 14 points 112">
            <a:extLst>
              <a:ext uri="{FF2B5EF4-FFF2-40B4-BE49-F238E27FC236}">
                <a16:creationId xmlns:a16="http://schemas.microsoft.com/office/drawing/2014/main" id="{88B2AB61-AF50-413F-950B-73E21CB0DED0}"/>
              </a:ext>
            </a:extLst>
          </p:cNvPr>
          <p:cNvSpPr/>
          <p:nvPr/>
        </p:nvSpPr>
        <p:spPr>
          <a:xfrm>
            <a:off x="10151348" y="3612780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15" name="Explosion : 14 points 114">
            <a:extLst>
              <a:ext uri="{FF2B5EF4-FFF2-40B4-BE49-F238E27FC236}">
                <a16:creationId xmlns:a16="http://schemas.microsoft.com/office/drawing/2014/main" id="{51C11386-6B7A-4DF7-AEEF-03C02BAD8657}"/>
              </a:ext>
            </a:extLst>
          </p:cNvPr>
          <p:cNvSpPr/>
          <p:nvPr/>
        </p:nvSpPr>
        <p:spPr>
          <a:xfrm>
            <a:off x="10281981" y="2551462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20" name="Explosion : 14 points 119">
            <a:extLst>
              <a:ext uri="{FF2B5EF4-FFF2-40B4-BE49-F238E27FC236}">
                <a16:creationId xmlns:a16="http://schemas.microsoft.com/office/drawing/2014/main" id="{DE08CAD5-BEE0-481C-9ED9-286B86965B11}"/>
              </a:ext>
            </a:extLst>
          </p:cNvPr>
          <p:cNvSpPr/>
          <p:nvPr/>
        </p:nvSpPr>
        <p:spPr>
          <a:xfrm>
            <a:off x="10465447" y="2357483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54" name="Explosion : 14 points 153">
            <a:extLst>
              <a:ext uri="{FF2B5EF4-FFF2-40B4-BE49-F238E27FC236}">
                <a16:creationId xmlns:a16="http://schemas.microsoft.com/office/drawing/2014/main" id="{D3A695D9-6B87-43B3-84D5-EFC47C50B4DA}"/>
              </a:ext>
            </a:extLst>
          </p:cNvPr>
          <p:cNvSpPr/>
          <p:nvPr/>
        </p:nvSpPr>
        <p:spPr>
          <a:xfrm>
            <a:off x="10430454" y="3595098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56" name="Explosion : 14 points 155">
            <a:extLst>
              <a:ext uri="{FF2B5EF4-FFF2-40B4-BE49-F238E27FC236}">
                <a16:creationId xmlns:a16="http://schemas.microsoft.com/office/drawing/2014/main" id="{58E4218F-EC25-4D93-ABD1-7472A0E936B2}"/>
              </a:ext>
            </a:extLst>
          </p:cNvPr>
          <p:cNvSpPr/>
          <p:nvPr/>
        </p:nvSpPr>
        <p:spPr>
          <a:xfrm>
            <a:off x="10986012" y="3240111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57" name="Explosion : 14 points 156">
            <a:extLst>
              <a:ext uri="{FF2B5EF4-FFF2-40B4-BE49-F238E27FC236}">
                <a16:creationId xmlns:a16="http://schemas.microsoft.com/office/drawing/2014/main" id="{2ECE1243-84E0-4100-9398-5EA4F87E46FA}"/>
              </a:ext>
            </a:extLst>
          </p:cNvPr>
          <p:cNvSpPr/>
          <p:nvPr/>
        </p:nvSpPr>
        <p:spPr>
          <a:xfrm>
            <a:off x="11151175" y="3452222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58" name="Explosion : 14 points 157">
            <a:extLst>
              <a:ext uri="{FF2B5EF4-FFF2-40B4-BE49-F238E27FC236}">
                <a16:creationId xmlns:a16="http://schemas.microsoft.com/office/drawing/2014/main" id="{52FC4282-3813-468F-A882-DAF4C0ECDFD2}"/>
              </a:ext>
            </a:extLst>
          </p:cNvPr>
          <p:cNvSpPr/>
          <p:nvPr/>
        </p:nvSpPr>
        <p:spPr>
          <a:xfrm>
            <a:off x="11258788" y="3213073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59" name="Explosion : 14 points 158">
            <a:extLst>
              <a:ext uri="{FF2B5EF4-FFF2-40B4-BE49-F238E27FC236}">
                <a16:creationId xmlns:a16="http://schemas.microsoft.com/office/drawing/2014/main" id="{BA4B8AAC-89F2-4F4D-82E9-14BA31E09670}"/>
              </a:ext>
            </a:extLst>
          </p:cNvPr>
          <p:cNvSpPr/>
          <p:nvPr/>
        </p:nvSpPr>
        <p:spPr>
          <a:xfrm>
            <a:off x="10325621" y="3364420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60" name="Explosion : 14 points 159">
            <a:extLst>
              <a:ext uri="{FF2B5EF4-FFF2-40B4-BE49-F238E27FC236}">
                <a16:creationId xmlns:a16="http://schemas.microsoft.com/office/drawing/2014/main" id="{E708AB5B-B236-48F5-9B86-BC261AC4B460}"/>
              </a:ext>
            </a:extLst>
          </p:cNvPr>
          <p:cNvSpPr/>
          <p:nvPr/>
        </p:nvSpPr>
        <p:spPr>
          <a:xfrm>
            <a:off x="8490109" y="4488949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61" name="Explosion : 14 points 160">
            <a:extLst>
              <a:ext uri="{FF2B5EF4-FFF2-40B4-BE49-F238E27FC236}">
                <a16:creationId xmlns:a16="http://schemas.microsoft.com/office/drawing/2014/main" id="{58DD3652-4B4C-40CE-BE6F-10CB0718F902}"/>
              </a:ext>
            </a:extLst>
          </p:cNvPr>
          <p:cNvSpPr/>
          <p:nvPr/>
        </p:nvSpPr>
        <p:spPr>
          <a:xfrm>
            <a:off x="8475123" y="3129585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62" name="Explosion : 14 points 161">
            <a:extLst>
              <a:ext uri="{FF2B5EF4-FFF2-40B4-BE49-F238E27FC236}">
                <a16:creationId xmlns:a16="http://schemas.microsoft.com/office/drawing/2014/main" id="{57FA6AF5-9C58-4D3D-9C2B-0DE92AA71CDC}"/>
              </a:ext>
            </a:extLst>
          </p:cNvPr>
          <p:cNvSpPr/>
          <p:nvPr/>
        </p:nvSpPr>
        <p:spPr>
          <a:xfrm>
            <a:off x="8498072" y="4067151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63" name="Explosion : 14 points 162">
            <a:extLst>
              <a:ext uri="{FF2B5EF4-FFF2-40B4-BE49-F238E27FC236}">
                <a16:creationId xmlns:a16="http://schemas.microsoft.com/office/drawing/2014/main" id="{688C3029-D714-4EA1-8C47-B29E88BE9988}"/>
              </a:ext>
            </a:extLst>
          </p:cNvPr>
          <p:cNvSpPr/>
          <p:nvPr/>
        </p:nvSpPr>
        <p:spPr>
          <a:xfrm>
            <a:off x="8030008" y="4530473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64" name="Explosion : 14 points 163">
            <a:extLst>
              <a:ext uri="{FF2B5EF4-FFF2-40B4-BE49-F238E27FC236}">
                <a16:creationId xmlns:a16="http://schemas.microsoft.com/office/drawing/2014/main" id="{209716F7-DBCB-4559-A7AF-CC7E54463BDA}"/>
              </a:ext>
            </a:extLst>
          </p:cNvPr>
          <p:cNvSpPr/>
          <p:nvPr/>
        </p:nvSpPr>
        <p:spPr>
          <a:xfrm>
            <a:off x="8007111" y="2683105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65" name="Explosion : 14 points 164">
            <a:extLst>
              <a:ext uri="{FF2B5EF4-FFF2-40B4-BE49-F238E27FC236}">
                <a16:creationId xmlns:a16="http://schemas.microsoft.com/office/drawing/2014/main" id="{15C46918-8C42-4C8B-840E-2717D43BBAF5}"/>
              </a:ext>
            </a:extLst>
          </p:cNvPr>
          <p:cNvSpPr/>
          <p:nvPr/>
        </p:nvSpPr>
        <p:spPr>
          <a:xfrm>
            <a:off x="11344727" y="4948298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66" name="Explosion : 14 points 165">
            <a:extLst>
              <a:ext uri="{FF2B5EF4-FFF2-40B4-BE49-F238E27FC236}">
                <a16:creationId xmlns:a16="http://schemas.microsoft.com/office/drawing/2014/main" id="{BA3AC6B6-4EC9-4FD2-B33B-B779384E7751}"/>
              </a:ext>
            </a:extLst>
          </p:cNvPr>
          <p:cNvSpPr/>
          <p:nvPr/>
        </p:nvSpPr>
        <p:spPr>
          <a:xfrm>
            <a:off x="11141942" y="5068687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67" name="Explosion : 14 points 166">
            <a:extLst>
              <a:ext uri="{FF2B5EF4-FFF2-40B4-BE49-F238E27FC236}">
                <a16:creationId xmlns:a16="http://schemas.microsoft.com/office/drawing/2014/main" id="{9F1FAC2C-757F-430D-B20D-1153367B3696}"/>
              </a:ext>
            </a:extLst>
          </p:cNvPr>
          <p:cNvSpPr/>
          <p:nvPr/>
        </p:nvSpPr>
        <p:spPr>
          <a:xfrm>
            <a:off x="10527903" y="4958053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68" name="Explosion : 14 points 167">
            <a:extLst>
              <a:ext uri="{FF2B5EF4-FFF2-40B4-BE49-F238E27FC236}">
                <a16:creationId xmlns:a16="http://schemas.microsoft.com/office/drawing/2014/main" id="{C983DB88-73F1-4AC3-B344-1BECC9A38FC7}"/>
              </a:ext>
            </a:extLst>
          </p:cNvPr>
          <p:cNvSpPr/>
          <p:nvPr/>
        </p:nvSpPr>
        <p:spPr>
          <a:xfrm>
            <a:off x="9766742" y="4635089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69" name="Explosion : 14 points 168">
            <a:extLst>
              <a:ext uri="{FF2B5EF4-FFF2-40B4-BE49-F238E27FC236}">
                <a16:creationId xmlns:a16="http://schemas.microsoft.com/office/drawing/2014/main" id="{07A15271-8FF0-4CFD-BF99-6C5BCDC88420}"/>
              </a:ext>
            </a:extLst>
          </p:cNvPr>
          <p:cNvSpPr/>
          <p:nvPr/>
        </p:nvSpPr>
        <p:spPr>
          <a:xfrm>
            <a:off x="11301762" y="3924768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70" name="Explosion : 14 points 169">
            <a:extLst>
              <a:ext uri="{FF2B5EF4-FFF2-40B4-BE49-F238E27FC236}">
                <a16:creationId xmlns:a16="http://schemas.microsoft.com/office/drawing/2014/main" id="{B22A7FA4-B647-46E0-BE1E-2B95F180B462}"/>
              </a:ext>
            </a:extLst>
          </p:cNvPr>
          <p:cNvSpPr/>
          <p:nvPr/>
        </p:nvSpPr>
        <p:spPr>
          <a:xfrm>
            <a:off x="10070328" y="4488949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72" name="Explosion : 14 points 171">
            <a:extLst>
              <a:ext uri="{FF2B5EF4-FFF2-40B4-BE49-F238E27FC236}">
                <a16:creationId xmlns:a16="http://schemas.microsoft.com/office/drawing/2014/main" id="{A42E28EE-5347-4147-BD5D-F7E9C5AF0E6F}"/>
              </a:ext>
            </a:extLst>
          </p:cNvPr>
          <p:cNvSpPr/>
          <p:nvPr/>
        </p:nvSpPr>
        <p:spPr>
          <a:xfrm>
            <a:off x="9178682" y="4886404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74" name="Explosion : 14 points 173">
            <a:extLst>
              <a:ext uri="{FF2B5EF4-FFF2-40B4-BE49-F238E27FC236}">
                <a16:creationId xmlns:a16="http://schemas.microsoft.com/office/drawing/2014/main" id="{322D35D6-C51A-449E-9728-2752D442B93B}"/>
              </a:ext>
            </a:extLst>
          </p:cNvPr>
          <p:cNvSpPr/>
          <p:nvPr/>
        </p:nvSpPr>
        <p:spPr>
          <a:xfrm>
            <a:off x="8455076" y="2693179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graphicFrame>
        <p:nvGraphicFramePr>
          <p:cNvPr id="175" name="Tableau 174">
            <a:extLst>
              <a:ext uri="{FF2B5EF4-FFF2-40B4-BE49-F238E27FC236}">
                <a16:creationId xmlns:a16="http://schemas.microsoft.com/office/drawing/2014/main" id="{F4643A69-5274-45A2-A6C8-E806CB2CA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643042"/>
              </p:ext>
            </p:extLst>
          </p:nvPr>
        </p:nvGraphicFramePr>
        <p:xfrm>
          <a:off x="0" y="72192"/>
          <a:ext cx="12192000" cy="3962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019926">
                  <a:extLst>
                    <a:ext uri="{9D8B030D-6E8A-4147-A177-3AD203B41FA5}">
                      <a16:colId xmlns:a16="http://schemas.microsoft.com/office/drawing/2014/main" val="3311771341"/>
                    </a:ext>
                  </a:extLst>
                </a:gridCol>
                <a:gridCol w="3068053">
                  <a:extLst>
                    <a:ext uri="{9D8B030D-6E8A-4147-A177-3AD203B41FA5}">
                      <a16:colId xmlns:a16="http://schemas.microsoft.com/office/drawing/2014/main" val="3035824755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1864985261"/>
                    </a:ext>
                  </a:extLst>
                </a:gridCol>
                <a:gridCol w="3072063">
                  <a:extLst>
                    <a:ext uri="{9D8B030D-6E8A-4147-A177-3AD203B41FA5}">
                      <a16:colId xmlns:a16="http://schemas.microsoft.com/office/drawing/2014/main" val="2239320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Introduction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Materials and methods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Results and discussion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Conclusion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37022"/>
                  </a:ext>
                </a:extLst>
              </a:tr>
            </a:tbl>
          </a:graphicData>
        </a:graphic>
      </p:graphicFrame>
      <p:sp>
        <p:nvSpPr>
          <p:cNvPr id="155" name="Espace réservé du numéro de diapositive 83">
            <a:extLst>
              <a:ext uri="{FF2B5EF4-FFF2-40B4-BE49-F238E27FC236}">
                <a16:creationId xmlns:a16="http://schemas.microsoft.com/office/drawing/2014/main" id="{FCDA8070-6280-4D36-B298-D1C69B5EE4E6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EB91B3-E577-4AEA-BB01-6DD71950176D}" type="slidenum">
              <a:rPr lang="fr-FR" sz="2400" smtClean="0">
                <a:solidFill>
                  <a:schemeClr val="tx1"/>
                </a:solidFill>
                <a:latin typeface="Garamond" panose="02020404030301010803" pitchFamily="18" charset="0"/>
              </a:rPr>
              <a:pPr/>
              <a:t>11</a:t>
            </a:fld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59F447E-3B60-4641-9996-7F37B12FD14A}"/>
              </a:ext>
            </a:extLst>
          </p:cNvPr>
          <p:cNvSpPr/>
          <p:nvPr/>
        </p:nvSpPr>
        <p:spPr>
          <a:xfrm>
            <a:off x="243301" y="2294205"/>
            <a:ext cx="5157202" cy="3088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arenR"/>
            </a:pPr>
            <a:r>
              <a:rPr lang="fr-FR" sz="2000" dirty="0">
                <a:latin typeface="Garamond" panose="02020404030301010803" pitchFamily="18" charset="0"/>
              </a:rPr>
              <a:t> Concentration </a:t>
            </a:r>
            <a:r>
              <a:rPr lang="fr-FR" sz="2000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↑</a:t>
            </a:r>
            <a:r>
              <a:rPr lang="fr-FR" sz="2000" dirty="0">
                <a:latin typeface="Garamond" panose="02020404030301010803" pitchFamily="18" charset="0"/>
              </a:rPr>
              <a:t> : </a:t>
            </a:r>
            <a:r>
              <a:rPr lang="fr-FR" sz="2000" dirty="0" err="1">
                <a:latin typeface="Garamond" panose="02020404030301010803" pitchFamily="18" charset="0"/>
              </a:rPr>
              <a:t>viscosity</a:t>
            </a:r>
            <a:r>
              <a:rPr lang="fr-FR" sz="2000" dirty="0">
                <a:latin typeface="Garamond" panose="02020404030301010803" pitchFamily="18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↑</a:t>
            </a:r>
            <a:endParaRPr lang="fr-FR" sz="2000" dirty="0">
              <a:latin typeface="Garamond" panose="02020404030301010803" pitchFamily="18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arenR"/>
            </a:pPr>
            <a:r>
              <a:rPr lang="fr-FR" sz="2000" dirty="0">
                <a:latin typeface="Garamond" panose="02020404030301010803" pitchFamily="18" charset="0"/>
              </a:rPr>
              <a:t>  </a:t>
            </a:r>
            <a:r>
              <a:rPr lang="fr-FR" sz="2000" b="1" i="1" dirty="0">
                <a:latin typeface="Garamond" panose="02020404030301010803" pitchFamily="18" charset="0"/>
              </a:rPr>
              <a:t>R</a:t>
            </a:r>
            <a:r>
              <a:rPr lang="fr-FR" sz="2000" dirty="0">
                <a:latin typeface="Garamond" panose="02020404030301010803" pitchFamily="18" charset="0"/>
                <a:cs typeface="Calibri" panose="020F0502020204030204" pitchFamily="34" charset="0"/>
              </a:rPr>
              <a:t> ↑ (</a:t>
            </a:r>
            <a:r>
              <a:rPr lang="fr-FR" sz="2000" dirty="0" err="1">
                <a:latin typeface="Garamond" panose="02020404030301010803" pitchFamily="18" charset="0"/>
                <a:cs typeface="Calibri" panose="020F0502020204030204" pitchFamily="34" charset="0"/>
              </a:rPr>
              <a:t>serum</a:t>
            </a:r>
            <a:r>
              <a:rPr lang="fr-FR" sz="20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Garamond" panose="02020404030301010803" pitchFamily="18" charset="0"/>
                <a:cs typeface="Calibri" panose="020F0502020204030204" pitchFamily="34" charset="0"/>
              </a:rPr>
              <a:t>prot</a:t>
            </a:r>
            <a:r>
              <a:rPr lang="fr-FR" sz="2000" dirty="0">
                <a:latin typeface="Garamond" panose="02020404030301010803" pitchFamily="18" charset="0"/>
                <a:cs typeface="Calibri" panose="020F0502020204030204" pitchFamily="34" charset="0"/>
              </a:rPr>
              <a:t>. </a:t>
            </a:r>
            <a:r>
              <a:rPr lang="fr-FR" sz="2000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↑</a:t>
            </a:r>
            <a:r>
              <a:rPr lang="fr-FR" sz="2000" dirty="0">
                <a:latin typeface="Garamond" panose="02020404030301010803" pitchFamily="18" charset="0"/>
                <a:cs typeface="Calibri" panose="020F0502020204030204" pitchFamily="34" charset="0"/>
              </a:rPr>
              <a:t>) :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Garamond" panose="02020404030301010803" pitchFamily="18" charset="0"/>
              </a:rPr>
              <a:t>viscosity</a:t>
            </a:r>
            <a:r>
              <a:rPr lang="fr-FR" sz="2000" dirty="0">
                <a:latin typeface="Garamond" panose="02020404030301010803" pitchFamily="18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↓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Garamond" panose="02020404030301010803" pitchFamily="18" charset="0"/>
              </a:rPr>
              <a:t>Sol-gel transition point (</a:t>
            </a:r>
            <a:r>
              <a:rPr lang="fr-FR" sz="2000" b="1" i="1" dirty="0" err="1">
                <a:latin typeface="Garamond" panose="02020404030301010803" pitchFamily="18" charset="0"/>
              </a:rPr>
              <a:t>Csg</a:t>
            </a:r>
            <a:r>
              <a:rPr lang="fr-FR" sz="2000" dirty="0">
                <a:latin typeface="Garamond" panose="02020404030301010803" pitchFamily="18" charset="0"/>
              </a:rPr>
              <a:t>)</a:t>
            </a:r>
            <a:r>
              <a:rPr lang="fr-FR" sz="2000" b="1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↑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Garamond" panose="02020404030301010803" pitchFamily="18" charset="0"/>
              </a:rPr>
              <a:t>Effective volume fraction (</a:t>
            </a:r>
            <a:r>
              <a:rPr lang="el-GR" sz="2000" b="1" i="1" dirty="0">
                <a:latin typeface="Garamond" panose="02020404030301010803" pitchFamily="18" charset="0"/>
                <a:cs typeface="Calibri" panose="020F0502020204030204" pitchFamily="34" charset="0"/>
              </a:rPr>
              <a:t>φ</a:t>
            </a:r>
            <a:r>
              <a:rPr lang="fr-FR" sz="2000" b="1" i="1" baseline="-25000" dirty="0">
                <a:latin typeface="Garamond" panose="02020404030301010803" pitchFamily="18" charset="0"/>
                <a:cs typeface="Calibri" panose="020F0502020204030204" pitchFamily="34" charset="0"/>
              </a:rPr>
              <a:t>sg, CM </a:t>
            </a:r>
            <a:r>
              <a:rPr lang="fr-FR" sz="2000" dirty="0">
                <a:latin typeface="Garamond" panose="02020404030301010803" pitchFamily="18" charset="0"/>
              </a:rPr>
              <a:t>)</a:t>
            </a:r>
            <a:r>
              <a:rPr lang="fr-FR" sz="2000" b="1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↓</a:t>
            </a:r>
            <a:endParaRPr lang="fr-FR" sz="2000" i="1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6C20AF-BEBB-4B54-BC20-8C233C488515}"/>
              </a:ext>
            </a:extLst>
          </p:cNvPr>
          <p:cNvSpPr/>
          <p:nvPr/>
        </p:nvSpPr>
        <p:spPr>
          <a:xfrm>
            <a:off x="1578888" y="6000090"/>
            <a:ext cx="5957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*Illustrations of the proteins are schematic and are not intended to meet the scale. </a:t>
            </a:r>
            <a:endParaRPr lang="fr-FR" sz="4000" dirty="0">
              <a:latin typeface="Garamond" panose="02020404030301010803" pitchFamily="18" charset="0"/>
            </a:endParaRPr>
          </a:p>
        </p:txBody>
      </p:sp>
      <p:sp>
        <p:nvSpPr>
          <p:cNvPr id="181" name="Ellipse 180">
            <a:extLst>
              <a:ext uri="{FF2B5EF4-FFF2-40B4-BE49-F238E27FC236}">
                <a16:creationId xmlns:a16="http://schemas.microsoft.com/office/drawing/2014/main" id="{160BAA4E-A320-43BD-9C3D-4CD471C39800}"/>
              </a:ext>
            </a:extLst>
          </p:cNvPr>
          <p:cNvSpPr/>
          <p:nvPr/>
        </p:nvSpPr>
        <p:spPr>
          <a:xfrm>
            <a:off x="6536842" y="3294322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45677F80-C1AB-4C06-844C-39EF85D547FA}"/>
              </a:ext>
            </a:extLst>
          </p:cNvPr>
          <p:cNvSpPr/>
          <p:nvPr/>
        </p:nvSpPr>
        <p:spPr>
          <a:xfrm>
            <a:off x="6087805" y="3292990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D478CAEC-880F-4D4A-8EAD-A7A54D6DD8D7}"/>
              </a:ext>
            </a:extLst>
          </p:cNvPr>
          <p:cNvSpPr/>
          <p:nvPr/>
        </p:nvSpPr>
        <p:spPr>
          <a:xfrm>
            <a:off x="5637203" y="3309866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C6F6A1EF-5EAA-4F3C-94AA-E60985D9EC65}"/>
              </a:ext>
            </a:extLst>
          </p:cNvPr>
          <p:cNvSpPr/>
          <p:nvPr/>
        </p:nvSpPr>
        <p:spPr>
          <a:xfrm>
            <a:off x="6984305" y="3285849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157C2596-942D-42AD-A5E0-9E9AE3D6B36C}"/>
              </a:ext>
            </a:extLst>
          </p:cNvPr>
          <p:cNvSpPr/>
          <p:nvPr/>
        </p:nvSpPr>
        <p:spPr>
          <a:xfrm>
            <a:off x="6532826" y="3795640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AC02DEA3-4A77-4238-91A0-90A515728C8C}"/>
              </a:ext>
            </a:extLst>
          </p:cNvPr>
          <p:cNvSpPr/>
          <p:nvPr/>
        </p:nvSpPr>
        <p:spPr>
          <a:xfrm>
            <a:off x="6083789" y="3794308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DF178119-0A03-4856-959B-FB1B58AABADA}"/>
              </a:ext>
            </a:extLst>
          </p:cNvPr>
          <p:cNvSpPr/>
          <p:nvPr/>
        </p:nvSpPr>
        <p:spPr>
          <a:xfrm>
            <a:off x="5633187" y="3811184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0519BBCD-547E-4AD9-9BB9-8DA8716A4433}"/>
              </a:ext>
            </a:extLst>
          </p:cNvPr>
          <p:cNvSpPr/>
          <p:nvPr/>
        </p:nvSpPr>
        <p:spPr>
          <a:xfrm>
            <a:off x="6980289" y="3787167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924C22E3-43E3-4AE4-ACFF-42DCB8E3B2F5}"/>
              </a:ext>
            </a:extLst>
          </p:cNvPr>
          <p:cNvSpPr/>
          <p:nvPr/>
        </p:nvSpPr>
        <p:spPr>
          <a:xfrm>
            <a:off x="6516778" y="4272895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Ellipse 189">
            <a:extLst>
              <a:ext uri="{FF2B5EF4-FFF2-40B4-BE49-F238E27FC236}">
                <a16:creationId xmlns:a16="http://schemas.microsoft.com/office/drawing/2014/main" id="{C9DC066C-203E-4ADA-9B9E-DD5DAF5F83EA}"/>
              </a:ext>
            </a:extLst>
          </p:cNvPr>
          <p:cNvSpPr/>
          <p:nvPr/>
        </p:nvSpPr>
        <p:spPr>
          <a:xfrm>
            <a:off x="6067741" y="4259531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Ellipse 190">
            <a:extLst>
              <a:ext uri="{FF2B5EF4-FFF2-40B4-BE49-F238E27FC236}">
                <a16:creationId xmlns:a16="http://schemas.microsoft.com/office/drawing/2014/main" id="{E59EC92A-ED7C-4464-84DA-35518619D2A7}"/>
              </a:ext>
            </a:extLst>
          </p:cNvPr>
          <p:cNvSpPr/>
          <p:nvPr/>
        </p:nvSpPr>
        <p:spPr>
          <a:xfrm>
            <a:off x="5617139" y="4288439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Ellipse 191">
            <a:extLst>
              <a:ext uri="{FF2B5EF4-FFF2-40B4-BE49-F238E27FC236}">
                <a16:creationId xmlns:a16="http://schemas.microsoft.com/office/drawing/2014/main" id="{D73FDA4D-64BF-48DC-AB7A-DD4559E70539}"/>
              </a:ext>
            </a:extLst>
          </p:cNvPr>
          <p:cNvSpPr/>
          <p:nvPr/>
        </p:nvSpPr>
        <p:spPr>
          <a:xfrm>
            <a:off x="6964241" y="4264422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Ellipse 192">
            <a:extLst>
              <a:ext uri="{FF2B5EF4-FFF2-40B4-BE49-F238E27FC236}">
                <a16:creationId xmlns:a16="http://schemas.microsoft.com/office/drawing/2014/main" id="{396E7A47-9C73-4375-9C31-96CC63649A8C}"/>
              </a:ext>
            </a:extLst>
          </p:cNvPr>
          <p:cNvSpPr/>
          <p:nvPr/>
        </p:nvSpPr>
        <p:spPr>
          <a:xfrm>
            <a:off x="6512765" y="4738117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C12CD998-253B-42E1-B73C-F5724DB93CBA}"/>
              </a:ext>
            </a:extLst>
          </p:cNvPr>
          <p:cNvSpPr/>
          <p:nvPr/>
        </p:nvSpPr>
        <p:spPr>
          <a:xfrm>
            <a:off x="6063728" y="4748817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Ellipse 194">
            <a:extLst>
              <a:ext uri="{FF2B5EF4-FFF2-40B4-BE49-F238E27FC236}">
                <a16:creationId xmlns:a16="http://schemas.microsoft.com/office/drawing/2014/main" id="{7A98793B-56F0-4383-BDF7-7390127A4226}"/>
              </a:ext>
            </a:extLst>
          </p:cNvPr>
          <p:cNvSpPr/>
          <p:nvPr/>
        </p:nvSpPr>
        <p:spPr>
          <a:xfrm>
            <a:off x="5613126" y="4753661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Ellipse 195">
            <a:extLst>
              <a:ext uri="{FF2B5EF4-FFF2-40B4-BE49-F238E27FC236}">
                <a16:creationId xmlns:a16="http://schemas.microsoft.com/office/drawing/2014/main" id="{47DC8A4F-021D-49D2-8444-FC50C1BBD3AF}"/>
              </a:ext>
            </a:extLst>
          </p:cNvPr>
          <p:cNvSpPr/>
          <p:nvPr/>
        </p:nvSpPr>
        <p:spPr>
          <a:xfrm>
            <a:off x="6960228" y="4753708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Ellipse 196">
            <a:extLst>
              <a:ext uri="{FF2B5EF4-FFF2-40B4-BE49-F238E27FC236}">
                <a16:creationId xmlns:a16="http://schemas.microsoft.com/office/drawing/2014/main" id="{34AECD7B-F547-49C7-8406-432B616C435B}"/>
              </a:ext>
            </a:extLst>
          </p:cNvPr>
          <p:cNvSpPr/>
          <p:nvPr/>
        </p:nvSpPr>
        <p:spPr>
          <a:xfrm>
            <a:off x="9013753" y="2335778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Ellipse 197">
            <a:extLst>
              <a:ext uri="{FF2B5EF4-FFF2-40B4-BE49-F238E27FC236}">
                <a16:creationId xmlns:a16="http://schemas.microsoft.com/office/drawing/2014/main" id="{63B6F0F3-AC22-43DF-B66B-1BC6AA22A884}"/>
              </a:ext>
            </a:extLst>
          </p:cNvPr>
          <p:cNvSpPr/>
          <p:nvPr/>
        </p:nvSpPr>
        <p:spPr>
          <a:xfrm>
            <a:off x="8132407" y="2336522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61A099F8-C13C-45E0-A539-959BC62F5FEC}"/>
              </a:ext>
            </a:extLst>
          </p:cNvPr>
          <p:cNvSpPr/>
          <p:nvPr/>
        </p:nvSpPr>
        <p:spPr>
          <a:xfrm>
            <a:off x="7676664" y="2336011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Ellipse 199">
            <a:extLst>
              <a:ext uri="{FF2B5EF4-FFF2-40B4-BE49-F238E27FC236}">
                <a16:creationId xmlns:a16="http://schemas.microsoft.com/office/drawing/2014/main" id="{335A5032-E720-4E1A-8EBC-FCB5C388796B}"/>
              </a:ext>
            </a:extLst>
          </p:cNvPr>
          <p:cNvSpPr/>
          <p:nvPr/>
        </p:nvSpPr>
        <p:spPr>
          <a:xfrm>
            <a:off x="8572691" y="2326979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Explosion : 14 points 200">
            <a:extLst>
              <a:ext uri="{FF2B5EF4-FFF2-40B4-BE49-F238E27FC236}">
                <a16:creationId xmlns:a16="http://schemas.microsoft.com/office/drawing/2014/main" id="{37A51658-1979-4616-A095-A8945CD37B80}"/>
              </a:ext>
            </a:extLst>
          </p:cNvPr>
          <p:cNvSpPr/>
          <p:nvPr/>
        </p:nvSpPr>
        <p:spPr>
          <a:xfrm>
            <a:off x="6384612" y="4619622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202" name="Ellipse 201">
            <a:extLst>
              <a:ext uri="{FF2B5EF4-FFF2-40B4-BE49-F238E27FC236}">
                <a16:creationId xmlns:a16="http://schemas.microsoft.com/office/drawing/2014/main" id="{3CB74863-CDC9-4605-BD2F-83E14368C980}"/>
              </a:ext>
            </a:extLst>
          </p:cNvPr>
          <p:cNvSpPr/>
          <p:nvPr/>
        </p:nvSpPr>
        <p:spPr>
          <a:xfrm>
            <a:off x="8623455" y="4157275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Ellipse 202">
            <a:extLst>
              <a:ext uri="{FF2B5EF4-FFF2-40B4-BE49-F238E27FC236}">
                <a16:creationId xmlns:a16="http://schemas.microsoft.com/office/drawing/2014/main" id="{98DBDFBA-DAB7-407E-96EE-CC98ED970894}"/>
              </a:ext>
            </a:extLst>
          </p:cNvPr>
          <p:cNvSpPr/>
          <p:nvPr/>
        </p:nvSpPr>
        <p:spPr>
          <a:xfrm>
            <a:off x="9062566" y="4181219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Ellipse 203">
            <a:extLst>
              <a:ext uri="{FF2B5EF4-FFF2-40B4-BE49-F238E27FC236}">
                <a16:creationId xmlns:a16="http://schemas.microsoft.com/office/drawing/2014/main" id="{CA805D7B-82C1-42FE-8A64-67ADA3D39B69}"/>
              </a:ext>
            </a:extLst>
          </p:cNvPr>
          <p:cNvSpPr/>
          <p:nvPr/>
        </p:nvSpPr>
        <p:spPr>
          <a:xfrm>
            <a:off x="8590268" y="4661766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Ellipse 204">
            <a:extLst>
              <a:ext uri="{FF2B5EF4-FFF2-40B4-BE49-F238E27FC236}">
                <a16:creationId xmlns:a16="http://schemas.microsoft.com/office/drawing/2014/main" id="{258B19F5-778B-47DB-97A9-C0ECED6E40D7}"/>
              </a:ext>
            </a:extLst>
          </p:cNvPr>
          <p:cNvSpPr/>
          <p:nvPr/>
        </p:nvSpPr>
        <p:spPr>
          <a:xfrm>
            <a:off x="8141231" y="4660434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7C2314CE-6CA7-4F62-B3DF-D91B052D34AA}"/>
              </a:ext>
            </a:extLst>
          </p:cNvPr>
          <p:cNvSpPr/>
          <p:nvPr/>
        </p:nvSpPr>
        <p:spPr>
          <a:xfrm>
            <a:off x="7690629" y="4665278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Ellipse 206">
            <a:extLst>
              <a:ext uri="{FF2B5EF4-FFF2-40B4-BE49-F238E27FC236}">
                <a16:creationId xmlns:a16="http://schemas.microsoft.com/office/drawing/2014/main" id="{CB864336-CFFF-45D4-B3BB-A8206A996735}"/>
              </a:ext>
            </a:extLst>
          </p:cNvPr>
          <p:cNvSpPr/>
          <p:nvPr/>
        </p:nvSpPr>
        <p:spPr>
          <a:xfrm>
            <a:off x="9049763" y="4665325"/>
            <a:ext cx="415637" cy="42602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Explosion : 14 points 207">
            <a:extLst>
              <a:ext uri="{FF2B5EF4-FFF2-40B4-BE49-F238E27FC236}">
                <a16:creationId xmlns:a16="http://schemas.microsoft.com/office/drawing/2014/main" id="{C0B81CE5-60E2-4832-BBE9-22F2488F215D}"/>
              </a:ext>
            </a:extLst>
          </p:cNvPr>
          <p:cNvSpPr/>
          <p:nvPr/>
        </p:nvSpPr>
        <p:spPr>
          <a:xfrm>
            <a:off x="10810160" y="4578976"/>
            <a:ext cx="197532" cy="19598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4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D2FEDBA-3E88-4DAB-A797-2D31BB062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7236" cy="14703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2850223-3C90-4955-AB77-D46158829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206" y="191084"/>
            <a:ext cx="5347742" cy="13369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FD774BA-A08B-426A-AE1B-490FB9D41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51" y="4948558"/>
            <a:ext cx="3101197" cy="10724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36ED23C-EED7-4253-8841-89DF2325A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224"/>
            <a:ext cx="3430328" cy="12280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C3FDBB9-72CB-4D42-AC02-2E225826C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06" y="1695704"/>
            <a:ext cx="10876788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1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lèche : bas 133">
            <a:extLst>
              <a:ext uri="{FF2B5EF4-FFF2-40B4-BE49-F238E27FC236}">
                <a16:creationId xmlns:a16="http://schemas.microsoft.com/office/drawing/2014/main" id="{2FCD5FEB-5912-47A9-9F2C-A8CFB7FF8FBC}"/>
              </a:ext>
            </a:extLst>
          </p:cNvPr>
          <p:cNvSpPr/>
          <p:nvPr/>
        </p:nvSpPr>
        <p:spPr>
          <a:xfrm>
            <a:off x="5587401" y="5960838"/>
            <a:ext cx="383388" cy="56126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Garamond" panose="02020404030301010803" pitchFamily="18" charset="0"/>
            </a:endParaRPr>
          </a:p>
        </p:txBody>
      </p:sp>
      <p:sp>
        <p:nvSpPr>
          <p:cNvPr id="108" name="Flèche : bas 107">
            <a:extLst>
              <a:ext uri="{FF2B5EF4-FFF2-40B4-BE49-F238E27FC236}">
                <a16:creationId xmlns:a16="http://schemas.microsoft.com/office/drawing/2014/main" id="{E74EBAFD-3746-42A2-9369-8CBC75ACFCF0}"/>
              </a:ext>
            </a:extLst>
          </p:cNvPr>
          <p:cNvSpPr/>
          <p:nvPr/>
        </p:nvSpPr>
        <p:spPr>
          <a:xfrm>
            <a:off x="4174653" y="5956367"/>
            <a:ext cx="511020" cy="814289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21D763FD-5E7E-4FA8-A9EC-AAAE6D6B2EAB}"/>
              </a:ext>
            </a:extLst>
          </p:cNvPr>
          <p:cNvSpPr/>
          <p:nvPr/>
        </p:nvSpPr>
        <p:spPr>
          <a:xfrm>
            <a:off x="2846700" y="2488956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1" name="Explosion : 14 points 10">
            <a:extLst>
              <a:ext uri="{FF2B5EF4-FFF2-40B4-BE49-F238E27FC236}">
                <a16:creationId xmlns:a16="http://schemas.microsoft.com/office/drawing/2014/main" id="{3673B0BC-D942-475E-9EDF-08F5129F9F7F}"/>
              </a:ext>
            </a:extLst>
          </p:cNvPr>
          <p:cNvSpPr/>
          <p:nvPr/>
        </p:nvSpPr>
        <p:spPr>
          <a:xfrm>
            <a:off x="2941113" y="3834533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id="{704AEAF8-DB15-40AC-A83B-85F768846B7A}"/>
              </a:ext>
            </a:extLst>
          </p:cNvPr>
          <p:cNvSpPr/>
          <p:nvPr/>
        </p:nvSpPr>
        <p:spPr>
          <a:xfrm>
            <a:off x="2999100" y="2641356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id="{4B954065-29E7-4ABB-9552-9A7B0385CF1D}"/>
              </a:ext>
            </a:extLst>
          </p:cNvPr>
          <p:cNvSpPr/>
          <p:nvPr/>
        </p:nvSpPr>
        <p:spPr>
          <a:xfrm>
            <a:off x="2789393" y="2686269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B4606C29-A85B-4822-8DEC-E7E93BD709F9}"/>
              </a:ext>
            </a:extLst>
          </p:cNvPr>
          <p:cNvSpPr/>
          <p:nvPr/>
        </p:nvSpPr>
        <p:spPr>
          <a:xfrm>
            <a:off x="2900833" y="2820037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D3C8C1D0-9532-4B00-848B-5401BD7EF951}"/>
              </a:ext>
            </a:extLst>
          </p:cNvPr>
          <p:cNvSpPr/>
          <p:nvPr/>
        </p:nvSpPr>
        <p:spPr>
          <a:xfrm>
            <a:off x="2724420" y="2891362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15976085-428E-443B-8A6E-20A491A6A41A}"/>
              </a:ext>
            </a:extLst>
          </p:cNvPr>
          <p:cNvSpPr/>
          <p:nvPr/>
        </p:nvSpPr>
        <p:spPr>
          <a:xfrm>
            <a:off x="3080245" y="2877348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11C8CBC8-0FAD-4ED5-AA82-51FE90EB6902}"/>
              </a:ext>
            </a:extLst>
          </p:cNvPr>
          <p:cNvSpPr/>
          <p:nvPr/>
        </p:nvSpPr>
        <p:spPr>
          <a:xfrm>
            <a:off x="2994867" y="3040325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8" name="Organigramme : Connecteur 17">
            <a:extLst>
              <a:ext uri="{FF2B5EF4-FFF2-40B4-BE49-F238E27FC236}">
                <a16:creationId xmlns:a16="http://schemas.microsoft.com/office/drawing/2014/main" id="{9ECBD408-7B05-42D4-B277-38D17459E5EB}"/>
              </a:ext>
            </a:extLst>
          </p:cNvPr>
          <p:cNvSpPr/>
          <p:nvPr/>
        </p:nvSpPr>
        <p:spPr>
          <a:xfrm>
            <a:off x="3028669" y="3319228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id="{67FF941E-FE81-40B8-9089-21076C7F0B3F}"/>
              </a:ext>
            </a:extLst>
          </p:cNvPr>
          <p:cNvSpPr/>
          <p:nvPr/>
        </p:nvSpPr>
        <p:spPr>
          <a:xfrm>
            <a:off x="3143034" y="3192063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Garamond" panose="02020404030301010803" pitchFamily="18" charset="0"/>
              </a:rPr>
              <a:t>        </a:t>
            </a:r>
          </a:p>
        </p:txBody>
      </p:sp>
      <p:sp>
        <p:nvSpPr>
          <p:cNvPr id="20" name="Organigramme : Connecteur 19">
            <a:extLst>
              <a:ext uri="{FF2B5EF4-FFF2-40B4-BE49-F238E27FC236}">
                <a16:creationId xmlns:a16="http://schemas.microsoft.com/office/drawing/2014/main" id="{69A072BA-515C-4BB0-90E7-71588415906F}"/>
              </a:ext>
            </a:extLst>
          </p:cNvPr>
          <p:cNvSpPr/>
          <p:nvPr/>
        </p:nvSpPr>
        <p:spPr>
          <a:xfrm>
            <a:off x="2715309" y="3058296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47194A8B-3A6A-4405-BAE8-15D3FE6D4689}"/>
              </a:ext>
            </a:extLst>
          </p:cNvPr>
          <p:cNvSpPr/>
          <p:nvPr/>
        </p:nvSpPr>
        <p:spPr>
          <a:xfrm>
            <a:off x="2937559" y="3470250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22" name="Explosion : 14 points 21">
            <a:extLst>
              <a:ext uri="{FF2B5EF4-FFF2-40B4-BE49-F238E27FC236}">
                <a16:creationId xmlns:a16="http://schemas.microsoft.com/office/drawing/2014/main" id="{3D763B9A-F75A-4265-A79B-2D1BBAB58F42}"/>
              </a:ext>
            </a:extLst>
          </p:cNvPr>
          <p:cNvSpPr/>
          <p:nvPr/>
        </p:nvSpPr>
        <p:spPr>
          <a:xfrm>
            <a:off x="2669757" y="2737398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23" name="Explosion : 14 points 22">
            <a:extLst>
              <a:ext uri="{FF2B5EF4-FFF2-40B4-BE49-F238E27FC236}">
                <a16:creationId xmlns:a16="http://schemas.microsoft.com/office/drawing/2014/main" id="{771669E0-DD55-4683-B72A-EA0127AA5A72}"/>
              </a:ext>
            </a:extLst>
          </p:cNvPr>
          <p:cNvSpPr/>
          <p:nvPr/>
        </p:nvSpPr>
        <p:spPr>
          <a:xfrm>
            <a:off x="3186997" y="3063144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24" name="Explosion : 14 points 23">
            <a:extLst>
              <a:ext uri="{FF2B5EF4-FFF2-40B4-BE49-F238E27FC236}">
                <a16:creationId xmlns:a16="http://schemas.microsoft.com/office/drawing/2014/main" id="{9744BA2E-6C74-484C-884B-80F77519DB36}"/>
              </a:ext>
            </a:extLst>
          </p:cNvPr>
          <p:cNvSpPr/>
          <p:nvPr/>
        </p:nvSpPr>
        <p:spPr>
          <a:xfrm>
            <a:off x="2750307" y="2603820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25" name="Explosion : 14 points 24">
            <a:extLst>
              <a:ext uri="{FF2B5EF4-FFF2-40B4-BE49-F238E27FC236}">
                <a16:creationId xmlns:a16="http://schemas.microsoft.com/office/drawing/2014/main" id="{95C5B661-40D8-4F87-8BE9-B1EA0F93C80C}"/>
              </a:ext>
            </a:extLst>
          </p:cNvPr>
          <p:cNvSpPr/>
          <p:nvPr/>
        </p:nvSpPr>
        <p:spPr>
          <a:xfrm>
            <a:off x="2899925" y="3066911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26" name="Explosion : 14 points 25">
            <a:extLst>
              <a:ext uri="{FF2B5EF4-FFF2-40B4-BE49-F238E27FC236}">
                <a16:creationId xmlns:a16="http://schemas.microsoft.com/office/drawing/2014/main" id="{3A101AF4-99CE-4AED-B1B2-20706130C69C}"/>
              </a:ext>
            </a:extLst>
          </p:cNvPr>
          <p:cNvSpPr/>
          <p:nvPr/>
        </p:nvSpPr>
        <p:spPr>
          <a:xfrm>
            <a:off x="3092835" y="2794591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27" name="Explosion : 14 points 26">
            <a:extLst>
              <a:ext uri="{FF2B5EF4-FFF2-40B4-BE49-F238E27FC236}">
                <a16:creationId xmlns:a16="http://schemas.microsoft.com/office/drawing/2014/main" id="{ACF7CEB8-6A7F-4213-88EC-25BE4518B69A}"/>
              </a:ext>
            </a:extLst>
          </p:cNvPr>
          <p:cNvSpPr/>
          <p:nvPr/>
        </p:nvSpPr>
        <p:spPr>
          <a:xfrm>
            <a:off x="3035135" y="3222031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28" name="Explosion : 14 points 27">
            <a:extLst>
              <a:ext uri="{FF2B5EF4-FFF2-40B4-BE49-F238E27FC236}">
                <a16:creationId xmlns:a16="http://schemas.microsoft.com/office/drawing/2014/main" id="{5E0A6556-591A-4A32-BACC-26A13B1C64A7}"/>
              </a:ext>
            </a:extLst>
          </p:cNvPr>
          <p:cNvSpPr/>
          <p:nvPr/>
        </p:nvSpPr>
        <p:spPr>
          <a:xfrm>
            <a:off x="2967530" y="2976731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29" name="Explosion : 14 points 28">
            <a:extLst>
              <a:ext uri="{FF2B5EF4-FFF2-40B4-BE49-F238E27FC236}">
                <a16:creationId xmlns:a16="http://schemas.microsoft.com/office/drawing/2014/main" id="{49D040C9-EE65-4997-AA82-0E4D9DD1586F}"/>
              </a:ext>
            </a:extLst>
          </p:cNvPr>
          <p:cNvSpPr/>
          <p:nvPr/>
        </p:nvSpPr>
        <p:spPr>
          <a:xfrm>
            <a:off x="2910821" y="3361470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0" name="Explosion : 14 points 29">
            <a:extLst>
              <a:ext uri="{FF2B5EF4-FFF2-40B4-BE49-F238E27FC236}">
                <a16:creationId xmlns:a16="http://schemas.microsoft.com/office/drawing/2014/main" id="{D18214BA-97EE-4B12-9C89-346BD0FB716F}"/>
              </a:ext>
            </a:extLst>
          </p:cNvPr>
          <p:cNvSpPr/>
          <p:nvPr/>
        </p:nvSpPr>
        <p:spPr>
          <a:xfrm>
            <a:off x="3200216" y="3361470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1" name="Explosion : 14 points 30">
            <a:extLst>
              <a:ext uri="{FF2B5EF4-FFF2-40B4-BE49-F238E27FC236}">
                <a16:creationId xmlns:a16="http://schemas.microsoft.com/office/drawing/2014/main" id="{EEA4362F-1100-4713-BF47-2750D05A9E32}"/>
              </a:ext>
            </a:extLst>
          </p:cNvPr>
          <p:cNvSpPr/>
          <p:nvPr/>
        </p:nvSpPr>
        <p:spPr>
          <a:xfrm>
            <a:off x="3118831" y="3486717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2" name="Explosion : 14 points 31">
            <a:extLst>
              <a:ext uri="{FF2B5EF4-FFF2-40B4-BE49-F238E27FC236}">
                <a16:creationId xmlns:a16="http://schemas.microsoft.com/office/drawing/2014/main" id="{B4FCFB5D-F398-4372-BE7D-7C5389410935}"/>
              </a:ext>
            </a:extLst>
          </p:cNvPr>
          <p:cNvSpPr/>
          <p:nvPr/>
        </p:nvSpPr>
        <p:spPr>
          <a:xfrm>
            <a:off x="2894927" y="3576800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3" name="Explosion : 14 points 32">
            <a:extLst>
              <a:ext uri="{FF2B5EF4-FFF2-40B4-BE49-F238E27FC236}">
                <a16:creationId xmlns:a16="http://schemas.microsoft.com/office/drawing/2014/main" id="{DC30BD78-B395-43B2-A412-F14C54EE7018}"/>
              </a:ext>
            </a:extLst>
          </p:cNvPr>
          <p:cNvSpPr/>
          <p:nvPr/>
        </p:nvSpPr>
        <p:spPr>
          <a:xfrm>
            <a:off x="2641259" y="3188404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4" name="Organigramme : Connecteur 33">
            <a:extLst>
              <a:ext uri="{FF2B5EF4-FFF2-40B4-BE49-F238E27FC236}">
                <a16:creationId xmlns:a16="http://schemas.microsoft.com/office/drawing/2014/main" id="{C476DE57-DF79-4B98-83F9-0A5064169573}"/>
              </a:ext>
            </a:extLst>
          </p:cNvPr>
          <p:cNvSpPr/>
          <p:nvPr/>
        </p:nvSpPr>
        <p:spPr>
          <a:xfrm>
            <a:off x="2748230" y="3428724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5" name="Organigramme : Connecteur 34">
            <a:extLst>
              <a:ext uri="{FF2B5EF4-FFF2-40B4-BE49-F238E27FC236}">
                <a16:creationId xmlns:a16="http://schemas.microsoft.com/office/drawing/2014/main" id="{679B5591-6A72-46A3-8249-82DF8EB85C63}"/>
              </a:ext>
            </a:extLst>
          </p:cNvPr>
          <p:cNvSpPr/>
          <p:nvPr/>
        </p:nvSpPr>
        <p:spPr>
          <a:xfrm>
            <a:off x="2826749" y="3666162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6" name="Organigramme : Connecteur 35">
            <a:extLst>
              <a:ext uri="{FF2B5EF4-FFF2-40B4-BE49-F238E27FC236}">
                <a16:creationId xmlns:a16="http://schemas.microsoft.com/office/drawing/2014/main" id="{8D3913BE-17D4-4271-AA3E-A7C964910CA4}"/>
              </a:ext>
            </a:extLst>
          </p:cNvPr>
          <p:cNvSpPr/>
          <p:nvPr/>
        </p:nvSpPr>
        <p:spPr>
          <a:xfrm>
            <a:off x="3004466" y="3652369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7" name="Organigramme : Connecteur 36">
            <a:extLst>
              <a:ext uri="{FF2B5EF4-FFF2-40B4-BE49-F238E27FC236}">
                <a16:creationId xmlns:a16="http://schemas.microsoft.com/office/drawing/2014/main" id="{24B84633-D831-4EAD-B3E0-33E6014AF08B}"/>
              </a:ext>
            </a:extLst>
          </p:cNvPr>
          <p:cNvSpPr/>
          <p:nvPr/>
        </p:nvSpPr>
        <p:spPr>
          <a:xfrm>
            <a:off x="3152633" y="3554611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8" name="Organigramme : Connecteur 37">
            <a:extLst>
              <a:ext uri="{FF2B5EF4-FFF2-40B4-BE49-F238E27FC236}">
                <a16:creationId xmlns:a16="http://schemas.microsoft.com/office/drawing/2014/main" id="{2BB04982-79B7-41E2-9382-3BD1F8B2EAEE}"/>
              </a:ext>
            </a:extLst>
          </p:cNvPr>
          <p:cNvSpPr/>
          <p:nvPr/>
        </p:nvSpPr>
        <p:spPr>
          <a:xfrm>
            <a:off x="3038269" y="3824305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9" name="Organigramme : Connecteur 38">
            <a:extLst>
              <a:ext uri="{FF2B5EF4-FFF2-40B4-BE49-F238E27FC236}">
                <a16:creationId xmlns:a16="http://schemas.microsoft.com/office/drawing/2014/main" id="{34CBC5EC-2211-471C-A6BD-D6727AED9B43}"/>
              </a:ext>
            </a:extLst>
          </p:cNvPr>
          <p:cNvSpPr/>
          <p:nvPr/>
        </p:nvSpPr>
        <p:spPr>
          <a:xfrm>
            <a:off x="2659588" y="3843149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40" name="Organigramme : Connecteur 39">
            <a:extLst>
              <a:ext uri="{FF2B5EF4-FFF2-40B4-BE49-F238E27FC236}">
                <a16:creationId xmlns:a16="http://schemas.microsoft.com/office/drawing/2014/main" id="{4236A227-04F8-4786-B26E-BF90E261C163}"/>
              </a:ext>
            </a:extLst>
          </p:cNvPr>
          <p:cNvSpPr/>
          <p:nvPr/>
        </p:nvSpPr>
        <p:spPr>
          <a:xfrm>
            <a:off x="2905041" y="3942260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41" name="Organigramme : Connecteur 40">
            <a:extLst>
              <a:ext uri="{FF2B5EF4-FFF2-40B4-BE49-F238E27FC236}">
                <a16:creationId xmlns:a16="http://schemas.microsoft.com/office/drawing/2014/main" id="{32F6F710-E93D-4DA6-B94E-1E1A163E9946}"/>
              </a:ext>
            </a:extLst>
          </p:cNvPr>
          <p:cNvSpPr/>
          <p:nvPr/>
        </p:nvSpPr>
        <p:spPr>
          <a:xfrm>
            <a:off x="2617747" y="4195752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42" name="Organigramme : Connecteur 41">
            <a:extLst>
              <a:ext uri="{FF2B5EF4-FFF2-40B4-BE49-F238E27FC236}">
                <a16:creationId xmlns:a16="http://schemas.microsoft.com/office/drawing/2014/main" id="{7EDBB49F-2548-4D4D-9F13-327B2DC7FA4E}"/>
              </a:ext>
            </a:extLst>
          </p:cNvPr>
          <p:cNvSpPr/>
          <p:nvPr/>
        </p:nvSpPr>
        <p:spPr>
          <a:xfrm>
            <a:off x="2730118" y="4034139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43" name="Organigramme : Connecteur 42">
            <a:extLst>
              <a:ext uri="{FF2B5EF4-FFF2-40B4-BE49-F238E27FC236}">
                <a16:creationId xmlns:a16="http://schemas.microsoft.com/office/drawing/2014/main" id="{559392E9-D822-47F9-B39E-E2DAE35C6F29}"/>
              </a:ext>
            </a:extLst>
          </p:cNvPr>
          <p:cNvSpPr/>
          <p:nvPr/>
        </p:nvSpPr>
        <p:spPr>
          <a:xfrm>
            <a:off x="3061009" y="4036580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44" name="Organigramme : Connecteur 43">
            <a:extLst>
              <a:ext uri="{FF2B5EF4-FFF2-40B4-BE49-F238E27FC236}">
                <a16:creationId xmlns:a16="http://schemas.microsoft.com/office/drawing/2014/main" id="{953748E5-E42B-4F77-A1BC-9CC5A08BF33B}"/>
              </a:ext>
            </a:extLst>
          </p:cNvPr>
          <p:cNvSpPr/>
          <p:nvPr/>
        </p:nvSpPr>
        <p:spPr>
          <a:xfrm>
            <a:off x="2986925" y="4195752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45" name="Explosion : 14 points 44">
            <a:extLst>
              <a:ext uri="{FF2B5EF4-FFF2-40B4-BE49-F238E27FC236}">
                <a16:creationId xmlns:a16="http://schemas.microsoft.com/office/drawing/2014/main" id="{63B57933-B832-4742-A6AB-632329238186}"/>
              </a:ext>
            </a:extLst>
          </p:cNvPr>
          <p:cNvSpPr/>
          <p:nvPr/>
        </p:nvSpPr>
        <p:spPr>
          <a:xfrm>
            <a:off x="2938600" y="4128498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46" name="Explosion : 14 points 45">
            <a:extLst>
              <a:ext uri="{FF2B5EF4-FFF2-40B4-BE49-F238E27FC236}">
                <a16:creationId xmlns:a16="http://schemas.microsoft.com/office/drawing/2014/main" id="{01A96E6D-9FFA-4526-B026-275717F12FAC}"/>
              </a:ext>
            </a:extLst>
          </p:cNvPr>
          <p:cNvSpPr/>
          <p:nvPr/>
        </p:nvSpPr>
        <p:spPr>
          <a:xfrm>
            <a:off x="3170592" y="3750647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47" name="Explosion : 14 points 46">
            <a:extLst>
              <a:ext uri="{FF2B5EF4-FFF2-40B4-BE49-F238E27FC236}">
                <a16:creationId xmlns:a16="http://schemas.microsoft.com/office/drawing/2014/main" id="{41EA24FB-3D0E-4492-9107-FAC60455799E}"/>
              </a:ext>
            </a:extLst>
          </p:cNvPr>
          <p:cNvSpPr/>
          <p:nvPr/>
        </p:nvSpPr>
        <p:spPr>
          <a:xfrm>
            <a:off x="2719001" y="3744138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48" name="Explosion : 14 points 47">
            <a:extLst>
              <a:ext uri="{FF2B5EF4-FFF2-40B4-BE49-F238E27FC236}">
                <a16:creationId xmlns:a16="http://schemas.microsoft.com/office/drawing/2014/main" id="{FC21712B-2787-4600-8EAF-0FF94273827E}"/>
              </a:ext>
            </a:extLst>
          </p:cNvPr>
          <p:cNvSpPr/>
          <p:nvPr/>
        </p:nvSpPr>
        <p:spPr>
          <a:xfrm>
            <a:off x="3179255" y="3950783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49" name="Organigramme : Connecteur 48">
            <a:extLst>
              <a:ext uri="{FF2B5EF4-FFF2-40B4-BE49-F238E27FC236}">
                <a16:creationId xmlns:a16="http://schemas.microsoft.com/office/drawing/2014/main" id="{956EFAFB-66B5-460C-AB6F-060AB70B344F}"/>
              </a:ext>
            </a:extLst>
          </p:cNvPr>
          <p:cNvSpPr/>
          <p:nvPr/>
        </p:nvSpPr>
        <p:spPr>
          <a:xfrm>
            <a:off x="2546065" y="2519199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50" name="Organigramme : Connecteur 49">
            <a:extLst>
              <a:ext uri="{FF2B5EF4-FFF2-40B4-BE49-F238E27FC236}">
                <a16:creationId xmlns:a16="http://schemas.microsoft.com/office/drawing/2014/main" id="{A97E00D4-1473-4531-8E03-553D378EFD12}"/>
              </a:ext>
            </a:extLst>
          </p:cNvPr>
          <p:cNvSpPr/>
          <p:nvPr/>
        </p:nvSpPr>
        <p:spPr>
          <a:xfrm>
            <a:off x="3139325" y="4348152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51" name="Organigramme : Connecteur 50">
            <a:extLst>
              <a:ext uri="{FF2B5EF4-FFF2-40B4-BE49-F238E27FC236}">
                <a16:creationId xmlns:a16="http://schemas.microsoft.com/office/drawing/2014/main" id="{6FF20758-9210-4A8F-BE43-4F9BA7112F33}"/>
              </a:ext>
            </a:extLst>
          </p:cNvPr>
          <p:cNvSpPr/>
          <p:nvPr/>
        </p:nvSpPr>
        <p:spPr>
          <a:xfrm>
            <a:off x="2684959" y="4415656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52" name="Organigramme : Connecteur 51">
            <a:extLst>
              <a:ext uri="{FF2B5EF4-FFF2-40B4-BE49-F238E27FC236}">
                <a16:creationId xmlns:a16="http://schemas.microsoft.com/office/drawing/2014/main" id="{586C99A0-6F1C-4946-87FA-9D3DF3340270}"/>
              </a:ext>
            </a:extLst>
          </p:cNvPr>
          <p:cNvSpPr/>
          <p:nvPr/>
        </p:nvSpPr>
        <p:spPr>
          <a:xfrm>
            <a:off x="2974916" y="4381165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53" name="Organigramme : Connecteur 52">
            <a:extLst>
              <a:ext uri="{FF2B5EF4-FFF2-40B4-BE49-F238E27FC236}">
                <a16:creationId xmlns:a16="http://schemas.microsoft.com/office/drawing/2014/main" id="{2E0DAC08-EC13-4EEF-8033-49FD16A782E0}"/>
              </a:ext>
            </a:extLst>
          </p:cNvPr>
          <p:cNvSpPr/>
          <p:nvPr/>
        </p:nvSpPr>
        <p:spPr>
          <a:xfrm>
            <a:off x="2732044" y="4798999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54" name="Organigramme : Connecteur 53">
            <a:extLst>
              <a:ext uri="{FF2B5EF4-FFF2-40B4-BE49-F238E27FC236}">
                <a16:creationId xmlns:a16="http://schemas.microsoft.com/office/drawing/2014/main" id="{628379EA-049B-44E7-844C-7BE846999E6B}"/>
              </a:ext>
            </a:extLst>
          </p:cNvPr>
          <p:cNvSpPr/>
          <p:nvPr/>
        </p:nvSpPr>
        <p:spPr>
          <a:xfrm>
            <a:off x="2999309" y="4662715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55" name="Organigramme : Connecteur 54">
            <a:extLst>
              <a:ext uri="{FF2B5EF4-FFF2-40B4-BE49-F238E27FC236}">
                <a16:creationId xmlns:a16="http://schemas.microsoft.com/office/drawing/2014/main" id="{EE81B62A-BBA4-4B87-ABA2-7A7ECB887A7E}"/>
              </a:ext>
            </a:extLst>
          </p:cNvPr>
          <p:cNvSpPr/>
          <p:nvPr/>
        </p:nvSpPr>
        <p:spPr>
          <a:xfrm>
            <a:off x="2651034" y="4594814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56" name="Organigramme : Connecteur 55">
            <a:extLst>
              <a:ext uri="{FF2B5EF4-FFF2-40B4-BE49-F238E27FC236}">
                <a16:creationId xmlns:a16="http://schemas.microsoft.com/office/drawing/2014/main" id="{565D381F-0B90-43EC-A81D-EED9ED18F790}"/>
              </a:ext>
            </a:extLst>
          </p:cNvPr>
          <p:cNvSpPr/>
          <p:nvPr/>
        </p:nvSpPr>
        <p:spPr>
          <a:xfrm>
            <a:off x="3161333" y="4583854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57" name="Organigramme : Connecteur 56">
            <a:extLst>
              <a:ext uri="{FF2B5EF4-FFF2-40B4-BE49-F238E27FC236}">
                <a16:creationId xmlns:a16="http://schemas.microsoft.com/office/drawing/2014/main" id="{94709F81-2F76-417D-9506-786086571C21}"/>
              </a:ext>
            </a:extLst>
          </p:cNvPr>
          <p:cNvSpPr/>
          <p:nvPr/>
        </p:nvSpPr>
        <p:spPr>
          <a:xfrm>
            <a:off x="3201316" y="4174537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58" name="Organigramme : Connecteur 57">
            <a:extLst>
              <a:ext uri="{FF2B5EF4-FFF2-40B4-BE49-F238E27FC236}">
                <a16:creationId xmlns:a16="http://schemas.microsoft.com/office/drawing/2014/main" id="{05A94B9C-AAF5-4229-9AE9-9E5F01764B19}"/>
              </a:ext>
            </a:extLst>
          </p:cNvPr>
          <p:cNvSpPr/>
          <p:nvPr/>
        </p:nvSpPr>
        <p:spPr>
          <a:xfrm>
            <a:off x="3025661" y="4911859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59" name="Explosion : 14 points 58">
            <a:extLst>
              <a:ext uri="{FF2B5EF4-FFF2-40B4-BE49-F238E27FC236}">
                <a16:creationId xmlns:a16="http://schemas.microsoft.com/office/drawing/2014/main" id="{5C36D99C-23AD-4CA4-B741-8D2EB2D9719C}"/>
              </a:ext>
            </a:extLst>
          </p:cNvPr>
          <p:cNvSpPr/>
          <p:nvPr/>
        </p:nvSpPr>
        <p:spPr>
          <a:xfrm>
            <a:off x="3249105" y="4052383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60" name="Explosion : 14 points 59">
            <a:extLst>
              <a:ext uri="{FF2B5EF4-FFF2-40B4-BE49-F238E27FC236}">
                <a16:creationId xmlns:a16="http://schemas.microsoft.com/office/drawing/2014/main" id="{A65178F5-9364-4503-8831-957DF1FD3169}"/>
              </a:ext>
            </a:extLst>
          </p:cNvPr>
          <p:cNvSpPr/>
          <p:nvPr/>
        </p:nvSpPr>
        <p:spPr>
          <a:xfrm>
            <a:off x="2899925" y="4346703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61" name="Explosion : 14 points 60">
            <a:extLst>
              <a:ext uri="{FF2B5EF4-FFF2-40B4-BE49-F238E27FC236}">
                <a16:creationId xmlns:a16="http://schemas.microsoft.com/office/drawing/2014/main" id="{DC408A2B-CC7C-416C-A5EE-4CA733E372F3}"/>
              </a:ext>
            </a:extLst>
          </p:cNvPr>
          <p:cNvSpPr/>
          <p:nvPr/>
        </p:nvSpPr>
        <p:spPr>
          <a:xfrm>
            <a:off x="3020754" y="4566714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62" name="Explosion : 14 points 61">
            <a:extLst>
              <a:ext uri="{FF2B5EF4-FFF2-40B4-BE49-F238E27FC236}">
                <a16:creationId xmlns:a16="http://schemas.microsoft.com/office/drawing/2014/main" id="{7718B38C-1A13-4262-86E1-3A3BC17D6940}"/>
              </a:ext>
            </a:extLst>
          </p:cNvPr>
          <p:cNvSpPr/>
          <p:nvPr/>
        </p:nvSpPr>
        <p:spPr>
          <a:xfrm>
            <a:off x="3166413" y="4756451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63" name="Explosion : 14 points 62">
            <a:extLst>
              <a:ext uri="{FF2B5EF4-FFF2-40B4-BE49-F238E27FC236}">
                <a16:creationId xmlns:a16="http://schemas.microsoft.com/office/drawing/2014/main" id="{678C851A-E15C-4189-B650-25B53BCE0517}"/>
              </a:ext>
            </a:extLst>
          </p:cNvPr>
          <p:cNvSpPr/>
          <p:nvPr/>
        </p:nvSpPr>
        <p:spPr>
          <a:xfrm>
            <a:off x="2733672" y="4339787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64" name="Explosion : 14 points 63">
            <a:extLst>
              <a:ext uri="{FF2B5EF4-FFF2-40B4-BE49-F238E27FC236}">
                <a16:creationId xmlns:a16="http://schemas.microsoft.com/office/drawing/2014/main" id="{43C08D9A-1E73-454A-9EB7-2974D0C1DC00}"/>
              </a:ext>
            </a:extLst>
          </p:cNvPr>
          <p:cNvSpPr/>
          <p:nvPr/>
        </p:nvSpPr>
        <p:spPr>
          <a:xfrm>
            <a:off x="3106895" y="4525822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65" name="Explosion : 14 points 64">
            <a:extLst>
              <a:ext uri="{FF2B5EF4-FFF2-40B4-BE49-F238E27FC236}">
                <a16:creationId xmlns:a16="http://schemas.microsoft.com/office/drawing/2014/main" id="{744E5EFC-CF8A-4A41-BE2C-DD69D6109A77}"/>
              </a:ext>
            </a:extLst>
          </p:cNvPr>
          <p:cNvSpPr/>
          <p:nvPr/>
        </p:nvSpPr>
        <p:spPr>
          <a:xfrm>
            <a:off x="2864804" y="4725271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66" name="Organigramme : Connecteur 65">
            <a:extLst>
              <a:ext uri="{FF2B5EF4-FFF2-40B4-BE49-F238E27FC236}">
                <a16:creationId xmlns:a16="http://schemas.microsoft.com/office/drawing/2014/main" id="{27AE84DE-61FF-4096-A539-CB8A9B9F5554}"/>
              </a:ext>
            </a:extLst>
          </p:cNvPr>
          <p:cNvSpPr/>
          <p:nvPr/>
        </p:nvSpPr>
        <p:spPr>
          <a:xfrm>
            <a:off x="2715309" y="2388842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67" name="Organigramme : Connecteur 66">
            <a:extLst>
              <a:ext uri="{FF2B5EF4-FFF2-40B4-BE49-F238E27FC236}">
                <a16:creationId xmlns:a16="http://schemas.microsoft.com/office/drawing/2014/main" id="{B47F6C8A-F8B2-4C9E-80F2-306E35F58BB2}"/>
              </a:ext>
            </a:extLst>
          </p:cNvPr>
          <p:cNvSpPr/>
          <p:nvPr/>
        </p:nvSpPr>
        <p:spPr>
          <a:xfrm>
            <a:off x="2920116" y="2287252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68" name="Organigramme : Connecteur 67">
            <a:extLst>
              <a:ext uri="{FF2B5EF4-FFF2-40B4-BE49-F238E27FC236}">
                <a16:creationId xmlns:a16="http://schemas.microsoft.com/office/drawing/2014/main" id="{08965BC6-1017-46F3-A398-FB6B416CFC07}"/>
              </a:ext>
            </a:extLst>
          </p:cNvPr>
          <p:cNvSpPr/>
          <p:nvPr/>
        </p:nvSpPr>
        <p:spPr>
          <a:xfrm>
            <a:off x="2714592" y="2195127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69" name="Organigramme : Connecteur 68">
            <a:extLst>
              <a:ext uri="{FF2B5EF4-FFF2-40B4-BE49-F238E27FC236}">
                <a16:creationId xmlns:a16="http://schemas.microsoft.com/office/drawing/2014/main" id="{CE6FF767-1535-4599-ADA1-2B74BE2E6AC2}"/>
              </a:ext>
            </a:extLst>
          </p:cNvPr>
          <p:cNvSpPr/>
          <p:nvPr/>
        </p:nvSpPr>
        <p:spPr>
          <a:xfrm>
            <a:off x="2669745" y="3578952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70" name="Organigramme : Connecteur 69">
            <a:extLst>
              <a:ext uri="{FF2B5EF4-FFF2-40B4-BE49-F238E27FC236}">
                <a16:creationId xmlns:a16="http://schemas.microsoft.com/office/drawing/2014/main" id="{B2D684C9-AA7B-4EBE-9238-CF1E25D96DE4}"/>
              </a:ext>
            </a:extLst>
          </p:cNvPr>
          <p:cNvSpPr/>
          <p:nvPr/>
        </p:nvSpPr>
        <p:spPr>
          <a:xfrm>
            <a:off x="3019392" y="2468123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71" name="Organigramme : Connecteur 70">
            <a:extLst>
              <a:ext uri="{FF2B5EF4-FFF2-40B4-BE49-F238E27FC236}">
                <a16:creationId xmlns:a16="http://schemas.microsoft.com/office/drawing/2014/main" id="{A46AD374-E622-4B0D-B130-92EC4B79D545}"/>
              </a:ext>
            </a:extLst>
          </p:cNvPr>
          <p:cNvSpPr/>
          <p:nvPr/>
        </p:nvSpPr>
        <p:spPr>
          <a:xfrm>
            <a:off x="2507867" y="2291792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72" name="Organigramme : Connecteur 71">
            <a:extLst>
              <a:ext uri="{FF2B5EF4-FFF2-40B4-BE49-F238E27FC236}">
                <a16:creationId xmlns:a16="http://schemas.microsoft.com/office/drawing/2014/main" id="{9529F8E1-5194-4D7C-93E3-5DDE72FD6954}"/>
              </a:ext>
            </a:extLst>
          </p:cNvPr>
          <p:cNvSpPr/>
          <p:nvPr/>
        </p:nvSpPr>
        <p:spPr>
          <a:xfrm>
            <a:off x="2581951" y="2817805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73" name="Organigramme : Connecteur 72">
            <a:extLst>
              <a:ext uri="{FF2B5EF4-FFF2-40B4-BE49-F238E27FC236}">
                <a16:creationId xmlns:a16="http://schemas.microsoft.com/office/drawing/2014/main" id="{2FBD4A5A-1637-4471-A4CE-5ED6DCDB3821}"/>
              </a:ext>
            </a:extLst>
          </p:cNvPr>
          <p:cNvSpPr/>
          <p:nvPr/>
        </p:nvSpPr>
        <p:spPr>
          <a:xfrm>
            <a:off x="2531540" y="2994456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74" name="Organigramme : Connecteur 73">
            <a:extLst>
              <a:ext uri="{FF2B5EF4-FFF2-40B4-BE49-F238E27FC236}">
                <a16:creationId xmlns:a16="http://schemas.microsoft.com/office/drawing/2014/main" id="{3E9C7019-9E94-4C3A-A704-FB45643A8D82}"/>
              </a:ext>
            </a:extLst>
          </p:cNvPr>
          <p:cNvSpPr/>
          <p:nvPr/>
        </p:nvSpPr>
        <p:spPr>
          <a:xfrm>
            <a:off x="2615958" y="3273926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75" name="Organigramme : Connecteur 74">
            <a:extLst>
              <a:ext uri="{FF2B5EF4-FFF2-40B4-BE49-F238E27FC236}">
                <a16:creationId xmlns:a16="http://schemas.microsoft.com/office/drawing/2014/main" id="{54C1D2DC-6ABD-4057-84A4-A05200F35C19}"/>
              </a:ext>
            </a:extLst>
          </p:cNvPr>
          <p:cNvSpPr/>
          <p:nvPr/>
        </p:nvSpPr>
        <p:spPr>
          <a:xfrm>
            <a:off x="2806419" y="3211582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76" name="Organigramme : Connecteur 75">
            <a:extLst>
              <a:ext uri="{FF2B5EF4-FFF2-40B4-BE49-F238E27FC236}">
                <a16:creationId xmlns:a16="http://schemas.microsoft.com/office/drawing/2014/main" id="{2893310D-F48E-4B42-9260-5F42DE1F1DE4}"/>
              </a:ext>
            </a:extLst>
          </p:cNvPr>
          <p:cNvSpPr/>
          <p:nvPr/>
        </p:nvSpPr>
        <p:spPr>
          <a:xfrm>
            <a:off x="2841232" y="4507672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77" name="Organigramme : Connecteur 76">
            <a:extLst>
              <a:ext uri="{FF2B5EF4-FFF2-40B4-BE49-F238E27FC236}">
                <a16:creationId xmlns:a16="http://schemas.microsoft.com/office/drawing/2014/main" id="{AAFE52CE-DCE8-4890-B038-72B3601F5C30}"/>
              </a:ext>
            </a:extLst>
          </p:cNvPr>
          <p:cNvSpPr/>
          <p:nvPr/>
        </p:nvSpPr>
        <p:spPr>
          <a:xfrm>
            <a:off x="2856683" y="4942770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78" name="Organigramme : Connecteur 77">
            <a:extLst>
              <a:ext uri="{FF2B5EF4-FFF2-40B4-BE49-F238E27FC236}">
                <a16:creationId xmlns:a16="http://schemas.microsoft.com/office/drawing/2014/main" id="{66C9A251-2A8B-4744-B0BB-B60D8FF6C2D0}"/>
              </a:ext>
            </a:extLst>
          </p:cNvPr>
          <p:cNvSpPr/>
          <p:nvPr/>
        </p:nvSpPr>
        <p:spPr>
          <a:xfrm>
            <a:off x="2788966" y="4195358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79" name="Organigramme : Connecteur 78">
            <a:extLst>
              <a:ext uri="{FF2B5EF4-FFF2-40B4-BE49-F238E27FC236}">
                <a16:creationId xmlns:a16="http://schemas.microsoft.com/office/drawing/2014/main" id="{F62C9ABD-7C5D-47C8-833E-B16EEF9A6F3B}"/>
              </a:ext>
            </a:extLst>
          </p:cNvPr>
          <p:cNvSpPr/>
          <p:nvPr/>
        </p:nvSpPr>
        <p:spPr>
          <a:xfrm>
            <a:off x="2516753" y="3427213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80" name="Organigramme : Connecteur 79">
            <a:extLst>
              <a:ext uri="{FF2B5EF4-FFF2-40B4-BE49-F238E27FC236}">
                <a16:creationId xmlns:a16="http://schemas.microsoft.com/office/drawing/2014/main" id="{BF7AD88C-C0DE-4B45-8EC0-2076DDECF925}"/>
              </a:ext>
            </a:extLst>
          </p:cNvPr>
          <p:cNvSpPr/>
          <p:nvPr/>
        </p:nvSpPr>
        <p:spPr>
          <a:xfrm>
            <a:off x="2453794" y="3639640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81" name="Organigramme : Connecteur 80">
            <a:extLst>
              <a:ext uri="{FF2B5EF4-FFF2-40B4-BE49-F238E27FC236}">
                <a16:creationId xmlns:a16="http://schemas.microsoft.com/office/drawing/2014/main" id="{42915719-037A-4A84-ACFE-07563FA66B82}"/>
              </a:ext>
            </a:extLst>
          </p:cNvPr>
          <p:cNvSpPr/>
          <p:nvPr/>
        </p:nvSpPr>
        <p:spPr>
          <a:xfrm>
            <a:off x="2454384" y="3827352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82" name="Organigramme : Connecteur 81">
            <a:extLst>
              <a:ext uri="{FF2B5EF4-FFF2-40B4-BE49-F238E27FC236}">
                <a16:creationId xmlns:a16="http://schemas.microsoft.com/office/drawing/2014/main" id="{69A9D304-1B9D-4DFA-9CB9-F0C6B7A3CCFA}"/>
              </a:ext>
            </a:extLst>
          </p:cNvPr>
          <p:cNvSpPr/>
          <p:nvPr/>
        </p:nvSpPr>
        <p:spPr>
          <a:xfrm>
            <a:off x="2443758" y="4055324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83" name="Organigramme : Connecteur 82">
            <a:extLst>
              <a:ext uri="{FF2B5EF4-FFF2-40B4-BE49-F238E27FC236}">
                <a16:creationId xmlns:a16="http://schemas.microsoft.com/office/drawing/2014/main" id="{1B37B137-F93D-4C40-BF91-991F0416E4A1}"/>
              </a:ext>
            </a:extLst>
          </p:cNvPr>
          <p:cNvSpPr/>
          <p:nvPr/>
        </p:nvSpPr>
        <p:spPr>
          <a:xfrm>
            <a:off x="3000336" y="2121040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44A808BE-DEFF-4812-86F0-991D582E7B2F}"/>
              </a:ext>
            </a:extLst>
          </p:cNvPr>
          <p:cNvSpPr txBox="1"/>
          <p:nvPr/>
        </p:nvSpPr>
        <p:spPr>
          <a:xfrm>
            <a:off x="5479967" y="5587046"/>
            <a:ext cx="1321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Permeate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5DFA5272-75F4-43D9-BD6B-6294E6A3E661}"/>
              </a:ext>
            </a:extLst>
          </p:cNvPr>
          <p:cNvSpPr txBox="1"/>
          <p:nvPr/>
        </p:nvSpPr>
        <p:spPr>
          <a:xfrm>
            <a:off x="7686561" y="2761066"/>
            <a:ext cx="109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Retentate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C9365F4E-4D0E-4621-B2D1-E551739EDAC2}"/>
              </a:ext>
            </a:extLst>
          </p:cNvPr>
          <p:cNvSpPr txBox="1"/>
          <p:nvPr/>
        </p:nvSpPr>
        <p:spPr>
          <a:xfrm>
            <a:off x="7696206" y="4426109"/>
            <a:ext cx="2532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Gel (deposit)</a:t>
            </a:r>
            <a:r>
              <a:rPr lang="fr-FR" sz="2000" dirty="0">
                <a:latin typeface="Garamond" panose="02020404030301010803" pitchFamily="18" charset="0"/>
              </a:rPr>
              <a:t> layer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CE964B36-D640-4A77-8569-50B9E5293656}"/>
              </a:ext>
            </a:extLst>
          </p:cNvPr>
          <p:cNvSpPr txBox="1"/>
          <p:nvPr/>
        </p:nvSpPr>
        <p:spPr>
          <a:xfrm>
            <a:off x="1658941" y="2686662"/>
            <a:ext cx="930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Garamond" panose="02020404030301010803" pitchFamily="18" charset="0"/>
              </a:rPr>
              <a:t>Bulk</a:t>
            </a:r>
          </a:p>
        </p:txBody>
      </p:sp>
      <p:sp>
        <p:nvSpPr>
          <p:cNvPr id="90" name="Explosion : 14 points 89">
            <a:extLst>
              <a:ext uri="{FF2B5EF4-FFF2-40B4-BE49-F238E27FC236}">
                <a16:creationId xmlns:a16="http://schemas.microsoft.com/office/drawing/2014/main" id="{119DBBC5-659A-43B8-ACD8-0CD7D8753580}"/>
              </a:ext>
            </a:extLst>
          </p:cNvPr>
          <p:cNvSpPr/>
          <p:nvPr/>
        </p:nvSpPr>
        <p:spPr>
          <a:xfrm>
            <a:off x="2914996" y="2096512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4B2F09F9-2ECB-4BCA-B44A-691E2E304247}"/>
              </a:ext>
            </a:extLst>
          </p:cNvPr>
          <p:cNvCxnSpPr>
            <a:cxnSpLocks/>
          </p:cNvCxnSpPr>
          <p:nvPr/>
        </p:nvCxnSpPr>
        <p:spPr>
          <a:xfrm flipV="1">
            <a:off x="3221527" y="2190760"/>
            <a:ext cx="478803" cy="320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5332D421-CAF1-48D3-9C26-469E077F2F30}"/>
              </a:ext>
            </a:extLst>
          </p:cNvPr>
          <p:cNvCxnSpPr>
            <a:cxnSpLocks/>
          </p:cNvCxnSpPr>
          <p:nvPr/>
        </p:nvCxnSpPr>
        <p:spPr>
          <a:xfrm flipV="1">
            <a:off x="3121922" y="1243087"/>
            <a:ext cx="362274" cy="414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C7B5FDCA-B4A3-4102-8B97-F4DC2634DC5F}"/>
              </a:ext>
            </a:extLst>
          </p:cNvPr>
          <p:cNvSpPr txBox="1"/>
          <p:nvPr/>
        </p:nvSpPr>
        <p:spPr>
          <a:xfrm>
            <a:off x="2286803" y="5346957"/>
            <a:ext cx="156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Garamond" panose="02020404030301010803" pitchFamily="18" charset="0"/>
              </a:rPr>
              <a:t>Membrane</a:t>
            </a:r>
          </a:p>
        </p:txBody>
      </p:sp>
      <p:cxnSp>
        <p:nvCxnSpPr>
          <p:cNvPr id="99" name="Straight Arrow Connector 213">
            <a:extLst>
              <a:ext uri="{FF2B5EF4-FFF2-40B4-BE49-F238E27FC236}">
                <a16:creationId xmlns:a16="http://schemas.microsoft.com/office/drawing/2014/main" id="{9B33BF36-8796-4B8A-A671-65C3D6D9470F}"/>
              </a:ext>
            </a:extLst>
          </p:cNvPr>
          <p:cNvCxnSpPr/>
          <p:nvPr/>
        </p:nvCxnSpPr>
        <p:spPr>
          <a:xfrm>
            <a:off x="3624079" y="3517627"/>
            <a:ext cx="879649" cy="1"/>
          </a:xfrm>
          <a:prstGeom prst="straightConnector1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214">
            <a:extLst>
              <a:ext uri="{FF2B5EF4-FFF2-40B4-BE49-F238E27FC236}">
                <a16:creationId xmlns:a16="http://schemas.microsoft.com/office/drawing/2014/main" id="{56879B1B-D7AC-4251-9AF9-240FA85C2154}"/>
              </a:ext>
            </a:extLst>
          </p:cNvPr>
          <p:cNvCxnSpPr/>
          <p:nvPr/>
        </p:nvCxnSpPr>
        <p:spPr>
          <a:xfrm>
            <a:off x="3620816" y="3303178"/>
            <a:ext cx="783960" cy="0"/>
          </a:xfrm>
          <a:prstGeom prst="straightConnector1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215">
            <a:extLst>
              <a:ext uri="{FF2B5EF4-FFF2-40B4-BE49-F238E27FC236}">
                <a16:creationId xmlns:a16="http://schemas.microsoft.com/office/drawing/2014/main" id="{F1108EB5-9E42-433D-BB9C-9436642B6FDB}"/>
              </a:ext>
            </a:extLst>
          </p:cNvPr>
          <p:cNvCxnSpPr/>
          <p:nvPr/>
        </p:nvCxnSpPr>
        <p:spPr>
          <a:xfrm>
            <a:off x="3620816" y="3784445"/>
            <a:ext cx="783960" cy="0"/>
          </a:xfrm>
          <a:prstGeom prst="straightConnector1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216">
            <a:extLst>
              <a:ext uri="{FF2B5EF4-FFF2-40B4-BE49-F238E27FC236}">
                <a16:creationId xmlns:a16="http://schemas.microsoft.com/office/drawing/2014/main" id="{DCDFE0A6-3E8A-4D49-96DA-936271464057}"/>
              </a:ext>
            </a:extLst>
          </p:cNvPr>
          <p:cNvCxnSpPr/>
          <p:nvPr/>
        </p:nvCxnSpPr>
        <p:spPr>
          <a:xfrm>
            <a:off x="3606800" y="4033268"/>
            <a:ext cx="613220" cy="0"/>
          </a:xfrm>
          <a:prstGeom prst="straightConnector1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217">
            <a:extLst>
              <a:ext uri="{FF2B5EF4-FFF2-40B4-BE49-F238E27FC236}">
                <a16:creationId xmlns:a16="http://schemas.microsoft.com/office/drawing/2014/main" id="{04C36B36-E306-462B-BA3F-6DA09E059AA0}"/>
              </a:ext>
            </a:extLst>
          </p:cNvPr>
          <p:cNvCxnSpPr/>
          <p:nvPr/>
        </p:nvCxnSpPr>
        <p:spPr>
          <a:xfrm>
            <a:off x="3627376" y="3046946"/>
            <a:ext cx="613220" cy="0"/>
          </a:xfrm>
          <a:prstGeom prst="straightConnector1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218">
            <a:extLst>
              <a:ext uri="{FF2B5EF4-FFF2-40B4-BE49-F238E27FC236}">
                <a16:creationId xmlns:a16="http://schemas.microsoft.com/office/drawing/2014/main" id="{E54795CD-D8C3-45D0-BA4C-0F8FD28FDA1D}"/>
              </a:ext>
            </a:extLst>
          </p:cNvPr>
          <p:cNvCxnSpPr/>
          <p:nvPr/>
        </p:nvCxnSpPr>
        <p:spPr>
          <a:xfrm>
            <a:off x="3606800" y="2809013"/>
            <a:ext cx="417378" cy="0"/>
          </a:xfrm>
          <a:prstGeom prst="straightConnector1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219">
            <a:extLst>
              <a:ext uri="{FF2B5EF4-FFF2-40B4-BE49-F238E27FC236}">
                <a16:creationId xmlns:a16="http://schemas.microsoft.com/office/drawing/2014/main" id="{53AAB9DE-CD43-400E-B6DD-FA8EAB99A6D0}"/>
              </a:ext>
            </a:extLst>
          </p:cNvPr>
          <p:cNvCxnSpPr/>
          <p:nvPr/>
        </p:nvCxnSpPr>
        <p:spPr>
          <a:xfrm>
            <a:off x="3611239" y="4238234"/>
            <a:ext cx="417378" cy="0"/>
          </a:xfrm>
          <a:prstGeom prst="straightConnector1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rganigramme : Connecteur 119">
            <a:extLst>
              <a:ext uri="{FF2B5EF4-FFF2-40B4-BE49-F238E27FC236}">
                <a16:creationId xmlns:a16="http://schemas.microsoft.com/office/drawing/2014/main" id="{D4D971B6-5B3D-4CD6-80FF-E7BC46E3C5E5}"/>
              </a:ext>
            </a:extLst>
          </p:cNvPr>
          <p:cNvSpPr/>
          <p:nvPr/>
        </p:nvSpPr>
        <p:spPr>
          <a:xfrm>
            <a:off x="2723371" y="1955383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21" name="Organigramme : Connecteur 120">
            <a:extLst>
              <a:ext uri="{FF2B5EF4-FFF2-40B4-BE49-F238E27FC236}">
                <a16:creationId xmlns:a16="http://schemas.microsoft.com/office/drawing/2014/main" id="{0DFA7BA9-3A96-438D-A7C1-7D6BDB305396}"/>
              </a:ext>
            </a:extLst>
          </p:cNvPr>
          <p:cNvSpPr/>
          <p:nvPr/>
        </p:nvSpPr>
        <p:spPr>
          <a:xfrm>
            <a:off x="2540485" y="2058754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22" name="Organigramme : Connecteur 121">
            <a:extLst>
              <a:ext uri="{FF2B5EF4-FFF2-40B4-BE49-F238E27FC236}">
                <a16:creationId xmlns:a16="http://schemas.microsoft.com/office/drawing/2014/main" id="{B1C9F233-7BE0-4E7E-9DE8-DF29CC39DAA8}"/>
              </a:ext>
            </a:extLst>
          </p:cNvPr>
          <p:cNvSpPr/>
          <p:nvPr/>
        </p:nvSpPr>
        <p:spPr>
          <a:xfrm>
            <a:off x="2930382" y="1859408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23" name="Organigramme : Connecteur 122">
            <a:extLst>
              <a:ext uri="{FF2B5EF4-FFF2-40B4-BE49-F238E27FC236}">
                <a16:creationId xmlns:a16="http://schemas.microsoft.com/office/drawing/2014/main" id="{E09CC7D6-6F96-4B60-82D6-9F34D75ABF92}"/>
              </a:ext>
            </a:extLst>
          </p:cNvPr>
          <p:cNvSpPr/>
          <p:nvPr/>
        </p:nvSpPr>
        <p:spPr>
          <a:xfrm>
            <a:off x="2588198" y="1772507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24" name="Organigramme : Connecteur 123">
            <a:extLst>
              <a:ext uri="{FF2B5EF4-FFF2-40B4-BE49-F238E27FC236}">
                <a16:creationId xmlns:a16="http://schemas.microsoft.com/office/drawing/2014/main" id="{68A9F323-73E4-4F0C-925A-D7432220DDCD}"/>
              </a:ext>
            </a:extLst>
          </p:cNvPr>
          <p:cNvSpPr/>
          <p:nvPr/>
        </p:nvSpPr>
        <p:spPr>
          <a:xfrm>
            <a:off x="3112981" y="1955386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25" name="Organigramme : Connecteur 124">
            <a:extLst>
              <a:ext uri="{FF2B5EF4-FFF2-40B4-BE49-F238E27FC236}">
                <a16:creationId xmlns:a16="http://schemas.microsoft.com/office/drawing/2014/main" id="{82D82655-0CC2-4D10-9EE1-1EE28781D54D}"/>
              </a:ext>
            </a:extLst>
          </p:cNvPr>
          <p:cNvSpPr/>
          <p:nvPr/>
        </p:nvSpPr>
        <p:spPr>
          <a:xfrm>
            <a:off x="2794930" y="1685045"/>
            <a:ext cx="148167" cy="151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26" name="Explosion : 14 points 125">
            <a:extLst>
              <a:ext uri="{FF2B5EF4-FFF2-40B4-BE49-F238E27FC236}">
                <a16:creationId xmlns:a16="http://schemas.microsoft.com/office/drawing/2014/main" id="{C08DA55E-1A6C-48D5-B0C6-F30690E10B35}"/>
              </a:ext>
            </a:extLst>
          </p:cNvPr>
          <p:cNvSpPr/>
          <p:nvPr/>
        </p:nvSpPr>
        <p:spPr>
          <a:xfrm>
            <a:off x="3019690" y="1700274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27" name="Explosion : 14 points 126">
            <a:extLst>
              <a:ext uri="{FF2B5EF4-FFF2-40B4-BE49-F238E27FC236}">
                <a16:creationId xmlns:a16="http://schemas.microsoft.com/office/drawing/2014/main" id="{7C224E4E-C438-432E-9170-AD8C6D2DF5B8}"/>
              </a:ext>
            </a:extLst>
          </p:cNvPr>
          <p:cNvSpPr/>
          <p:nvPr/>
        </p:nvSpPr>
        <p:spPr>
          <a:xfrm>
            <a:off x="2504181" y="1956037"/>
            <a:ext cx="67605" cy="6725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00F42B7E-4CFA-4E99-A470-5BAA94CF161F}"/>
              </a:ext>
            </a:extLst>
          </p:cNvPr>
          <p:cNvSpPr txBox="1"/>
          <p:nvPr/>
        </p:nvSpPr>
        <p:spPr>
          <a:xfrm>
            <a:off x="2213811" y="571934"/>
            <a:ext cx="206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Serum proteins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46E8984-F902-430D-B565-B2A643BA3627}"/>
              </a:ext>
            </a:extLst>
          </p:cNvPr>
          <p:cNvCxnSpPr>
            <a:cxnSpLocks/>
          </p:cNvCxnSpPr>
          <p:nvPr/>
        </p:nvCxnSpPr>
        <p:spPr>
          <a:xfrm>
            <a:off x="3357531" y="5241895"/>
            <a:ext cx="4875698" cy="9733"/>
          </a:xfrm>
          <a:prstGeom prst="line">
            <a:avLst/>
          </a:prstGeom>
          <a:ln w="1778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4" name="Espace réservé du numéro de diapositive 83">
            <a:extLst>
              <a:ext uri="{FF2B5EF4-FFF2-40B4-BE49-F238E27FC236}">
                <a16:creationId xmlns:a16="http://schemas.microsoft.com/office/drawing/2014/main" id="{A6E5FA27-057D-43E1-912B-0CC0A5BF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91B3-E577-4AEA-BB01-6DD71950176D}" type="slidenum">
              <a:rPr lang="fr-FR" sz="2400" smtClean="0">
                <a:solidFill>
                  <a:schemeClr val="tx1"/>
                </a:solidFill>
                <a:latin typeface="Garamond" panose="02020404030301010803" pitchFamily="18" charset="0"/>
              </a:rPr>
              <a:t>2</a:t>
            </a:fld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32" name="Flèche : droite rayée 131">
            <a:extLst>
              <a:ext uri="{FF2B5EF4-FFF2-40B4-BE49-F238E27FC236}">
                <a16:creationId xmlns:a16="http://schemas.microsoft.com/office/drawing/2014/main" id="{18D03534-8B5F-4285-B593-99015070B398}"/>
              </a:ext>
            </a:extLst>
          </p:cNvPr>
          <p:cNvSpPr/>
          <p:nvPr/>
        </p:nvSpPr>
        <p:spPr>
          <a:xfrm rot="5400000">
            <a:off x="4886898" y="1369876"/>
            <a:ext cx="1903925" cy="15621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Garamond" panose="02020404030301010803" pitchFamily="18" charset="0"/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E71C945D-27DF-4B98-AC97-466A3F42556D}"/>
              </a:ext>
            </a:extLst>
          </p:cNvPr>
          <p:cNvSpPr txBox="1"/>
          <p:nvPr/>
        </p:nvSpPr>
        <p:spPr>
          <a:xfrm>
            <a:off x="4960721" y="505909"/>
            <a:ext cx="179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Garamond" panose="02020404030301010803" pitchFamily="18" charset="0"/>
              </a:rPr>
              <a:t>Transmembrane</a:t>
            </a:r>
            <a:r>
              <a:rPr lang="fr-FR" sz="2000" dirty="0">
                <a:latin typeface="Garamond" panose="02020404030301010803" pitchFamily="18" charset="0"/>
              </a:rPr>
              <a:t> Pressure</a:t>
            </a:r>
          </a:p>
        </p:txBody>
      </p:sp>
      <p:sp>
        <p:nvSpPr>
          <p:cNvPr id="135" name="Flèche : bas 134">
            <a:extLst>
              <a:ext uri="{FF2B5EF4-FFF2-40B4-BE49-F238E27FC236}">
                <a16:creationId xmlns:a16="http://schemas.microsoft.com/office/drawing/2014/main" id="{71A0F226-4E67-4CDC-9315-C77083459009}"/>
              </a:ext>
            </a:extLst>
          </p:cNvPr>
          <p:cNvSpPr/>
          <p:nvPr/>
        </p:nvSpPr>
        <p:spPr>
          <a:xfrm>
            <a:off x="6801490" y="5956367"/>
            <a:ext cx="187546" cy="34986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Garamond" panose="02020404030301010803" pitchFamily="18" charset="0"/>
            </a:endParaRPr>
          </a:p>
        </p:txBody>
      </p:sp>
      <p:pic>
        <p:nvPicPr>
          <p:cNvPr id="136" name="Image 135">
            <a:extLst>
              <a:ext uri="{FF2B5EF4-FFF2-40B4-BE49-F238E27FC236}">
                <a16:creationId xmlns:a16="http://schemas.microsoft.com/office/drawing/2014/main" id="{3CBD0CCB-F5A3-400D-B5ED-7576ABFB30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7"/>
          <a:stretch/>
        </p:blipFill>
        <p:spPr>
          <a:xfrm>
            <a:off x="10631832" y="5991225"/>
            <a:ext cx="1339861" cy="365125"/>
          </a:xfrm>
          <a:prstGeom prst="rect">
            <a:avLst/>
          </a:prstGeom>
        </p:spPr>
      </p:pic>
      <p:pic>
        <p:nvPicPr>
          <p:cNvPr id="138" name="Image 137">
            <a:extLst>
              <a:ext uri="{FF2B5EF4-FFF2-40B4-BE49-F238E27FC236}">
                <a16:creationId xmlns:a16="http://schemas.microsoft.com/office/drawing/2014/main" id="{F42F7F75-CEDC-4B3D-A7BE-3C425BC744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r="76429"/>
          <a:stretch/>
        </p:blipFill>
        <p:spPr>
          <a:xfrm>
            <a:off x="5127575" y="1107954"/>
            <a:ext cx="3407420" cy="3258804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B15C5562-EBEF-4FDC-A9E7-85934E3295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1927" t="31937" r="82386" b="59127"/>
          <a:stretch/>
        </p:blipFill>
        <p:spPr>
          <a:xfrm>
            <a:off x="3914412" y="625926"/>
            <a:ext cx="589316" cy="514247"/>
          </a:xfrm>
          <a:prstGeom prst="rect">
            <a:avLst/>
          </a:prstGeom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4E1E8EB2-A8EA-41DC-BC6B-C21EB4A57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" y="5991225"/>
            <a:ext cx="1481377" cy="612303"/>
          </a:xfrm>
          <a:prstGeom prst="rect">
            <a:avLst/>
          </a:prstGeom>
        </p:spPr>
      </p:pic>
      <p:sp>
        <p:nvSpPr>
          <p:cNvPr id="117" name="ZoneTexte 116">
            <a:extLst>
              <a:ext uri="{FF2B5EF4-FFF2-40B4-BE49-F238E27FC236}">
                <a16:creationId xmlns:a16="http://schemas.microsoft.com/office/drawing/2014/main" id="{69C43E13-9A5B-46CF-B530-9AB2D1E6472C}"/>
              </a:ext>
            </a:extLst>
          </p:cNvPr>
          <p:cNvSpPr txBox="1"/>
          <p:nvPr/>
        </p:nvSpPr>
        <p:spPr>
          <a:xfrm>
            <a:off x="7694173" y="3610251"/>
            <a:ext cx="4133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Garamond" panose="02020404030301010803" pitchFamily="18" charset="0"/>
              </a:rPr>
              <a:t>Concentration </a:t>
            </a:r>
            <a:r>
              <a:rPr lang="fr-FR" sz="2000" dirty="0" err="1">
                <a:latin typeface="Garamond" panose="02020404030301010803" pitchFamily="18" charset="0"/>
              </a:rPr>
              <a:t>polarization</a:t>
            </a:r>
            <a:r>
              <a:rPr lang="fr-FR" sz="2000" dirty="0">
                <a:latin typeface="Garamond" panose="02020404030301010803" pitchFamily="18" charset="0"/>
              </a:rPr>
              <a:t> layer</a:t>
            </a:r>
          </a:p>
        </p:txBody>
      </p:sp>
      <p:pic>
        <p:nvPicPr>
          <p:cNvPr id="119" name="Image 118">
            <a:extLst>
              <a:ext uri="{FF2B5EF4-FFF2-40B4-BE49-F238E27FC236}">
                <a16:creationId xmlns:a16="http://schemas.microsoft.com/office/drawing/2014/main" id="{B20892EE-2473-493C-9328-6465C370FB3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19" t="4074" r="34257" b="48474"/>
          <a:stretch/>
        </p:blipFill>
        <p:spPr>
          <a:xfrm>
            <a:off x="4349288" y="3516203"/>
            <a:ext cx="3270837" cy="1600454"/>
          </a:xfrm>
          <a:prstGeom prst="rect">
            <a:avLst/>
          </a:prstGeom>
        </p:spPr>
      </p:pic>
      <p:graphicFrame>
        <p:nvGraphicFramePr>
          <p:cNvPr id="128" name="Tableau 127">
            <a:extLst>
              <a:ext uri="{FF2B5EF4-FFF2-40B4-BE49-F238E27FC236}">
                <a16:creationId xmlns:a16="http://schemas.microsoft.com/office/drawing/2014/main" id="{C572C066-184D-4747-8F12-B9332730E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422950"/>
              </p:ext>
            </p:extLst>
          </p:nvPr>
        </p:nvGraphicFramePr>
        <p:xfrm>
          <a:off x="0" y="72192"/>
          <a:ext cx="12192000" cy="3962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056021">
                  <a:extLst>
                    <a:ext uri="{9D8B030D-6E8A-4147-A177-3AD203B41FA5}">
                      <a16:colId xmlns:a16="http://schemas.microsoft.com/office/drawing/2014/main" val="3311771341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3035824755"/>
                    </a:ext>
                  </a:extLst>
                </a:gridCol>
                <a:gridCol w="3068053">
                  <a:extLst>
                    <a:ext uri="{9D8B030D-6E8A-4147-A177-3AD203B41FA5}">
                      <a16:colId xmlns:a16="http://schemas.microsoft.com/office/drawing/2014/main" val="1864985261"/>
                    </a:ext>
                  </a:extLst>
                </a:gridCol>
                <a:gridCol w="3035968">
                  <a:extLst>
                    <a:ext uri="{9D8B030D-6E8A-4147-A177-3AD203B41FA5}">
                      <a16:colId xmlns:a16="http://schemas.microsoft.com/office/drawing/2014/main" val="2239320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Introduction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Materials and methods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Results and discussion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Conclusion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37022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431026B2-4913-41DA-9792-6946C4CED611}"/>
              </a:ext>
            </a:extLst>
          </p:cNvPr>
          <p:cNvSpPr txBox="1"/>
          <p:nvPr/>
        </p:nvSpPr>
        <p:spPr>
          <a:xfrm>
            <a:off x="9010746" y="754340"/>
            <a:ext cx="2817201" cy="216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Garamond" panose="02020404030301010803" pitchFamily="18" charset="0"/>
              </a:rPr>
              <a:t>For </a:t>
            </a:r>
            <a:r>
              <a:rPr lang="fr-FR" sz="2000" b="1" dirty="0" err="1">
                <a:latin typeface="Garamond" panose="02020404030301010803" pitchFamily="18" charset="0"/>
              </a:rPr>
              <a:t>developing</a:t>
            </a:r>
            <a:r>
              <a:rPr lang="fr-FR" sz="2000" b="1" dirty="0">
                <a:latin typeface="Garamond" panose="02020404030301010803" pitchFamily="18" charset="0"/>
              </a:rPr>
              <a:t> a model: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000" dirty="0" err="1">
                <a:latin typeface="Garamond" panose="02020404030301010803" pitchFamily="18" charset="0"/>
              </a:rPr>
              <a:t>compressibility</a:t>
            </a:r>
            <a:endParaRPr lang="fr-FR" sz="20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000" dirty="0" err="1">
                <a:latin typeface="Garamond" panose="02020404030301010803" pitchFamily="18" charset="0"/>
              </a:rPr>
              <a:t>permeability</a:t>
            </a:r>
            <a:endParaRPr lang="fr-FR" sz="20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000" dirty="0" err="1">
                <a:latin typeface="Garamond" panose="02020404030301010803" pitchFamily="18" charset="0"/>
              </a:rPr>
              <a:t>viscosity</a:t>
            </a:r>
            <a:endParaRPr lang="fr-FR" sz="2000" dirty="0">
              <a:latin typeface="Garamond" panose="02020404030301010803" pitchFamily="18" charset="0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C70C4682-F628-48A8-B6F8-8929CF170B55}"/>
              </a:ext>
            </a:extLst>
          </p:cNvPr>
          <p:cNvSpPr txBox="1"/>
          <p:nvPr/>
        </p:nvSpPr>
        <p:spPr>
          <a:xfrm>
            <a:off x="3537766" y="1558398"/>
            <a:ext cx="196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Casein micelles</a:t>
            </a:r>
            <a:endParaRPr lang="fr-FR" sz="2000" dirty="0">
              <a:latin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75C41-2F00-4B82-9996-D70516B431DA}"/>
              </a:ext>
            </a:extLst>
          </p:cNvPr>
          <p:cNvSpPr/>
          <p:nvPr/>
        </p:nvSpPr>
        <p:spPr>
          <a:xfrm>
            <a:off x="8740161" y="1034677"/>
            <a:ext cx="3424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Garamond" panose="02020404030301010803" pitchFamily="18" charset="0"/>
              </a:rPr>
              <a:t>Casein micelle </a:t>
            </a:r>
            <a:r>
              <a:rPr lang="en-GB" sz="2400" dirty="0">
                <a:latin typeface="Garamond" panose="02020404030301010803" pitchFamily="18" charset="0"/>
              </a:rPr>
              <a:t>≈ 150nm </a:t>
            </a:r>
          </a:p>
          <a:p>
            <a:r>
              <a:rPr lang="en-US" sz="2400" dirty="0">
                <a:solidFill>
                  <a:schemeClr val="accent2"/>
                </a:solidFill>
                <a:latin typeface="Garamond" panose="02020404030301010803" pitchFamily="18" charset="0"/>
              </a:rPr>
              <a:t>Serum protein </a:t>
            </a:r>
            <a:r>
              <a:rPr lang="en-GB" sz="2400" dirty="0">
                <a:latin typeface="Garamond" panose="02020404030301010803" pitchFamily="18" charset="0"/>
              </a:rPr>
              <a:t>≈  2-4nm</a:t>
            </a:r>
            <a:endParaRPr lang="fr-FR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1.66667E-6 1.11022E-16 C 0.00859 0.00208 0.0319 0.00764 0.0388 0.0125 C 0.03932 0.01319 0.0401 0.01366 0.04088 0.01412 C 0.04531 0.01644 0.04974 0.01875 0.05403 0.02153 L 0.06979 0.03218 C 0.07018 0.03264 0.07031 0.03356 0.07083 0.0338 C 0.08463 0.04375 0.08229 0.04259 0.08919 0.04514 C 0.10013 0.05486 0.1039 0.05926 0.11575 0.06551 C 0.1194 0.06736 0.12305 0.06806 0.12656 0.0706 C 0.1444 0.08472 0.13047 0.07222 0.13711 0.08009 C 0.13971 0.0831 0.14219 0.08588 0.14466 0.08866 C 0.14466 0.08912 0.14505 0.08935 0.14544 0.08958 C 0.1457 0.08981 0.14648 0.09074 0.14648 0.09097 C 0.14674 0.0912 0.14674 0.09167 0.14674 0.09167 C 0.14987 0.09745 0.15026 0.09676 0.15482 0.10185 C 0.15521 0.10255 0.15573 0.10324 0.15599 0.10347 C 0.15703 0.10463 0.1582 0.10532 0.15911 0.10602 C 0.16185 0.10903 0.15794 0.10602 0.16042 0.1081 C 0.1612 0.10903 0.16302 0.11042 0.16302 0.11065 L 0.16302 0.11042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5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3685 0.282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141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0694 -7.40741E-7 C 0.10078 -7.40741E-7 0.13972 0.11829 0.13972 0.21482 L 0.13972 0.43032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21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18307 0.08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43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17916 0.200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0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-2.59259E-6 C 0.00091 -2.59259E-6 0.00235 -2.59259E-6 0.00378 0.00162 C 0.01016 0.01042 -0.00078 0.00139 0.0099 0.01181 C 0.01381 0.01597 0.01771 0.01829 0.02175 0.02176 C 0.02578 0.02593 0.02995 0.03264 0.03412 0.03565 C 0.0418 0.04121 0.03412 0.03496 0.04414 0.04422 C 0.04493 0.04491 0.04584 0.04491 0.04662 0.04537 C 0.05404 0.05185 0.04779 0.04746 0.05586 0.05625 C 0.0569 0.05787 0.05795 0.05787 0.05847 0.05834 C 0.0599 0.05996 0.06081 0.06181 0.06185 0.06204 C 0.06276 0.06412 0.06341 0.06621 0.0642 0.06644 C 0.0694 0.06945 0.07435 0.0706 0.07943 0.07199 C 0.08386 0.07616 0.08881 0.08102 0.09362 0.08449 C 0.0974 0.0875 0.1017 0.08889 0.10547 0.09144 C 0.10743 0.09236 0.11029 0.09514 0.11224 0.0963 C 0.11289 0.09722 0.11407 0.09746 0.11498 0.09908 C 0.11628 0.09977 0.11693 0.10139 0.11823 0.10255 C 0.12097 0.10463 0.125 0.10764 0.12787 0.10972 C 0.13633 0.11505 0.13295 0.11343 0.13894 0.11505 C 0.14167 0.1169 0.14427 0.11852 0.14649 0.12037 C 0.15365 0.12523 0.15105 0.12523 0.15716 0.12894 C 0.16068 0.1301 0.16237 0.13056 0.16576 0.13357 C 0.16927 0.13565 0.17253 0.13935 0.17644 0.14167 C 0.17748 0.1419 0.17839 0.14213 0.1793 0.14306 C 0.19193 0.1507 0.18607 0.14885 0.19336 0.1507 L 0.20651 0.15672 C 0.21107 0.15926 0.21133 0.15741 0.21576 0.16065 C 0.21745 0.16204 0.21927 0.1632 0.22097 0.16505 C 0.22474 0.16713 0.22826 0.16945 0.2319 0.17246 C 0.23373 0.17315 0.23516 0.175 0.23685 0.17593 C 0.24349 0.18033 0.25 0.18565 0.25651 0.18912 C 0.25821 0.18982 0.25964 0.19028 0.26146 0.19213 C 0.26237 0.1926 0.26302 0.19375 0.2642 0.19422 C 0.26693 0.1963 0.2698 0.19722 0.27253 0.20047 C 0.28763 0.21135 0.26602 0.1963 0.27683 0.20301 C 0.27748 0.20371 0.27813 0.20486 0.27891 0.20486 C 0.28034 0.2051 0.28177 0.2051 0.28347 0.2051 C 0.28503 0.20602 0.28698 0.20648 0.28868 0.20834 C 0.28972 0.20949 0.29037 0.21065 0.29115 0.21158 C 0.29193 0.21181 0.29545 0.21273 0.29584 0.21273 C 0.29662 0.21366 0.29727 0.21389 0.29818 0.21459 C 0.29948 0.21482 0.30078 0.21459 0.30209 0.21551 C 0.30261 0.21551 0.30274 0.21621 0.30313 0.2169 C 0.30378 0.21783 0.30482 0.21783 0.3056 0.21852 C 0.3069 0.21852 0.30821 0.21898 0.30925 0.21922 C 0.3112 0.2206 0.31302 0.22246 0.31485 0.22338 C 0.31745 0.22755 0.31537 0.22338 0.31745 0.22755 L 0.31615 0.22246 " pathEditMode="relative" rAng="0" ptsTypes="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13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1.45833E-6 0.00024 C 0.00143 0.00093 0.003 0.00163 0.00443 0.00325 C 0.00521 0.00417 0.0056 0.00625 0.00625 0.00741 C 0.00664 0.00788 0.00703 0.00834 0.00742 0.0088 C 0.00807 0.0095 0.0086 0.01065 0.00925 0.01135 C 0.01016 0.01274 0.01107 0.01343 0.01185 0.01436 C 0.01849 0.02176 0.00938 0.01204 0.01667 0.01991 C 0.02175 0.03102 0.01576 0.01852 0.02044 0.02593 C 0.02526 0.03357 0.02214 0.03033 0.02565 0.03496 C 0.02708 0.03704 0.02852 0.0382 0.02982 0.04051 C 0.03047 0.0419 0.03099 0.04329 0.03164 0.04468 C 0.03281 0.047 0.03412 0.04931 0.03542 0.05163 L 0.03724 0.0551 C 0.03763 0.05579 0.03802 0.05649 0.03841 0.05695 C 0.03906 0.05811 0.03998 0.0595 0.04063 0.06065 C 0.04102 0.06135 0.04128 0.0625 0.04167 0.0632 C 0.04219 0.06413 0.04284 0.06436 0.04323 0.06551 C 0.04362 0.06621 0.04388 0.06737 0.0444 0.06806 C 0.04505 0.06945 0.04597 0.07014 0.04662 0.07176 C 0.04714 0.07292 0.04753 0.07454 0.04805 0.0757 C 0.04844 0.07639 0.04909 0.07709 0.04961 0.07778 C 0.05365 0.08542 0.04948 0.0794 0.05287 0.08403 C 0.05313 0.08473 0.05339 0.08542 0.05365 0.08612 C 0.05417 0.08727 0.05469 0.0882 0.05521 0.08959 C 0.05547 0.09051 0.0556 0.09167 0.05586 0.09237 C 0.05664 0.09375 0.05768 0.09514 0.05847 0.09653 C 0.06094 0.10556 0.05781 0.09514 0.06263 0.10602 C 0.06628 0.11459 0.06432 0.11135 0.06823 0.11644 C 0.06901 0.12107 0.06797 0.11598 0.07083 0.12269 C 0.07435 0.13079 0.07044 0.12246 0.07383 0.12825 C 0.07526 0.13079 0.07643 0.13357 0.07787 0.13565 C 0.07878 0.13727 0.07969 0.13866 0.08047 0.14005 C 0.08099 0.14075 0.08164 0.14167 0.08203 0.14283 C 0.08242 0.14375 0.08268 0.14514 0.0832 0.14607 C 0.08412 0.14792 0.08646 0.15093 0.08646 0.15116 C 0.08802 0.15672 0.08607 0.15139 0.08985 0.15533 C 0.09024 0.15556 0.09037 0.15672 0.09063 0.15718 C 0.09193 0.15973 0.09336 0.16227 0.09466 0.16482 L 0.09623 0.1676 C 0.09688 0.16875 0.09753 0.16968 0.09805 0.17107 C 0.10104 0.1794 0.09779 0.1713 0.10222 0.17871 C 0.10391 0.18149 0.1056 0.1845 0.10703 0.1875 C 0.10768 0.18889 0.1082 0.19075 0.10886 0.1919 C 0.10951 0.19283 0.11042 0.19352 0.11107 0.19445 C 0.11185 0.19538 0.11237 0.197 0.11302 0.19792 C 0.11406 0.19954 0.11524 0.20116 0.11641 0.20278 C 0.11693 0.20371 0.11758 0.20487 0.11823 0.20556 C 0.11888 0.20625 0.11953 0.20672 0.12005 0.20764 C 0.12123 0.20926 0.12136 0.21042 0.12227 0.2125 C 0.12266 0.2132 0.12305 0.21389 0.12344 0.21459 C 0.12383 0.21551 0.12409 0.21644 0.12461 0.21737 C 0.12761 0.22292 0.12448 0.21505 0.12787 0.22292 C 0.12852 0.22408 0.12878 0.22593 0.12943 0.22709 C 0.13047 0.22894 0.13281 0.23149 0.13386 0.2338 C 0.13451 0.23519 0.1349 0.23658 0.13542 0.2382 C 0.13581 0.23936 0.13646 0.24028 0.13685 0.24144 C 0.13724 0.24237 0.13724 0.24352 0.13763 0.24422 C 0.13815 0.24561 0.13893 0.24653 0.13945 0.24769 C 0.13985 0.24815 0.13998 0.24931 0.14024 0.24977 C 0.14076 0.25093 0.14115 0.25209 0.14167 0.25325 C 0.14219 0.25417 0.14284 0.2551 0.14323 0.25602 C 0.14362 0.25718 0.14388 0.25834 0.1444 0.2595 C 0.14492 0.26065 0.1457 0.26181 0.14623 0.26297 C 0.14662 0.26389 0.14688 0.26528 0.14727 0.26621 C 0.14805 0.26783 0.14883 0.26899 0.14961 0.27038 C 0.15039 0.272 0.15091 0.27408 0.15182 0.27524 C 0.15261 0.27639 0.15352 0.27709 0.15443 0.27801 C 0.15469 0.2794 0.15482 0.28056 0.15521 0.28149 C 0.15964 0.2926 0.15586 0.28149 0.16003 0.28913 C 0.16068 0.29028 0.1612 0.29167 0.16185 0.2926 C 0.1625 0.29352 0.16315 0.29422 0.1638 0.29538 C 0.16419 0.29607 0.16445 0.29746 0.16485 0.29815 C 0.16537 0.29908 0.16615 0.29977 0.16667 0.30093 C 0.16732 0.30186 0.16771 0.30348 0.16823 0.3044 C 0.16862 0.3051 0.16927 0.30556 0.16966 0.30625 C 0.17005 0.30695 0.17018 0.30764 0.17044 0.30857 C 0.17097 0.30973 0.17136 0.31088 0.17201 0.31181 C 0.17422 0.31667 0.17383 0.31575 0.17565 0.31806 C 0.17591 0.31899 0.17604 0.31991 0.17643 0.32107 C 0.17708 0.32246 0.17787 0.32385 0.17865 0.325 C 0.17982 0.32663 0.18047 0.32732 0.18125 0.32917 C 0.18216 0.33102 0.18216 0.33172 0.18281 0.33403 C 0.18347 0.33635 0.18333 0.33612 0.18464 0.33681 C 0.18516 0.33704 0.1862 0.3375 0.1862 0.33797 L 0.1862 0.3375 " pathEditMode="relative" rAng="0" ptsTypes="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168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3.75E-6 0.00023 L 0.04193 0.03195 C 0.04714 0.03611 0.05209 0.04028 0.05756 0.04375 C 0.06107 0.04653 0.06459 0.04884 0.06823 0.05139 C 0.07175 0.0537 0.075 0.05671 0.07852 0.05903 C 0.08477 0.06296 0.10547 0.07616 0.1142 0.08079 C 0.13594 0.09306 0.1349 0.0912 0.16342 0.10509 C 0.16693 0.10648 0.17084 0.10833 0.17422 0.10972 C 0.17722 0.11134 0.18034 0.1132 0.18373 0.11458 C 0.1862 0.11551 0.18894 0.11597 0.19115 0.11713 C 0.19349 0.11852 0.19545 0.11991 0.19753 0.1213 C 0.20105 0.12338 0.20469 0.12523 0.20821 0.12708 C 0.21276 0.12894 0.21758 0.13056 0.22214 0.1331 C 0.24141 0.14213 0.21967 0.13333 0.23607 0.14051 C 0.24063 0.14306 0.24545 0.14421 0.25 0.14676 C 0.25417 0.14931 0.25808 0.15301 0.26237 0.15579 C 0.26394 0.15625 0.26511 0.15764 0.2668 0.1581 C 0.26862 0.1588 0.27019 0.15926 0.27162 0.15972 C 0.27396 0.16111 0.27618 0.1632 0.27878 0.16505 C 0.28594 0.17107 0.29271 0.17755 0.30013 0.18333 C 0.30469 0.18727 0.31055 0.19074 0.3155 0.19491 C 0.31706 0.19607 0.31849 0.19745 0.31993 0.19884 C 0.32162 0.20046 0.32344 0.20162 0.32526 0.20301 C 0.32826 0.20579 0.3319 0.20833 0.33503 0.21134 C 0.34597 0.22153 0.34597 0.22269 0.35782 0.2375 C 0.3599 0.24005 0.37123 0.25417 0.37331 0.25741 C 0.37631 0.26296 0.37943 0.26852 0.38308 0.27384 C 0.38451 0.27685 0.38607 0.28009 0.3875 0.28264 C 0.38868 0.28449 0.39011 0.28681 0.39102 0.28843 C 0.39584 0.29676 0.39128 0.29097 0.39649 0.29676 C 0.39701 0.30023 0.39688 0.3 0.39896 0.30509 C 0.39961 0.30695 0.40026 0.3081 0.40079 0.30995 C 0.40157 0.31204 0.40183 0.31435 0.40248 0.31667 C 0.40287 0.3213 0.40287 0.32639 0.40365 0.33125 C 0.40365 0.33333 0.40521 0.33657 0.40586 0.33889 C 0.40664 0.34074 0.40677 0.34282 0.4073 0.3456 C 0.4073 0.34583 0.40782 0.34607 0.40821 0.3463 L 0.40821 0.34699 " pathEditMode="relative" rAng="0" ptsTypes="AAAAAAAAAAAAAAAAAAAAAAAAAAAAAAAAAAAAAAA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4" y="1733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4.375E-6 0.00023 C 0.00481 0.00324 0.01002 0.00764 0.0151 0.01111 C 0.01796 0.01296 0.02109 0.01389 0.02421 0.01574 C 0.02903 0.01805 0.03437 0.02106 0.03945 0.02407 L 0.05416 0.03287 C 0.05586 0.03403 0.05768 0.03449 0.05937 0.03495 C 0.06119 0.03565 0.0651 0.03796 0.06692 0.03935 C 0.06718 0.03958 0.06966 0.04166 0.07031 0.04305 C 0.07083 0.04421 0.07122 0.0456 0.07174 0.04676 C 0.07695 0.05856 0.0707 0.04398 0.07408 0.05116 C 0.07434 0.05162 0.07447 0.05254 0.07487 0.05301 C 0.07591 0.05532 0.07721 0.05671 0.07812 0.05903 C 0.08007 0.06296 0.08164 0.06782 0.08333 0.07199 C 0.08411 0.07453 0.08541 0.07731 0.08632 0.08009 C 0.08763 0.08403 0.0888 0.08773 0.08997 0.09097 C 0.09127 0.09444 0.09283 0.09768 0.09401 0.10139 C 0.09518 0.10532 0.09622 0.10972 0.09765 0.11366 C 0.10338 0.13032 0.10234 0.12778 0.10755 0.13703 C 0.10846 0.14028 0.10833 0.13981 0.11002 0.14352 C 0.11041 0.14421 0.1108 0.14467 0.11119 0.1456 C 0.11458 0.15509 0.11002 0.14444 0.11432 0.15509 C 0.11549 0.15741 0.11666 0.15903 0.11744 0.16134 C 0.11862 0.16412 0.11966 0.16736 0.12096 0.17037 C 0.12161 0.17153 0.12239 0.17199 0.12291 0.17315 C 0.12395 0.17523 0.125 0.17754 0.12604 0.17963 C 0.12734 0.18125 0.12851 0.18264 0.12955 0.18472 C 0.13294 0.19051 0.13033 0.18796 0.13229 0.18981 C 0.1358 0.19676 0.13619 0.19791 0.13971 0.20347 C 0.14062 0.20532 0.14179 0.20741 0.14296 0.20856 C 0.14427 0.21018 0.1457 0.21065 0.14687 0.21227 C 0.14765 0.21296 0.14817 0.21435 0.14895 0.21504 C 0.15091 0.21759 0.15351 0.21898 0.15559 0.22014 C 0.1582 0.22361 0.16145 0.22801 0.1638 0.22986 C 0.1651 0.23055 0.16627 0.23148 0.16744 0.23264 C 0.16822 0.23333 0.1694 0.23449 0.17018 0.23541 C 0.17057 0.23588 0.17083 0.23657 0.17109 0.23703 C 0.17187 0.23773 0.17278 0.23866 0.17343 0.23935 C 0.17408 0.24051 0.17461 0.24143 0.17539 0.24259 C 0.17643 0.2456 0.17721 0.24884 0.17838 0.25092 C 0.1832 0.25833 0.18867 0.26366 0.19362 0.27129 C 0.20117 0.28287 0.19791 0.28032 0.20247 0.28333 C 0.2082 0.29583 0.20481 0.28935 0.21484 0.3037 C 0.21679 0.30648 0.21849 0.30972 0.22044 0.31203 C 0.22317 0.31504 0.22239 0.31319 0.22356 0.31574 L 0.22356 0.3162 " pathEditMode="relative" rAng="0" ptsTypes="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15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4.58333E-6 0.00023 C 0.00338 1.11111E-6 0.00716 1.11111E-6 0.01106 1.11111E-6 C 0.01341 1.11111E-6 0.0151 1.11111E-6 0.01731 1.11111E-6 C 0.02304 1.11111E-6 0.0289 0.00046 0.03437 0.00069 C 0.04192 0.00092 0.04921 0.00092 0.05664 0.00139 C 0.06627 0.00185 0.07578 0.00231 0.08515 0.00278 C 0.09492 0.00301 0.10481 0.00301 0.11445 0.00347 C 0.18255 0.00532 0.1 0.00324 0.15299 0.0044 C 0.16849 0.00532 0.14752 0.0044 0.17656 0.00532 C 0.17773 0.00532 0.17851 0.00555 0.17955 0.00555 C 0.1819 0.00579 0.18411 0.00579 0.18645 0.00579 C 0.19427 0.00625 0.19244 0.00625 0.20247 0.00648 C 0.20833 0.00717 0.21263 0.00741 0.21979 0.00764 L 0.22395 0.00764 C 0.22526 0.00764 0.22695 0.00787 0.22799 0.00787 C 0.22968 0.00787 0.23684 0.0081 0.23802 0.0081 C 0.25312 0.0088 0.2371 0.0081 0.25117 0.00856 C 0.25325 0.00856 0.25546 0.0088 0.25729 0.0088 C 0.25859 0.0088 0.25976 0.00926 0.26106 0.00926 C 0.26237 0.00949 0.2638 0.00949 0.26549 0.00949 C 0.27252 0.00972 0.26705 0.00972 0.27825 0.00995 C 0.28007 0.00995 0.28151 0.00995 0.28307 0.00995 C 0.2845 0.00995 0.28619 0.01018 0.28763 0.01018 C 0.28906 0.01042 0.29075 0.01042 0.29205 0.01042 C 0.29257 0.01042 0.2927 0.01088 0.29322 0.01088 C 0.29609 0.01088 0.29856 0.01088 0.3013 0.01088 C 0.30403 0.01088 0.30651 0.01088 0.30885 0.01111 C 0.31197 0.01134 0.31523 0.01157 0.31809 0.0118 C 0.32161 0.0118 0.325 0.01227 0.32825 0.01227 C 0.33085 0.0125 0.33333 0.01273 0.33593 0.01273 C 0.3414 0.01319 0.33515 0.01296 0.34127 0.01319 L 0.34531 0.01366 C 0.3457 0.01366 0.34596 0.01366 0.34622 0.01366 C 0.34726 0.01366 0.34843 0.01366 0.34974 0.01366 C 0.35169 0.01412 0.35013 0.01366 0.35455 0.01389 C 0.36367 0.01435 0.35416 0.01412 0.36276 0.01412 C 0.36458 0.01481 0.36367 0.01435 0.36575 0.01435 L 0.36575 0.01481 " pathEditMode="relative" rAng="0" ptsTypes="AAAAAAAAAAAAAAAAAAAAAAAAAAAAAAAAAAAAA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74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L 0.00013 -2.22222E-6 C 0.0026 0.00232 0.00534 0.00463 0.00768 0.0081 C 0.00989 0.01111 0.01159 0.01505 0.01354 0.01898 C 0.01393 0.01968 0.01471 0.02014 0.0151 0.02084 C 0.01562 0.02176 0.01601 0.02292 0.01654 0.02431 C 0.01953 0.02986 0.02265 0.03542 0.02565 0.04097 C 0.02786 0.04491 0.02982 0.05023 0.03242 0.05324 C 0.03984 0.06297 0.04792 0.0713 0.05469 0.08218 C 0.0582 0.0875 0.06042 0.0919 0.06406 0.0956 C 0.06588 0.09792 0.06797 0.09931 0.06992 0.10139 C 0.07279 0.10394 0.07565 0.10718 0.07838 0.10972 C 0.08086 0.11227 0.0832 0.11412 0.08581 0.1169 C 0.08828 0.11945 0.09075 0.12269 0.09349 0.125 L 0.10898 0.13843 C 0.11094 0.13982 0.12552 0.15324 0.12825 0.15463 C 0.13815 0.15972 0.14609 0.1625 0.15547 0.17361 C 0.15677 0.17547 0.15807 0.17685 0.15937 0.17824 C 0.16393 0.18218 0.16888 0.18472 0.17265 0.18982 C 0.17487 0.19167 0.17617 0.19422 0.17812 0.19584 C 0.17956 0.19792 0.18268 0.19838 0.18489 0.20047 C 0.18672 0.20232 0.18815 0.20486 0.18997 0.20625 C 0.19154 0.2081 0.19323 0.20903 0.19466 0.21042 C 0.19687 0.2125 0.1987 0.21505 0.20065 0.2169 C 0.20716 0.22222 0.2095 0.22107 0.21614 0.2294 L 0.22305 0.23843 C 0.22461 0.24028 0.22604 0.24236 0.2276 0.24375 C 0.22969 0.2456 0.23216 0.24722 0.23424 0.24954 C 0.2375 0.25371 0.24049 0.25903 0.24375 0.26273 C 0.24583 0.26459 0.24765 0.26667 0.24961 0.26875 C 0.25482 0.27454 0.25599 0.27917 0.2625 0.28426 C 0.26979 0.28982 0.27305 0.29259 0.28151 0.29699 C 0.28515 0.29908 0.28893 0.3007 0.29271 0.30232 C 0.30078 0.30579 0.29818 0.3044 0.3056 0.30625 C 0.30729 0.30672 0.3082 0.30764 0.31015 0.30764 C 0.31432 0.30857 0.31836 0.30764 0.32279 0.30764 L 0.32279 0.30857 " pathEditMode="relative" rAng="0" ptsTypes="AAAAAAAAAAAAAAAAAAAAAAAAAAAAAAAAA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154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47 L -0.00065 -0.00024 C 0.00052 0.00162 0.00183 0.0037 0.003 0.00601 C 0.00742 0.01504 0.01498 0.03287 0.01901 0.04189 C 0.02044 0.0449 0.02188 0.04745 0.02318 0.05046 C 0.02878 0.06296 0.02487 0.05509 0.03021 0.06643 C 0.03125 0.06851 0.03229 0.07037 0.03321 0.07245 C 0.03438 0.07453 0.03568 0.07662 0.03659 0.07893 C 0.04141 0.09074 0.03789 0.0824 0.04401 0.0956 C 0.04453 0.09675 0.04505 0.09791 0.04558 0.09884 C 0.04649 0.10092 0.04792 0.10393 0.04857 0.10625 C 0.04896 0.10787 0.04909 0.10995 0.04961 0.11157 C 0.05039 0.11365 0.05326 0.11875 0.05417 0.12013 C 0.05482 0.12291 0.05495 0.1243 0.05599 0.12685 C 0.05742 0.13032 0.05873 0.1324 0.06042 0.13541 C 0.06198 0.1412 0.06198 0.14213 0.06419 0.14722 C 0.06511 0.14953 0.06628 0.15115 0.06719 0.15324 C 0.06888 0.15671 0.07044 0.16041 0.07201 0.16388 C 0.07292 0.16574 0.07357 0.16782 0.07461 0.16921 C 0.07591 0.17083 0.07722 0.17222 0.07839 0.17384 C 0.08047 0.17685 0.08216 0.18032 0.08438 0.1831 C 0.08529 0.18425 0.0862 0.18518 0.08698 0.18634 C 0.08776 0.18773 0.08841 0.18912 0.08919 0.1905 C 0.08985 0.19143 0.0905 0.19213 0.09102 0.19305 C 0.09297 0.19606 0.09167 0.19467 0.09362 0.19907 C 0.09597 0.20416 0.09427 0.19953 0.09662 0.2037 C 0.0974 0.20486 0.09779 0.20648 0.09857 0.20763 C 0.09922 0.20879 0.10013 0.20972 0.10078 0.21088 C 0.10196 0.21319 0.10339 0.2155 0.10417 0.21828 C 0.10521 0.22199 0.10443 0.22013 0.10638 0.22361 C 0.10716 0.22939 0.10599 0.22291 0.10938 0.23078 C 0.10977 0.23171 0.11003 0.23263 0.11042 0.23356 C 0.11133 0.23518 0.11237 0.23634 0.11315 0.23819 C 0.11341 0.23912 0.1138 0.24004 0.11419 0.24074 C 0.11511 0.24259 0.11628 0.24259 0.11758 0.24351 C 0.12084 0.24583 0.11745 0.24375 0.12018 0.24606 C 0.12058 0.24652 0.12097 0.24652 0.12136 0.24675 C 0.12253 0.25023 0.12149 0.24791 0.12396 0.25069 C 0.12617 0.25347 0.12448 0.25231 0.12696 0.25347 C 0.12969 0.25671 0.12617 0.25277 0.12956 0.25532 C 0.13073 0.25648 0.1306 0.25717 0.13177 0.25879 C 0.1336 0.26134 0.13516 0.26226 0.13698 0.26527 C 0.13737 0.26597 0.13776 0.26666 0.13815 0.26713 C 0.13841 0.26805 0.13854 0.26875 0.1388 0.26944 C 0.13919 0.2699 0.13959 0.27013 0.13998 0.2706 C 0.14037 0.27129 0.14063 0.27222 0.14102 0.27268 C 0.14167 0.27338 0.14232 0.27384 0.14297 0.27476 C 0.14375 0.27592 0.1444 0.27731 0.14518 0.2787 C 0.14597 0.28009 0.14636 0.28101 0.1474 0.28194 C 0.14779 0.28217 0.14818 0.2824 0.14857 0.28263 C 0.15104 0.28564 0.14792 0.28194 0.15156 0.28564 C 0.15196 0.28634 0.15222 0.28703 0.15261 0.28726 C 0.15339 0.28773 0.15417 0.28819 0.15482 0.28865 L 0.15716 0.28981 C 0.15899 0.2905 0.16081 0.29143 0.16276 0.29189 C 0.16641 0.29259 0.16602 0.2905 0.16602 0.29467 L 0.16576 0.29398 " pathEditMode="relative" rAng="0" ptsTypes="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474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0.00024 C 0.00221 -4.44444E-6 0.00677 0.00139 0.00898 0.00232 C 0.01171 0.00394 0.01406 0.00556 0.01679 0.00718 L 0.02552 0.01088 C 0.02656 0.01135 0.02747 0.01158 0.02851 0.0125 C 0.02994 0.01297 0.03177 0.01343 0.0332 0.01436 C 0.03411 0.01459 0.03528 0.01505 0.03606 0.01575 C 0.03737 0.01667 0.03698 0.01667 0.03906 0.0176 C 0.04127 0.01875 0.04661 0.01945 0.04739 0.01991 L 0.05716 0.02246 C 0.06992 0.02639 0.05416 0.02153 0.06679 0.02593 C 0.06862 0.02639 0.07044 0.02709 0.07239 0.02755 C 0.07408 0.02801 0.07578 0.02871 0.07734 0.0294 C 0.08619 0.03218 0.08763 0.03172 0.0957 0.03565 C 0.09674 0.03588 0.09778 0.03658 0.09895 0.0375 C 0.10208 0.03889 0.10273 0.03843 0.10625 0.04051 C 0.10729 0.04144 0.10846 0.04213 0.1095 0.04283 C 0.11028 0.04399 0.11054 0.04422 0.11171 0.04491 C 0.11432 0.04653 0.1138 0.04607 0.1164 0.04746 C 0.11718 0.04746 0.12408 0.05139 0.12539 0.05186 C 0.13502 0.05649 0.13216 0.05533 0.1427 0.05903 C 0.14427 0.0595 0.14609 0.05973 0.14739 0.06065 C 0.14987 0.0625 0.15117 0.06343 0.15442 0.06482 C 0.15755 0.06598 0.16158 0.06644 0.16471 0.06806 C 0.17448 0.07385 0.15976 0.06575 0.17695 0.07385 C 0.17929 0.07524 0.18151 0.07662 0.18411 0.07755 C 0.18541 0.07825 0.18711 0.07871 0.18841 0.07917 C 0.18958 0.0794 0.19049 0.0801 0.19166 0.08056 C 0.1927 0.08102 0.19401 0.08102 0.19492 0.08172 C 0.19596 0.08218 0.19687 0.08334 0.19778 0.08357 C 0.19843 0.0838 0.19935 0.0838 0.2 0.08426 C 0.20091 0.0845 0.20169 0.08519 0.2026 0.08542 C 0.20325 0.08565 0.20403 0.08565 0.20468 0.08588 C 0.20651 0.08658 0.20677 0.08658 0.20846 0.08797 C 0.20911 0.08797 0.20989 0.08797 0.21041 0.08866 C 0.21185 0.08936 0.21315 0.08982 0.21458 0.09075 C 0.2151 0.09098 0.21588 0.09144 0.21653 0.09167 C 0.21783 0.09213 0.21953 0.09237 0.22057 0.09352 C 0.222 0.09422 0.2233 0.09537 0.22474 0.09607 C 0.22604 0.09676 0.22747 0.09769 0.2289 0.09815 C 0.22942 0.09838 0.22994 0.09838 0.23033 0.09885 C 0.23112 0.09931 0.2345 0.10209 0.23554 0.10255 C 0.24075 0.1051 0.2345 0.10209 0.23971 0.1051 C 0.24023 0.10602 0.24114 0.10625 0.24179 0.10672 C 0.24231 0.10672 0.2427 0.10718 0.24323 0.10764 C 0.24349 0.10787 0.24375 0.10811 0.24414 0.10811 C 0.24466 0.10857 0.24505 0.1088 0.24544 0.10903 C 0.24583 0.10926 0.24635 0.1095 0.24674 0.10973 C 0.247 0.10996 0.24726 0.11065 0.24752 0.11088 C 0.24778 0.11088 0.24817 0.11088 0.24843 0.11088 C 0.24895 0.11112 0.24935 0.11135 0.24974 0.11181 C 0.25 0.1125 0.25 0.11297 0.25052 0.1132 C 0.2526 0.11459 0.25208 0.11227 0.25468 0.11528 C 0.25494 0.11528 0.25507 0.11575 0.25533 0.11621 C 0.25573 0.11667 0.25625 0.11667 0.25651 0.11667 C 0.25716 0.1169 0.25755 0.11713 0.25807 0.11737 C 0.25846 0.12107 0.25742 0.12037 0.25963 0.12107 C 0.25989 0.12107 0.26015 0.12107 0.26041 0.12107 C 0.2625 0.12292 0.26002 0.12107 0.2625 0.12223 C 0.26289 0.12246 0.26367 0.12292 0.26432 0.12338 C 0.26849 0.12616 0.26289 0.12269 0.26718 0.12547 C 0.2677 0.1257 0.26823 0.12616 0.26888 0.12639 C 0.27148 0.12732 0.26849 0.12547 0.27122 0.12709 C 0.27265 0.12825 0.27252 0.12825 0.27421 0.12917 C 0.27461 0.12917 0.275 0.12917 0.27526 0.1294 C 0.27578 0.12963 0.2763 0.12987 0.27682 0.13033 C 0.27708 0.13056 0.27747 0.13102 0.2776 0.13102 C 0.27786 0.13125 0.27799 0.13125 0.27825 0.13149 C 0.27864 0.13195 0.2802 0.13334 0.28112 0.1338 C 0.2819 0.13403 0.28255 0.13403 0.2832 0.13426 C 0.28359 0.13426 0.28385 0.13426 0.28437 0.13473 C 0.28476 0.13496 0.28515 0.13542 0.28554 0.13542 C 0.2858 0.13565 0.2858 0.13612 0.28619 0.13612 C 0.28789 0.13704 0.29075 0.13658 0.29257 0.13658 L 0.29257 0.13704 " pathEditMode="relative" rAng="0" ptsTypes="AAAAAAAAAAA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685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2.70833E-6 0.00023 C 0.00222 0.00463 0.0043 0.00995 0.0069 0.01458 C 0.01341 0.025 0.01602 0.02523 0.0237 0.03287 C 0.02995 0.03912 0.03646 0.04537 0.04245 0.05254 C 0.06367 0.07708 0.04258 0.05347 0.05925 0.06967 C 0.06185 0.07245 0.06433 0.07616 0.06719 0.07847 C 0.07084 0.08102 0.07448 0.0831 0.07774 0.08634 C 0.08581 0.09398 0.07722 0.08588 0.09623 0.10092 C 0.09857 0.10278 0.10065 0.10509 0.103 0.10648 L 0.11107 0.11204 C 0.11224 0.11296 0.11328 0.11342 0.1142 0.11412 C 0.11498 0.11504 0.11602 0.11643 0.11693 0.11736 C 0.11849 0.11921 0.12019 0.1206 0.12175 0.12245 C 0.12917 0.13194 0.11615 0.11898 0.12852 0.13148 C 0.13099 0.13379 0.13594 0.13796 0.13894 0.14166 C 0.14063 0.14352 0.14219 0.14583 0.14362 0.14815 C 0.14388 0.14861 0.1444 0.14907 0.14492 0.14954 C 0.15222 0.15555 0.14453 0.14954 0.14818 0.15185 C 0.15039 0.15324 0.1474 0.15185 0.14987 0.15278 C 0.15039 0.15324 0.15065 0.15347 0.15117 0.15393 C 0.1517 0.15463 0.15196 0.15579 0.15261 0.15648 C 0.15339 0.15741 0.15456 0.15764 0.1556 0.15856 C 0.15599 0.15879 0.15625 0.15949 0.15664 0.15995 C 0.15703 0.16041 0.15729 0.16065 0.15769 0.16088 C 0.15808 0.16134 0.1586 0.1618 0.15925 0.16227 C 0.16407 0.16643 0.16016 0.16296 0.1668 0.16759 C 0.16732 0.16805 0.1681 0.16852 0.16888 0.16898 C 0.16927 0.16944 0.17005 0.16991 0.17058 0.17037 C 0.17487 0.17315 0.17188 0.17176 0.17526 0.17315 C 0.17552 0.17361 0.17565 0.17407 0.17591 0.17454 C 0.1763 0.17454 0.17644 0.17477 0.1767 0.17477 C 0.17761 0.175 0.17839 0.17523 0.1793 0.17546 C 0.18164 0.17824 0.18073 0.17754 0.18229 0.17847 C 0.18242 0.1787 0.18255 0.17916 0.18269 0.1794 C 0.18295 0.17963 0.18347 0.17963 0.18386 0.18009 C 0.18464 0.18102 0.1862 0.18333 0.1862 0.18379 L 0.1862 0.18333 " pathEditMode="relative" rAng="0" ptsTypes="AAAAAAAAAAAAAAAAAAAAAAAAAAAAAAAAAAAA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919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1.11111E-6 L 0.00091 0.00023 C 0.0043 0.00185 0.00781 0.0044 0.01159 0.00648 C 0.01966 0.01111 0.02435 0.0125 0.03138 0.01852 C 0.03451 0.02083 0.03698 0.025 0.04063 0.02731 C 0.06211 0.04213 0.03815 0.02592 0.05378 0.03611 C 0.05586 0.0375 0.05808 0.03912 0.06016 0.04074 C 0.06628 0.04398 0.07175 0.04699 0.07787 0.04954 C 0.08021 0.05069 0.08255 0.05162 0.08516 0.05255 C 0.09688 0.05694 0.0793 0.04954 0.09766 0.05717 C 0.1 0.0581 0.10222 0.05903 0.1043 0.06018 C 0.10703 0.06157 0.10977 0.06296 0.11224 0.06505 C 0.11367 0.06597 0.11472 0.06759 0.11602 0.06852 C 0.11888 0.07106 0.12136 0.07361 0.12448 0.07546 C 0.12539 0.07639 0.12669 0.07708 0.12774 0.07778 C 0.13203 0.08055 0.12774 0.07824 0.13503 0.08217 C 0.13919 0.08449 0.1431 0.0868 0.1474 0.08912 C 0.14818 0.08958 0.14935 0.08958 0.15 0.09074 C 0.15547 0.09537 0.1474 0.08842 0.15274 0.09236 C 0.15534 0.09444 0.15703 0.09653 0.16003 0.09792 C 0.16237 0.09861 0.16472 0.09977 0.16706 0.10069 C 0.16901 0.10162 0.17084 0.10231 0.1724 0.10301 C 0.17474 0.10417 0.19271 0.11065 0.1987 0.11319 C 0.19922 0.11366 0.19987 0.11435 0.20039 0.11458 C 0.20156 0.11505 0.20261 0.11551 0.20352 0.11574 C 0.2069 0.11782 0.2056 0.11736 0.20847 0.11967 C 0.2168 0.12662 0.20143 0.11342 0.21237 0.12245 C 0.21302 0.12292 0.2138 0.12361 0.21446 0.1243 C 0.21472 0.12477 0.21511 0.125 0.21511 0.125 C 0.2155 0.12569 0.21589 0.12616 0.21641 0.12662 C 0.21706 0.12731 0.21745 0.12755 0.2181 0.12847 C 0.21901 0.13055 0.2181 0.12893 0.22044 0.13148 C 0.22084 0.13148 0.2211 0.13217 0.22162 0.13287 C 0.22188 0.13287 0.22214 0.1331 0.2224 0.13333 C 0.22292 0.13356 0.22318 0.13403 0.22357 0.13449 C 0.22526 0.13634 0.22461 0.13611 0.22591 0.13611 L 0.22591 0.13634 " pathEditMode="relative" rAng="0" ptsTypes="AAAAAAAAAAAAAAAAAAAAAAAAAAAAAAAAAAA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680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59259E-6 L 0.00013 2.59259E-6 C 0.00286 0.00324 0.00325 0.00393 0.0069 0.00717 C 0.01028 0.00995 0.01393 0.0125 0.01731 0.01597 C 0.02995 0.02916 0.01028 0.00856 0.0207 0.01898 C 0.02096 0.01944 0.02122 0.01967 0.02135 0.02014 C 0.02252 0.02129 0.0237 0.02245 0.02487 0.02315 C 0.0276 0.02615 0.03554 0.03032 0.03659 0.03078 C 0.0388 0.0324 0.04062 0.03449 0.04271 0.03611 C 0.06718 0.05602 0.03203 0.02615 0.06679 0.05578 C 0.06901 0.05764 0.07096 0.05995 0.07343 0.0618 L 0.08554 0.07129 C 0.08958 0.07453 0.09401 0.07639 0.09739 0.07986 C 0.12122 0.10416 0.0987 0.08217 0.11653 0.09791 C 0.1207 0.10139 0.12422 0.10578 0.12864 0.10903 C 0.15065 0.12453 0.14974 0.1199 0.17383 0.13125 L 0.19062 0.13935 C 0.1931 0.14004 0.19531 0.14166 0.19791 0.14236 C 0.20117 0.14375 0.20442 0.14467 0.20781 0.1456 C 0.20911 0.14629 0.21054 0.14722 0.21198 0.14745 C 0.21393 0.14768 0.21575 0.14768 0.21771 0.14768 C 0.22109 0.14861 0.22448 0.15 0.22773 0.15069 C 0.23008 0.15139 0.23229 0.15185 0.23476 0.15254 C 0.23528 0.15254 0.23567 0.15254 0.23606 0.15254 C 0.23789 0.15347 0.23945 0.15463 0.24114 0.15532 C 0.24231 0.15602 0.24323 0.15717 0.24453 0.15764 L 0.24661 0.15833 C 0.247 0.15833 0.24739 0.15856 0.24778 0.15879 C 0.25026 0.16018 0.24896 0.15949 0.25182 0.16041 C 0.25234 0.16065 0.25299 0.16088 0.25338 0.1618 C 0.25364 0.1618 0.25351 0.1625 0.25364 0.16296 C 0.25429 0.16365 0.25495 0.16389 0.2556 0.16435 C 0.2569 0.16551 0.25612 0.16435 0.2569 0.16551 L 0.2569 0.16597 " pathEditMode="relative" rAng="0" ptsTypes="AAAAAAAAAAAAAAAAAAAAAAAAAAAAAAAA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828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3 L -0.00026 -0.00023 C 0.00052 3.7037E-7 0.00143 0.00046 0.00234 0.00116 C 0.00326 0.00162 0.00378 0.00185 0.00456 0.00231 C 0.00521 0.00278 0.00612 0.00324 0.00677 0.00347 C 0.00781 0.00393 0.00898 0.00509 0.0099 0.00579 C 0.01406 0.0081 0.01758 0.01018 0.02148 0.01227 C 0.02253 0.01273 0.02383 0.01366 0.02487 0.01435 C 0.02721 0.01528 0.03398 0.01852 0.03542 0.01898 C 0.04245 0.0206 0.0349 0.01852 0.04232 0.02106 C 0.04987 0.02384 0.04544 0.02176 0.05026 0.02384 C 0.05573 0.02546 0.04909 0.02315 0.05534 0.02593 C 0.05664 0.02639 0.06003 0.02731 0.06133 0.02755 C 0.06367 0.02893 0.06589 0.03009 0.06836 0.03079 C 0.07253 0.03148 0.07422 0.03194 0.07891 0.0338 C 0.08203 0.03472 0.08438 0.03565 0.08763 0.03634 C 0.09063 0.03704 0.09349 0.03727 0.09662 0.03796 L 0.10052 0.03889 C 0.10534 0.04005 0.10456 0.04028 0.10938 0.04074 C 0.11081 0.04097 0.11224 0.04097 0.11367 0.04143 C 0.1151 0.04167 0.11641 0.04213 0.11784 0.04236 C 0.11901 0.04259 0.12018 0.04259 0.12109 0.04282 C 0.12383 0.04352 0.1263 0.04421 0.12904 0.04468 C 0.13008 0.04491 0.13151 0.04491 0.13281 0.04537 C 0.13763 0.04699 0.13255 0.04537 0.1375 0.04676 C 0.13815 0.04699 0.13867 0.04722 0.13919 0.04722 C 0.13997 0.04745 0.14076 0.04792 0.14141 0.04815 C 0.14206 0.04838 0.14245 0.04884 0.14284 0.04884 C 0.14336 0.04907 0.14401 0.04907 0.14453 0.04907 C 0.14505 0.04907 0.14544 0.04931 0.1457 0.04931 C 0.14622 0.04954 0.14675 0.05 0.14701 0.05023 C 0.14727 0.05046 0.1474 0.05046 0.14779 0.05069 C 0.14818 0.05093 0.1487 0.05093 0.14922 0.05093 C 0.15651 0.05579 0.1457 0.04884 0.15273 0.05301 C 0.15391 0.05347 0.15469 0.05486 0.15599 0.05532 C 0.16081 0.05718 0.1556 0.05509 0.16068 0.05787 C 0.16172 0.05833 0.16289 0.05833 0.16393 0.05903 C 0.1707 0.0625 0.16914 0.06204 0.17448 0.06435 C 0.17682 0.06528 0.17891 0.06643 0.18099 0.06713 C 0.18203 0.06782 0.18737 0.06898 0.18919 0.06968 C 0.19089 0.07037 0.19258 0.07083 0.19401 0.07176 C 0.19466 0.07222 0.19518 0.07245 0.1957 0.07292 C 0.19635 0.07338 0.19727 0.07407 0.19792 0.07454 C 0.20313 0.07824 0.19727 0.07338 0.20104 0.07685 C 0.20143 0.07708 0.20195 0.07778 0.2026 0.07801 C 0.20378 0.0787 0.20273 0.07778 0.20404 0.0787 C 0.2043 0.07917 0.20456 0.0794 0.20495 0.07986 C 0.20547 0.08032 0.20651 0.08056 0.20651 0.08079 C 0.20912 0.08241 0.20443 0.0787 0.20781 0.08264 C 0.20833 0.08333 0.20898 0.08333 0.20951 0.08356 C 0.2099 0.08403 0.21016 0.08426 0.21068 0.08472 C 0.21081 0.08495 0.21107 0.08542 0.21133 0.08588 C 0.21367 0.08796 0.21198 0.08588 0.21458 0.08796 C 0.21484 0.08819 0.21497 0.08843 0.21537 0.08866 C 0.21641 0.09005 0.21615 0.08981 0.21758 0.09051 C 0.21901 0.09282 0.21706 0.09051 0.21901 0.09213 C 0.22227 0.09491 0.21888 0.09236 0.22109 0.09444 C 0.22201 0.09583 0.22331 0.09676 0.22422 0.09768 L 0.22656 0.10046 C 0.22669 0.10069 0.22695 0.10093 0.22721 0.10116 C 0.22773 0.10162 0.22826 0.10185 0.22878 0.10231 C 0.23073 0.10393 0.2293 0.10324 0.23099 0.1037 C 0.23125 0.10393 0.2319 0.1044 0.23229 0.10486 C 0.23425 0.10741 0.23047 0.10393 0.23359 0.10671 C 0.23372 0.10694 0.23372 0.10741 0.23385 0.10787 C 0.23412 0.10856 0.23425 0.10856 0.2349 0.10903 L 0.2349 0.10972 " pathEditMode="relative" rAng="0" ptsTypes="AAAAAAAAAAA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5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7 L -0.00013 0.00023 C 0.01029 0.00231 0.00209 3.7037E-7 0.01589 0.00625 C 0.02084 0.0088 0.02618 0.01111 0.03164 0.01343 C 0.03542 0.01574 0.03959 0.01875 0.04375 0.02083 C 0.05547 0.02662 0.0668 0.03079 0.07878 0.03727 L 0.10417 0.05046 C 0.1056 0.05162 0.10743 0.05278 0.10938 0.0537 L 0.14141 0.06829 C 0.14714 0.07037 0.15352 0.07245 0.15925 0.07569 L 0.19896 0.09699 C 0.203 0.09884 0.20651 0.10116 0.21055 0.10278 C 0.2125 0.10417 0.2142 0.10463 0.21576 0.10579 C 0.22084 0.1081 0.22605 0.11018 0.23073 0.11319 C 0.23542 0.11643 0.23998 0.1206 0.24493 0.12315 C 0.25508 0.12893 0.26511 0.13333 0.27526 0.13935 C 0.2793 0.14097 0.28347 0.14213 0.28724 0.14537 C 0.31953 0.1713 0.27383 0.13333 0.30365 0.16018 C 0.30586 0.16181 0.30808 0.16343 0.31029 0.16505 C 0.32175 0.17431 0.31654 0.17106 0.32071 0.17338 C 0.32175 0.175 0.32266 0.17824 0.32383 0.17986 C 0.32435 0.18102 0.32513 0.18194 0.32591 0.18264 C 0.32969 0.18657 0.33295 0.18935 0.33633 0.19329 C 0.34818 0.20579 0.34219 0.20347 0.34948 0.20463 C 0.34987 0.20579 0.35026 0.20625 0.35105 0.20648 C 0.3517 0.20671 0.35287 0.20671 0.35352 0.20718 C 0.35391 0.20718 0.35417 0.20741 0.35443 0.20764 C 0.35547 0.21042 0.35482 0.20949 0.35743 0.20949 L 0.35743 0.21042 " pathEditMode="relative" rAng="0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78" y="1050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93 L 0.00013 -0.00093 L 0.01836 0.00185 C 0.02266 0.00278 0.02683 0.00347 0.03151 0.0044 C 0.04024 0.00532 0.04909 0.00671 0.05808 0.00764 C 0.06237 0.00764 0.06654 0.0081 0.07058 0.00833 C 0.07422 0.00856 0.07761 0.00926 0.08086 0.00949 C 0.0836 0.00995 0.08607 0.00995 0.08881 0.01018 C 0.09323 0.01088 0.0974 0.01134 0.10157 0.0118 C 0.103 0.01204 0.1043 0.0125 0.10586 0.0125 L 0.10912 0.0125 C 0.11498 0.01389 0.10664 0.01204 0.11224 0.01296 C 0.11394 0.01342 0.11849 0.01435 0.11953 0.01458 C 0.12683 0.0169 0.12006 0.0162 0.13216 0.01852 C 0.13737 0.01944 0.14323 0.0206 0.14792 0.02222 C 0.14987 0.02268 0.15183 0.02384 0.15417 0.02454 C 0.15521 0.02454 0.15625 0.02477 0.1573 0.025 C 0.1612 0.02639 0.1573 0.02592 0.1612 0.02616 C 0.16159 0.02616 0.16224 0.02639 0.16302 0.02662 C 0.16315 0.02662 0.16355 0.02662 0.16394 0.02685 C 0.1642 0.02685 0.16433 0.02708 0.16485 0.02708 C 0.16602 0.02778 0.16628 0.02801 0.16732 0.02824 C 0.16888 0.02893 0.16914 0.02893 0.17032 0.0294 C 0.17071 0.02963 0.1711 0.02986 0.17136 0.02986 C 0.17383 0.03148 0.17201 0.03079 0.17396 0.03148 C 0.17513 0.03217 0.17513 0.03241 0.1767 0.0331 C 0.17696 0.03333 0.17748 0.03333 0.17761 0.03333 C 0.178 0.03356 0.17852 0.03379 0.17891 0.03403 C 0.1793 0.03403 0.17956 0.03426 0.17982 0.03426 C 0.18034 0.03472 0.1806 0.03495 0.18138 0.03518 C 0.18177 0.03541 0.18256 0.03541 0.18321 0.03565 C 0.18646 0.03704 0.18243 0.03518 0.18529 0.03657 C 0.18555 0.0368 0.18607 0.0368 0.18633 0.03727 C 0.18646 0.0375 0.18659 0.0375 0.18672 0.0375 C 0.18737 0.03796 0.18776 0.03842 0.18841 0.03842 C 0.18881 0.03889 0.18933 0.03912 0.18972 0.03912 C 0.1905 0.03958 0.19089 0.03981 0.19128 0.04004 C 0.19193 0.04051 0.19245 0.04074 0.19323 0.04097 C 0.19388 0.04143 0.1944 0.04213 0.19519 0.04236 C 0.19532 0.04236 0.19584 0.04282 0.19623 0.04282 C 0.19675 0.04329 0.19701 0.04375 0.19766 0.04398 C 0.19818 0.04444 0.19935 0.04444 0.19974 0.04467 C 0.20039 0.04491 0.20105 0.04514 0.20157 0.0456 C 0.20274 0.04606 0.20313 0.04653 0.20391 0.04722 C 0.20404 0.04722 0.20417 0.04768 0.20417 0.04791 C 0.20482 0.04815 0.20586 0.04861 0.20651 0.04907 C 0.20677 0.04907 0.20703 0.04954 0.20743 0.04954 C 0.20756 0.04977 0.20782 0.04977 0.20834 0.05 C 0.2099 0.05092 0.20873 0.05046 0.21029 0.05092 C 0.21068 0.05092 0.21133 0.05139 0.21185 0.05139 C 0.21198 0.05139 0.21237 0.05139 0.21263 0.05162 C 0.21315 0.05208 0.21328 0.05208 0.21355 0.05208 C 0.21394 0.05231 0.21446 0.05254 0.21485 0.05254 C 0.21537 0.05278 0.21563 0.05301 0.21628 0.05324 C 0.21667 0.05347 0.21758 0.05347 0.21823 0.05347 C 0.21862 0.0537 0.21914 0.0537 0.21966 0.0537 C 0.22214 0.05486 0.21966 0.0537 0.22292 0.05463 C 0.22748 0.05579 0.22357 0.05486 0.22644 0.05579 C 0.22696 0.05602 0.22826 0.05625 0.22865 0.05625 C 0.22891 0.05648 0.2293 0.05694 0.22995 0.05694 C 0.23034 0.05717 0.23138 0.05741 0.23138 0.05741 C 0.23177 0.05764 0.2319 0.05787 0.2323 0.0581 C 0.23295 0.05833 0.2336 0.05856 0.23425 0.05879 C 0.23464 0.05879 0.23477 0.05903 0.23542 0.05926 L 0.23542 0.05972 " pathEditMode="relative" rAng="0" ptsTypes="AA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303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23 L 0.00026 -1.85185E-6 C 0.0013 0.00116 0.00234 0.00278 0.00351 0.00394 C 0.01276 0.01181 0.02734 0.01574 0.03529 0.01921 C 0.03971 0.02107 0.04427 0.02292 0.04896 0.025 C 0.05325 0.02709 0.05716 0.02917 0.06133 0.03079 C 0.06484 0.03241 0.06875 0.03357 0.07226 0.03519 C 0.0832 0.04051 0.07786 0.03866 0.08568 0.04306 C 0.08737 0.04398 0.0888 0.04468 0.09049 0.0456 C 0.09739 0.04931 0.09141 0.04699 0.09687 0.04884 C 0.097 0.04954 0.09726 0.05 0.09752 0.05046 C 0.10169 0.05463 0.11302 0.05926 0.11406 0.05972 C 0.11888 0.06158 0.12331 0.06366 0.12786 0.06551 C 0.13242 0.06736 0.13685 0.06852 0.14114 0.07037 C 0.16484 0.08056 0.15651 0.08102 0.18984 0.09051 C 0.19583 0.09213 0.20169 0.09329 0.20755 0.09537 C 0.22292 0.10046 0.22187 0.10139 0.23568 0.10741 C 0.24297 0.11065 0.24622 0.11181 0.25338 0.11389 C 0.25586 0.11459 0.25846 0.11505 0.26107 0.11574 C 0.27969 0.12176 0.25534 0.11528 0.27266 0.11968 C 0.27409 0.1206 0.27539 0.12153 0.27656 0.12222 C 0.27773 0.12269 0.27943 0.12292 0.28034 0.12361 C 0.28138 0.12408 0.28216 0.125 0.28333 0.12546 C 0.28424 0.12616 0.28659 0.12662 0.28828 0.12709 C 0.28893 0.12755 0.28958 0.12801 0.29036 0.12847 C 0.29075 0.12871 0.29349 0.1294 0.29401 0.1294 C 0.29466 0.12986 0.29544 0.13056 0.29622 0.13102 C 0.29687 0.13125 0.29739 0.13125 0.29818 0.13148 C 0.29896 0.13171 0.29974 0.13241 0.30039 0.13287 C 0.30234 0.13403 0.30234 0.1338 0.3043 0.13426 C 0.30495 0.13472 0.30547 0.13542 0.30638 0.13588 C 0.30963 0.1382 0.30768 0.13634 0.3112 0.13912 C 0.31237 0.14005 0.31328 0.14097 0.31432 0.14167 C 0.31536 0.14213 0.31654 0.14213 0.31732 0.14259 C 0.32357 0.14537 0.31667 0.14259 0.32135 0.1456 C 0.32187 0.14584 0.32239 0.14584 0.32305 0.14607 C 0.32357 0.1463 0.32721 0.14931 0.32799 0.14954 C 0.3293 0.15 0.33125 0.14977 0.33281 0.15 L 0.34362 0.15139 C 0.34883 0.15509 0.34596 0.15417 0.35091 0.15486 C 0.35117 0.15509 0.35169 0.15556 0.35221 0.15579 C 0.35586 0.15834 0.35469 0.15764 0.35846 0.15834 C 0.36094 0.15926 0.35898 0.1588 0.36419 0.1588 L 0.36419 0.15903 " pathEditMode="relative" rAng="0" ptsTypes="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0" y="796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69 L -0.00013 0.00092 C -0.00013 0.00069 0.00052 0.00069 0.00092 0.00069 C 0.00743 0.0037 -0.00013 0.00069 0.00456 0.00231 C 0.00521 0.00301 0.00586 0.0037 0.00625 0.00417 C 0.00704 0.00486 0.00782 0.00648 0.00834 0.00764 C 0.01016 0.00949 0.01211 0.01134 0.01381 0.01366 L 0.01628 0.0169 C 0.01706 0.01805 0.0181 0.01898 0.01901 0.01991 C 0.01967 0.02106 0.02032 0.02245 0.0211 0.02315 C 0.02162 0.02407 0.02214 0.02407 0.02279 0.02477 C 0.02357 0.02592 0.02383 0.02754 0.02422 0.02824 C 0.02526 0.02917 0.0267 0.02963 0.02774 0.03032 C 0.0306 0.03403 0.02787 0.03079 0.03099 0.03333 C 0.03177 0.03403 0.03243 0.03472 0.03295 0.03518 C 0.0336 0.03565 0.03425 0.03588 0.03464 0.03634 C 0.03555 0.03704 0.03633 0.03819 0.03698 0.03866 C 0.03763 0.03889 0.03829 0.03889 0.03881 0.03889 C 0.04024 0.04004 0.04154 0.04074 0.04284 0.04167 C 0.04375 0.0419 0.04454 0.0419 0.04532 0.04236 C 0.05365 0.0493 0.04297 0.04051 0.05092 0.0456 C 0.05183 0.04583 0.05248 0.04745 0.05365 0.04815 C 0.05404 0.04861 0.05508 0.04815 0.05586 0.04861 C 0.05664 0.04884 0.05743 0.0493 0.05821 0.04977 C 0.06433 0.05208 0.06576 0.05208 0.0724 0.05301 C 0.07318 0.05347 0.07422 0.05417 0.07513 0.05417 C 0.07592 0.05417 0.07683 0.05417 0.07761 0.05486 C 0.07826 0.05532 0.07917 0.05625 0.07982 0.05694 C 0.08047 0.05717 0.08099 0.05764 0.08164 0.0581 C 0.08425 0.06018 0.08334 0.06018 0.08594 0.06134 C 0.08633 0.06157 0.08724 0.06204 0.08776 0.06204 L 0.08933 0.06366 C 0.08972 0.06389 0.09011 0.06389 0.09037 0.06389 C 0.09089 0.06389 0.09232 0.06574 0.09284 0.0662 C 0.09284 0.06667 0.09297 0.06667 0.09297 0.0669 C 0.09349 0.06805 0.09375 0.06875 0.09401 0.06967 C 0.09493 0.06991 0.09545 0.06967 0.09597 0.06991 C 0.09974 0.07477 0.09519 0.06921 0.09935 0.07338 C 0.10287 0.07662 0.09909 0.07477 0.10287 0.07616 C 0.10677 0.07963 0.103 0.07616 0.10704 0.07917 C 0.10756 0.07963 0.10847 0.08032 0.10938 0.08102 C 0.11003 0.08148 0.11094 0.08148 0.11159 0.08217 C 0.11524 0.08495 0.11667 0.0868 0.11993 0.09074 C 0.12058 0.09143 0.12123 0.0919 0.12175 0.09259 L 0.12331 0.09421 C 0.1237 0.09491 0.12409 0.09606 0.12461 0.09653 C 0.12709 0.09907 0.12552 0.0956 0.12865 0.10046 L 0.12956 0.10301 C 0.13008 0.1037 0.1306 0.10393 0.13073 0.10463 C 0.13125 0.10486 0.13191 0.10579 0.13217 0.10648 C 0.13243 0.10717 0.13308 0.1081 0.13321 0.10833 C 0.1336 0.10879 0.13386 0.10995 0.13425 0.11018 C 0.13451 0.11065 0.13477 0.11065 0.13516 0.11111 C 0.13542 0.1118 0.13555 0.1125 0.13594 0.1125 C 0.1392 0.11713 0.13451 0.10833 0.13802 0.11551 C 0.1392 0.11713 0.13907 0.11782 0.13972 0.11991 C 0.14037 0.12106 0.14076 0.12129 0.14128 0.12338 C 0.14206 0.12639 0.1418 0.12523 0.14245 0.12639 C 0.14362 0.12963 0.14206 0.12523 0.14336 0.12778 C 0.14349 0.12778 0.14362 0.12847 0.14362 0.12893 C 0.14388 0.12963 0.14401 0.13009 0.14427 0.13079 C 0.14427 0.13125 0.14441 0.13194 0.14467 0.13241 C 0.14519 0.13403 0.14571 0.13403 0.1461 0.13449 C 0.14662 0.13565 0.14662 0.13611 0.14688 0.13704 C 0.14727 0.13796 0.14792 0.13866 0.14818 0.13981 C 0.14844 0.14004 0.14857 0.14051 0.14857 0.1412 C 0.14909 0.14305 0.14935 0.14398 0.14974 0.14583 C 0.14987 0.14653 0.14987 0.14699 0.15052 0.14768 L 0.15052 0.14861 " pathEditMode="relative" rAng="0" ptsTypes="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738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3.7037E-6 L -0.00052 0.00023 C 0.00625 0.00324 -0.00235 -0.00093 0.00937 0.00277 C 0.0125 0.0037 0.01562 0.00532 0.01888 0.00625 C 0.02252 0.00717 0.02591 0.0074 0.02955 0.00833 C 0.03229 0.00902 0.03515 0.01018 0.03802 0.01088 C 0.03997 0.01134 0.04205 0.0118 0.04427 0.01226 C 0.04583 0.01273 0.04739 0.01319 0.04909 0.01389 C 0.05455 0.01574 0.04948 0.01412 0.05377 0.01551 C 0.05442 0.0162 0.05481 0.01689 0.05534 0.01736 C 0.05599 0.01782 0.05664 0.01782 0.05729 0.01782 C 0.05872 0.01828 0.06015 0.01898 0.06172 0.01944 C 0.06315 0.0199 0.06484 0.02037 0.06653 0.02083 C 0.0789 0.02546 0.07695 0.02453 0.08828 0.03032 C 0.09101 0.03194 0.09414 0.03356 0.09674 0.03541 C 0.09856 0.0368 0.10039 0.03865 0.10221 0.04004 C 0.10325 0.04097 0.10442 0.04166 0.10547 0.04259 C 0.12213 0.05671 0.10638 0.04351 0.11575 0.05115 C 0.11705 0.05208 0.12135 0.05578 0.12239 0.05671 C 0.12343 0.0574 0.12435 0.05833 0.12539 0.05902 C 0.1263 0.05972 0.12708 0.06041 0.12799 0.06111 C 0.12903 0.06203 0.13008 0.06296 0.13099 0.06365 C 0.13203 0.06435 0.13307 0.06504 0.13411 0.06574 C 0.13489 0.06643 0.13567 0.06759 0.13685 0.06805 C 0.13802 0.06875 0.13919 0.06898 0.14036 0.0699 C 0.14127 0.07037 0.14218 0.07083 0.14297 0.07129 C 0.14414 0.07176 0.14544 0.07199 0.14661 0.07268 C 0.14765 0.07338 0.14869 0.07476 0.14987 0.07523 C 0.1526 0.07639 0.1556 0.07731 0.15833 0.07847 L 0.16315 0.08032 C 0.16497 0.08101 0.16627 0.08217 0.16849 0.08264 C 0.18476 0.08819 0.17435 0.08402 0.18515 0.0868 C 0.18685 0.08726 0.18867 0.08796 0.19023 0.08842 C 0.19179 0.08865 0.19349 0.08889 0.19505 0.08935 C 0.20104 0.09097 0.19778 0.09027 0.20299 0.09305 C 0.20455 0.09351 0.20612 0.09375 0.20703 0.09444 C 0.20937 0.09537 0.21146 0.09699 0.21367 0.09791 C 0.21419 0.09814 0.21497 0.09838 0.2151 0.09884 C 0.21966 0.10115 0.21666 0.10023 0.22031 0.10092 C 0.22122 0.10162 0.22187 0.10185 0.22278 0.10254 C 0.2233 0.10301 0.2233 0.10393 0.22474 0.10439 C 0.22682 0.10625 0.22825 0.10717 0.23008 0.10856 C 0.23073 0.10902 0.23138 0.10926 0.23138 0.10949 C 0.23281 0.10995 0.23372 0.11064 0.2345 0.11111 C 0.23659 0.11203 0.23854 0.11296 0.24088 0.11389 C 0.24192 0.11435 0.24297 0.11504 0.24414 0.11574 C 0.24544 0.1162 0.24661 0.11643 0.24778 0.11713 C 0.25182 0.11898 0.2526 0.1206 0.2569 0.12199 C 0.2582 0.12245 0.2595 0.12222 0.2608 0.12245 C 0.26185 0.12291 0.26302 0.12361 0.26419 0.12407 C 0.26614 0.125 0.26797 0.12639 0.26979 0.12708 C 0.27343 0.12847 0.27161 0.12801 0.27513 0.12847 C 0.27591 0.12916 0.27786 0.13148 0.27864 0.13171 C 0.27942 0.13217 0.28021 0.13194 0.28112 0.13217 C 0.28151 0.1324 0.28203 0.13264 0.28242 0.13264 C 0.28333 0.13379 0.28411 0.13472 0.28515 0.13518 C 0.28567 0.13541 0.28633 0.13541 0.28698 0.13564 C 0.28737 0.13611 0.28763 0.1368 0.28815 0.13703 C 0.2901 0.13912 0.29088 0.13889 0.29323 0.13935 C 0.29687 0.14259 0.29258 0.13912 0.29661 0.1412 C 0.30143 0.14375 0.29544 0.14189 0.30078 0.14328 C 0.30143 0.14375 0.30221 0.14421 0.30312 0.14467 C 0.30377 0.1449 0.30455 0.1449 0.30534 0.14514 L 0.31054 0.14606 C 0.31106 0.14652 0.31159 0.14652 0.31211 0.14676 C 0.31237 0.14699 0.31458 0.14814 0.3151 0.14838 C 0.31588 0.14861 0.31666 0.14861 0.31731 0.14884 C 0.31927 0.15 0.31692 0.14838 0.31888 0.15023 C 0.31914 0.15046 0.3194 0.15069 0.31966 0.15069 C 0.31992 0.15115 0.32018 0.15139 0.32057 0.15162 C 0.32083 0.15185 0.32109 0.15185 0.32135 0.15231 C 0.32161 0.15254 0.32148 0.15324 0.32161 0.1537 C 0.32187 0.15439 0.32213 0.15486 0.32239 0.15532 C 0.32356 0.15787 0.32226 0.15601 0.32383 0.15787 C 0.325 0.16088 0.32448 0.15995 0.32539 0.16134 L 0.32539 0.1618 " pathEditMode="relative" rAng="0" ptsTypes="AAAAAAA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807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8.33333E-7 3.7037E-7 L 0.00755 0.00046 L 0.03516 0.00463 C 0.04818 0.00602 0.06953 0.00833 0.08333 0.00972 C 0.0875 0.01018 0.09167 0.01018 0.09583 0.01042 C 0.10599 0.01134 0.10026 0.01111 0.11003 0.01227 C 0.11289 0.0125 0.11602 0.01273 0.11901 0.01296 C 0.12044 0.01319 0.12175 0.01319 0.12305 0.01319 C 0.13789 0.01412 0.13659 0.01389 0.15221 0.01435 C 0.15703 0.01481 0.16211 0.01481 0.16693 0.01528 C 0.16927 0.01574 0.17109 0.0162 0.1737 0.01667 C 0.17656 0.01736 0.17969 0.01782 0.18268 0.01829 C 0.18854 0.01875 0.19414 0.01944 0.20078 0.01991 C 0.22461 0.02153 0.21276 0.02083 0.23633 0.02199 C 0.24753 0.02338 0.24284 0.02292 0.24961 0.02384 C 0.25182 0.02431 0.25365 0.02477 0.2556 0.025 L 0.26471 0.02546 C 0.26836 0.02593 0.27201 0.02662 0.27552 0.02662 C 0.27943 0.02708 0.29753 0.02778 0.29766 0.02778 C 0.30313 0.02801 0.30872 0.0287 0.31393 0.02963 C 0.31497 0.02986 0.31602 0.03032 0.31693 0.03032 C 0.31849 0.03032 0.32018 0.03032 0.32188 0.03032 C 0.3237 0.03056 0.32565 0.03079 0.32734 0.03102 C 0.32852 0.03148 0.328 0.03125 0.32904 0.03125 L 0.32904 0.03148 " pathEditMode="relative" rAng="0" ptsTypes="AAAAAAAAAAAAAAAAAAAAAAAAAA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157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4.44444E-6 L -0.00092 0.00023 C 0.00052 -0.00047 0.00234 -0.00047 0.00416 -0.00047 C 0.01015 -0.00047 0.01614 -0.00024 0.02187 0.00138 C 0.02773 0.003 0.04075 0.00671 0.04726 0.00694 C 0.06263 0.00787 0.07773 0.0081 0.09336 0.00833 C 0.10234 0.00902 0.11132 0.00949 0.12018 0.01041 C 0.12408 0.01088 0.12734 0.0125 0.13073 0.01365 C 0.13372 0.01412 0.13685 0.01458 0.13971 0.01527 C 0.14075 0.01527 0.14205 0.01574 0.14296 0.01643 C 0.14687 0.01713 0.15026 0.01851 0.15429 0.01898 C 0.15664 0.01921 0.15911 0.01944 0.16145 0.01967 C 0.16575 0.0206 0.17044 0.02175 0.17461 0.02199 C 0.18593 0.02407 0.18099 0.02338 0.19362 0.02546 C 0.19596 0.02592 0.19817 0.02638 0.20013 0.02685 L 0.21028 0.0287 C 0.21302 0.02916 0.21549 0.03009 0.2181 0.03055 C 0.22109 0.03101 0.22435 0.03078 0.22695 0.03101 C 0.22786 0.03148 0.22851 0.03171 0.22916 0.03171 C 0.23502 0.03356 0.24127 0.03356 0.24687 0.03541 C 0.25455 0.03865 0.24726 0.03611 0.26145 0.03865 C 0.26315 0.03935 0.26497 0.03981 0.26666 0.04004 C 0.27148 0.0412 0.27435 0.0412 0.27929 0.04143 L 0.28567 0.04328 C 0.28671 0.04351 0.2875 0.04421 0.28854 0.04444 C 0.30312 0.04745 0.2888 0.04351 0.29948 0.04629 C 0.30013 0.04629 0.30052 0.04629 0.30117 0.04652 C 0.30299 0.04768 0.30442 0.04861 0.30638 0.0493 C 0.31015 0.05092 0.31432 0.05162 0.3181 0.053 C 0.32096 0.05393 0.32408 0.05555 0.32695 0.05694 C 0.32929 0.05787 0.3319 0.05972 0.3345 0.06041 L 0.35117 0.06458 L 0.35546 0.0655 C 0.35625 0.06574 0.3569 0.06574 0.35781 0.06597 C 0.35885 0.06666 0.35976 0.06689 0.36093 0.06689 C 0.36158 0.06713 0.3625 0.06713 0.36315 0.06736 C 0.36458 0.06759 0.36588 0.06759 0.36744 0.06828 C 0.36875 0.06898 0.3707 0.06921 0.37226 0.06967 C 0.37265 0.0699 0.37304 0.0699 0.3733 0.07013 C 0.37356 0.07037 0.37369 0.0706 0.37461 0.07083 L 0.37461 0.07152 " pathEditMode="relative" rAng="0" ptsTypes="AAAAAAAAAAAAAAAAAAAAAAAAAAAAAAAAAAAAAAAAA">
                                      <p:cBhvr>
                                        <p:cTn id="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354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4.16667E-7 0.00023 L 0.0082 0.00393 C 0.00937 0.00509 0.01042 0.00578 0.01172 0.00671 C 0.01328 0.0074 0.01484 0.0074 0.01628 0.00833 C 0.0181 0.00926 0.01966 0.01065 0.02135 0.0118 C 0.02174 0.01203 0.022 0.01296 0.0224 0.01342 C 0.02604 0.01504 0.02969 0.01597 0.03307 0.01736 C 0.04323 0.02176 0.05299 0.02801 0.06315 0.03194 C 0.06732 0.03333 0.07148 0.03565 0.07565 0.03657 C 0.08672 0.04004 0.09805 0.04259 0.10924 0.04699 C 0.12279 0.05208 0.13151 0.05578 0.14557 0.06018 C 0.1556 0.06342 0.16562 0.06597 0.17552 0.06875 C 0.18138 0.07014 0.18685 0.07176 0.19232 0.07338 C 0.2013 0.07662 0.21745 0.08125 0.22825 0.0868 C 0.23555 0.09074 0.24062 0.09444 0.24753 0.09815 C 0.25651 0.10347 0.25339 0.10254 0.25898 0.1037 L 0.2707 0.11065 C 0.27344 0.1125 0.27591 0.11504 0.27891 0.11551 L 0.28984 0.11875 C 0.30195 0.12222 0.29219 0.12037 0.30521 0.12361 C 0.30625 0.12384 0.30729 0.12384 0.30846 0.1243 C 0.31849 0.12639 0.31094 0.12523 0.32513 0.12662 L 0.3293 0.12777 C 0.32982 0.12801 0.33125 0.12847 0.33125 0.1294 L 0.33125 0.12847 " pathEditMode="relative" rAng="0" ptsTypes="AAAAAAAAAAAAAAAAAAAAAAAAAA">
                                      <p:cBhvr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645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7 L -0.00091 -0.0007 C 0.00378 -0.00047 0.00495 -0.0007 0.01042 0.00185 C 0.02057 0.00694 0.00911 0.00162 0.0181 0.00532 C 0.02344 0.0074 0.01953 0.00648 0.02435 0.0074 C 0.02513 0.00763 0.02591 0.0081 0.02682 0.00856 C 0.02734 0.00879 0.02799 0.00879 0.02852 0.00902 C 0.02904 0.00902 0.02943 0.00972 0.02995 0.00972 C 0.03099 0.01018 0.0319 0.01018 0.03268 0.01018 C 0.03646 0.01157 0.03659 0.0118 0.0431 0.01273 C 0.04427 0.01273 0.04544 0.01273 0.04674 0.01296 C 0.0556 0.01458 0.0457 0.01342 0.05469 0.01435 C 0.05586 0.01481 0.0569 0.01551 0.05807 0.01597 C 0.05924 0.0162 0.06055 0.01643 0.06185 0.01713 C 0.06302 0.01759 0.06419 0.01875 0.06536 0.01921 C 0.06836 0.02083 0.06875 0.02037 0.07201 0.02083 C 0.07279 0.02106 0.0763 0.02245 0.07734 0.02291 C 0.07812 0.02314 0.07891 0.02314 0.07969 0.02338 C 0.07969 0.02361 0.08255 0.02407 0.0832 0.02453 C 0.08359 0.02476 0.08398 0.025 0.08437 0.02523 C 0.0849 0.02569 0.08568 0.02592 0.0862 0.02615 L 0.09089 0.02824 C 0.09622 0.03078 0.09076 0.0287 0.1 0.03194 C 0.10091 0.03217 0.10182 0.0324 0.1026 0.03263 C 0.10417 0.0331 0.1082 0.03333 0.10937 0.03356 C 0.11068 0.03449 0.11068 0.03449 0.11237 0.03518 C 0.1138 0.03588 0.11354 0.03541 0.11497 0.03588 C 0.11576 0.03611 0.11641 0.03657 0.11706 0.03703 C 0.11771 0.03703 0.11836 0.03703 0.11914 0.03726 C 0.12396 0.03842 0.11953 0.03773 0.12435 0.03842 C 0.13151 0.04189 0.1224 0.03726 0.12943 0.04189 C 0.13034 0.04236 0.13125 0.04259 0.13216 0.04305 C 0.13815 0.0456 0.13555 0.0449 0.1388 0.04583 C 0.14284 0.04861 0.13854 0.04583 0.14245 0.04745 C 0.14284 0.04768 0.14323 0.04791 0.14362 0.04838 C 0.14414 0.04861 0.14466 0.04884 0.14505 0.0493 C 0.14622 0.04976 0.1474 0.05023 0.1487 0.05069 C 0.14961 0.05138 0.15078 0.05208 0.15182 0.05254 C 0.15234 0.05277 0.15286 0.05277 0.15339 0.05301 C 0.15482 0.0537 0.15794 0.05532 0.1599 0.05648 C 0.16055 0.05694 0.1612 0.05787 0.16211 0.0581 C 0.16276 0.05879 0.16354 0.05902 0.16432 0.05926 C 0.16497 0.05972 0.16562 0.06018 0.16628 0.06064 C 0.16771 0.06134 0.16927 0.06226 0.1707 0.06296 C 0.17122 0.06342 0.17174 0.06365 0.17201 0.06388 C 0.17253 0.06435 0.17292 0.06504 0.17357 0.06551 C 0.17396 0.06597 0.17435 0.06643 0.17474 0.06666 C 0.175 0.06713 0.17539 0.06759 0.17578 0.06805 C 0.17604 0.06851 0.17656 0.06851 0.17695 0.06875 C 0.17747 0.06944 0.17812 0.0699 0.17865 0.07037 C 0.17982 0.07129 0.18008 0.07129 0.18125 0.07176 C 0.18255 0.07361 0.18242 0.07361 0.18411 0.07407 C 0.1849 0.07453 0.18685 0.07476 0.18685 0.075 L 0.18685 0.07476 " pathEditMode="relative" rAng="0" ptsTypes="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377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023 L -1.45833E-6 0.00046 C 0.05443 0.00926 0.11042 0.00069 0.16589 0.00139 C 0.16628 0.00139 0.16667 0.00139 0.16732 0.00185 C 0.16836 0.00208 0.1694 0.00254 0.17057 0.00277 C 0.17474 0.00439 0.17474 0.00486 0.18008 0.0074 C 0.18008 0.00764 0.18763 0.01064 0.18763 0.01111 C 0.19102 0.0118 0.19219 0.01273 0.19544 0.01319 C 0.19662 0.01365 0.19779 0.01365 0.19857 0.01365 C 0.20195 0.01527 0.20352 0.01597 0.20677 0.01666 C 0.20768 0.01689 0.20899 0.01689 0.21016 0.01689 C 0.21081 0.01736 0.21159 0.01828 0.21224 0.01828 C 0.21328 0.01898 0.21706 0.01921 0.21797 0.01921 C 0.21901 0.01944 0.21992 0.0199 0.22083 0.0206 C 0.22513 0.02245 0.22422 0.02453 0.2306 0.02546 C 0.23203 0.02546 0.2332 0.02569 0.23438 0.02569 C 0.24531 0.02801 0.23386 0.02615 0.24284 0.02777 C 0.24531 0.02847 0.24857 0.02939 0.25078 0.03032 C 0.25326 0.03102 0.25586 0.03102 0.25833 0.03171 L 0.26016 0.0324 C 0.26068 0.03287 0.26107 0.03287 0.26159 0.03287 C 0.26354 0.03333 0.26524 0.03356 0.26706 0.03356 C 0.26771 0.03402 0.26862 0.03426 0.2694 0.03426 C 0.27031 0.03472 0.27123 0.03495 0.27175 0.03541 C 0.27253 0.03541 0.27305 0.03541 0.2737 0.03588 C 0.27448 0.03634 0.27487 0.03657 0.27526 0.03703 C 0.27578 0.03727 0.27669 0.03773 0.27735 0.03796 C 0.27774 0.03796 0.27826 0.03796 0.27878 0.03819 C 0.28099 0.03958 0.28008 0.03958 0.28255 0.04051 C 0.28347 0.04097 0.28425 0.04097 0.28503 0.0412 C 0.28529 0.0412 0.28555 0.04213 0.28581 0.04213 C 0.28659 0.04282 0.28802 0.04328 0.28854 0.04328 C 0.28906 0.04352 0.28972 0.04398 0.2905 0.04398 C 0.29466 0.04421 0.29896 0.04398 0.30287 0.04421 L 0.31771 0.04583 C 0.31914 0.04583 0.32031 0.04583 0.32188 0.04606 C 0.32331 0.04652 0.32448 0.04676 0.32617 0.04722 C 0.33034 0.04768 0.33477 0.04722 0.3388 0.04768 C 0.33998 0.04814 0.34089 0.04838 0.3418 0.04884 C 0.34284 0.04907 0.34388 0.04907 0.34479 0.04907 C 0.35065 0.05046 0.35078 0.04977 0.35573 0.04977 L 0.35573 0.05046 " pathEditMode="relative" rAng="0" ptsTypes="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25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L 0.00013 0.00023 L 0.06536 -0.00023 C 0.06875 -0.00023 0.07188 0.00162 0.07513 0.00255 C 0.0793 0.00394 0.08372 0.00556 0.08802 0.00556 C 0.10208 0.00625 0.11615 0.00556 0.12995 0.00625 L 0.15768 0.01088 C 0.16055 0.01134 0.16315 0.01204 0.16589 0.01204 C 0.1681 0.01296 0.1707 0.01366 0.17318 0.01366 C 0.17409 0.01435 0.17474 0.01435 0.17565 0.01505 C 0.18164 0.01667 0.19323 0.01968 0.19323 0.02037 C 0.19635 0.02107 0.19935 0.02269 0.20273 0.02408 C 0.20339 0.025 0.20404 0.02546 0.20469 0.02546 C 0.20755 0.02685 0.21029 0.02778 0.21302 0.0287 C 0.21445 0.02917 0.2155 0.02917 0.21706 0.03009 C 0.21849 0.03009 0.22031 0.03148 0.22175 0.03148 C 0.22357 0.03218 0.22552 0.0331 0.22708 0.03449 C 0.22956 0.03519 0.23164 0.03519 0.23411 0.03611 C 0.23477 0.03681 0.23542 0.03681 0.23594 0.0375 C 0.23867 0.03912 0.24128 0.04213 0.24414 0.04352 C 0.25078 0.04722 0.24779 0.04583 0.25326 0.04722 C 0.2582 0.05162 0.25339 0.04792 0.25951 0.05023 C 0.26159 0.05162 0.2638 0.05324 0.26589 0.05394 C 0.27786 0.05926 0.26927 0.05486 0.27591 0.05833 C 0.27695 0.05972 0.278 0.06158 0.27904 0.06204 C 0.28034 0.06366 0.28216 0.06505 0.28385 0.06597 C 0.28411 0.06597 0.28438 0.06667 0.28464 0.06667 C 0.28542 0.06736 0.28607 0.06898 0.28685 0.06968 C 0.28789 0.07269 0.28672 0.06968 0.28932 0.07176 C 0.28971 0.07269 0.2901 0.07338 0.29036 0.07384 L 0.29089 0.07546 L 0.29089 0.07685 " pathEditMode="relative" rAng="0" ptsTypes="AAAAAAAAAAAAAAAAAAAAAAAAAAAAAAAA">
                                      <p:cBhvr>
                                        <p:cTn id="6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384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48148E-6 L -0.00039 0.00023 C 0.00599 0.00023 0.00039 -0.00116 0.00703 0.00185 C 0.01237 0.0037 0.01745 0.00602 0.02292 0.00741 L 0.04362 0.01296 C 0.04713 0.01412 0.05065 0.01504 0.05403 0.01551 C 0.05742 0.0162 0.06055 0.0169 0.0638 0.01759 C 0.06667 0.01805 0.06953 0.01898 0.07187 0.01967 C 0.07435 0.02014 0.07643 0.0206 0.07864 0.02129 C 0.08034 0.02153 0.08216 0.02222 0.08385 0.02268 C 0.08542 0.02292 0.08711 0.02292 0.08854 0.02292 C 0.09023 0.02361 0.0918 0.0243 0.09336 0.02477 C 0.09466 0.025 0.09609 0.02477 0.09752 0.025 C 0.10846 0.02778 0.09414 0.02569 0.10495 0.02708 C 0.10599 0.02708 0.10716 0.02754 0.1082 0.02778 C 0.10911 0.02778 0.11002 0.02778 0.11094 0.02801 C 0.11888 0.03032 0.11028 0.02917 0.11771 0.02986 C 0.11875 0.03009 0.11966 0.03055 0.12057 0.03079 C 0.12174 0.03079 0.12278 0.03079 0.12396 0.03102 L 0.13125 0.03171 C 0.14388 0.03333 0.12786 0.03171 0.13997 0.03287 C 0.14075 0.0331 0.14271 0.03356 0.14401 0.03403 C 0.14922 0.03495 0.14857 0.03426 0.15351 0.03588 C 0.15664 0.03704 0.16575 0.04167 0.16627 0.0419 C 0.18138 0.04583 0.16302 0.04097 0.17773 0.04444 C 0.1789 0.04491 0.18138 0.0456 0.18203 0.04583 C 0.18489 0.04653 0.18528 0.04653 0.18841 0.04745 C 0.20117 0.05046 0.18385 0.04606 0.19479 0.04977 C 0.19479 0.05 0.20117 0.05046 0.20117 0.05069 C 0.20117 0.05092 0.20156 0.05116 0.20312 0.05139 C 0.20351 0.05162 0.2043 0.05185 0.20469 0.05208 C 0.20508 0.05254 0.2056 0.05301 0.20612 0.05324 C 0.20703 0.05347 0.20781 0.05347 0.20859 0.05347 L 0.21719 0.05463 C 0.23203 0.05694 0.222 0.05579 0.24752 0.05648 C 0.24961 0.05764 0.24531 0.05532 0.25091 0.05717 C 0.25117 0.05741 0.2513 0.05787 0.25169 0.0581 C 0.25195 0.0581 0.25234 0.0581 0.25273 0.05833 C 0.25456 0.05949 0.25169 0.05879 0.25599 0.05879 L 0.25599 0.05949 " pathEditMode="relative" rAng="0" ptsTypes="AAAAAAAAAAAAAAAAAAAAAAAAAAAAAAAAAAAAAAAA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296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46 L -1.66667E-6 0.00023 C 0.00052 0.00023 0.0013 0.00023 0.00195 0.00023 C 0.00274 0.00023 0.00352 0.00023 0.00404 -0.00046 C 0.00482 -0.00046 0.0056 -0.00046 0.00651 -0.00046 C 0.01237 -0.00093 0.0056 -0.00046 0.01224 -0.00093 C 0.01979 -0.00093 0.0086 -0.00093 0.0207 -0.00093 C 0.03099 -0.00185 0.01836 -0.00093 0.0461 -0.00139 C 0.05534 -0.00139 0.05443 -0.00185 0.06211 -0.00255 C 0.07162 -0.00301 0.07331 -0.00301 0.08073 -0.00301 L 0.08594 -0.00301 C 0.08698 -0.00301 0.08841 -0.00347 0.08972 -0.00347 C 0.09076 -0.00347 0.09206 -0.00347 0.09323 -0.00347 C 0.10469 -0.00394 0.08972 -0.00347 0.09987 -0.00394 C 0.11289 -0.00509 0.09336 -0.00347 0.10573 -0.00463 C 0.10664 -0.00463 0.10742 -0.00463 0.1082 -0.00463 C 0.11459 -0.00463 0.1207 -0.00463 0.12722 -0.00509 C 0.12852 -0.00509 0.13021 -0.00509 0.13177 -0.00509 C 0.13594 -0.00509 0.14024 -0.00509 0.1444 -0.00556 C 0.14909 -0.00602 0.15222 -0.00602 0.15742 -0.00671 C 0.15847 -0.00671 0.15977 -0.00671 0.16094 -0.00671 C 0.16914 -0.00718 0.1599 -0.00671 0.16797 -0.00718 C 0.16914 -0.00718 0.17044 -0.00718 0.17162 -0.00718 C 0.17253 -0.00718 0.17357 -0.00764 0.17448 -0.00764 C 0.17787 -0.00764 0.1763 -0.00764 0.18047 -0.0081 C 0.18138 -0.0081 0.18229 -0.0081 0.18334 -0.0081 C 0.18412 -0.0081 0.18503 -0.0088 0.18581 -0.0088 C 0.18685 -0.0088 0.18789 -0.0088 0.1888 -0.0088 C 0.18985 -0.00926 0.19076 -0.00926 0.1918 -0.00926 C 0.19284 -0.00926 0.19414 -0.00926 0.19531 -0.00926 C 0.19805 -0.00972 0.20091 -0.00972 0.20378 -0.01019 C 0.20521 -0.01019 0.20638 -0.01019 0.20781 -0.01019 C 0.22136 -0.01134 0.20182 -0.01019 0.21654 -0.01134 C 0.21771 -0.01134 0.21927 -0.01134 0.2207 -0.01134 C 0.22175 -0.01134 0.22279 -0.01134 0.22396 -0.01181 C 0.22461 -0.01181 0.22539 -0.01181 0.2263 -0.01181 C 0.2319 -0.01181 0.22344 -0.01181 0.22969 -0.01227 C 0.23086 -0.01227 0.23164 -0.01227 0.23255 -0.01227 C 0.23373 -0.01227 0.23516 -0.01227 0.2362 -0.01227 C 0.23646 -0.01227 0.23659 -0.01227 0.23698 -0.01227 C 0.23789 -0.01227 0.2388 -0.01227 0.23972 -0.01296 C 0.24024 -0.01296 0.2405 -0.01296 0.24089 -0.01296 C 0.24128 -0.01343 0.2418 -0.01343 0.24219 -0.01343 C 0.24349 -0.01343 0.24466 -0.01343 0.24584 -0.01343 C 0.24675 -0.01343 0.24779 -0.01343 0.24883 -0.01343 L 0.25365 -0.01389 C 0.25404 -0.01389 0.25612 -0.01389 0.25638 -0.01389 C 0.2569 -0.01435 0.25716 -0.01435 0.25768 -0.01435 C 0.26016 -0.01435 0.26237 -0.01435 0.26459 -0.01435 C 0.26823 -0.01551 0.26432 -0.01435 0.27344 -0.01482 C 0.27409 -0.01482 0.27435 -0.01482 0.27474 -0.01482 C 0.27487 -0.01482 0.275 -0.01482 0.27539 -0.01482 L 0.27539 -0.01435 " pathEditMode="relative" rAng="0" ptsTypes="AAAA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-69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92 L -0.00013 0.00116 C 0.00638 0.00347 0.00065 0.00139 0.00586 0.00254 C 0.00729 0.00301 0.00859 0.0037 0.01015 0.0037 C 0.01367 0.00393 0.01705 0.00393 0.02057 0.00393 C 0.02291 0.0044 0.03125 0.00555 0.0332 0.00555 L 0.12851 0.00602 C 0.14427 0.00833 0.12213 0.00532 0.15976 0.00741 C 0.16145 0.00764 0.16315 0.00833 0.16484 0.00879 C 0.16627 0.00879 0.16757 0.00879 0.16901 0.00903 C 0.18007 0.01042 0.16666 0.00903 0.17864 0.01042 C 0.1802 0.01065 0.18164 0.01088 0.18307 0.01088 C 0.19687 0.01342 0.17721 0.00995 0.19088 0.01204 C 0.19205 0.01227 0.19323 0.01273 0.19453 0.01273 C 0.19557 0.01296 0.19687 0.01296 0.19804 0.01319 C 0.19934 0.01342 0.20065 0.01389 0.20195 0.01389 C 0.20768 0.01435 0.21315 0.01435 0.21888 0.01458 C 0.22057 0.01481 0.22226 0.01504 0.22369 0.01504 C 0.22552 0.01528 0.22721 0.01551 0.22903 0.01574 C 0.23294 0.01643 0.23698 0.01667 0.24088 0.01759 C 0.24336 0.01829 0.25039 0.02014 0.25403 0.0206 C 0.25546 0.02083 0.25677 0.02106 0.25807 0.02106 C 0.26679 0.02407 0.26289 0.02338 0.26901 0.02407 C 0.27005 0.02454 0.27109 0.02454 0.272 0.02477 C 0.27317 0.02523 0.27421 0.02569 0.27552 0.02592 C 0.27643 0.02616 0.27747 0.02616 0.27838 0.02639 C 0.27968 0.02662 0.28112 0.02685 0.28242 0.02708 C 0.28437 0.02754 0.28684 0.02731 0.28906 0.02778 C 0.28984 0.02801 0.29049 0.02847 0.29127 0.02847 C 0.29257 0.02917 0.29401 0.0294 0.29544 0.02986 C 0.29726 0.03009 0.29882 0.03032 0.30078 0.03055 C 0.30143 0.03079 0.30338 0.03148 0.30416 0.03148 C 0.30716 0.03171 0.30989 0.03194 0.31289 0.03194 C 0.31328 0.03217 0.31367 0.03241 0.31406 0.03241 C 0.3289 0.03217 0.32539 0.03264 0.33255 0.03125 C 0.33294 0.03102 0.33333 0.03079 0.33359 0.03055 C 0.33398 0.03032 0.33411 0.02986 0.3345 0.02986 C 0.33476 0.02963 0.33515 0.0294 0.33554 0.0294 C 0.33567 0.02917 0.33619 0.02847 0.33606 0.02824 C 0.33463 0.02546 0.33476 0.02847 0.33476 0.02708 L 0.33476 0.02731 " pathEditMode="relative" rAng="0" ptsTypes="AAAAAAAAAAAAAAAAAAAAAAAAAAAAAAAAAAAAAAAAA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157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27227 0.0111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5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93 L 1.875E-6 0.00069 L 0.01771 -0.00139 L 0.03008 -0.00162 C 0.03398 -0.00162 0.02969 -0.00208 0.03359 -0.00232 C 0.03515 -0.00232 0.03672 -0.00232 0.03841 -0.00232 L 0.05286 -0.00232 L 0.0569 -0.00347 C 0.05768 -0.00347 0.05872 -0.00347 0.0595 -0.00347 L 0.06172 -0.00347 C 0.06888 -0.00579 0.06172 -0.00463 0.07721 -0.00486 C 0.07812 -0.00486 0.07903 -0.00509 0.07995 -0.00579 C 0.08216 -0.00579 0.08437 -0.00579 0.08685 -0.00579 L 0.08919 -0.00694 C 0.08971 -0.00694 0.09036 -0.00694 0.09101 -0.00694 C 0.09219 -0.00694 0.09323 -0.00694 0.09414 -0.00694 C 0.09974 -0.00833 0.09362 -0.00694 0.10534 -0.0081 C 0.10638 -0.0081 0.10729 -0.00833 0.10846 -0.00833 C 0.10937 -0.00833 0.11015 -0.00833 0.11107 -0.00857 C 0.1181 -0.00949 0.11081 -0.00857 0.11823 -0.00949 C 0.11901 -0.00949 0.11966 -0.00995 0.12044 -0.00995 C 0.12161 -0.00995 0.12278 -0.00995 0.12383 -0.00995 C 0.12487 -0.00995 0.12565 -0.00995 0.12656 -0.00995 C 0.13385 -0.01204 0.12656 -0.00995 0.14635 -0.01111 C 0.15143 -0.01111 0.15677 -0.01134 0.16198 -0.01134 L 0.19961 -0.01181 L 0.20924 -0.01204 C 0.21328 -0.0125 0.21523 -0.0125 0.22005 -0.0125 C 0.22617 -0.01343 0.23242 -0.01343 0.23841 -0.01343 C 0.24635 -0.01343 0.23698 -0.01343 0.25534 -0.01343 C 0.2556 -0.01343 0.25859 -0.01458 0.25898 -0.01458 C 0.25976 -0.01458 0.26068 -0.01482 0.26133 -0.01482 C 0.26276 -0.01482 0.26432 -0.01482 0.26588 -0.01505 L 0.26953 -0.01505 L 0.28333 -0.01597 C 0.28398 -0.01713 0.28476 -0.01713 0.28541 -0.01713 C 0.28698 -0.01713 0.28984 -0.01713 0.2914 -0.01713 C 0.2914 -0.01667 0.29323 -0.01806 0.29362 -0.01806 C 0.2944 -0.01806 0.29518 -0.01806 0.29609 -0.01829 C 0.29648 -0.01829 0.297 -0.01829 0.29739 -0.01829 C 0.29935 -0.01898 0.30169 -0.01921 0.30364 -0.01921 C 0.30443 -0.01921 0.30521 -0.01944 0.30612 -0.01944 C 0.30703 -0.01991 0.31094 -0.01991 0.31172 -0.01991 C 0.31211 -0.01991 0.31263 -0.01991 0.31302 -0.01991 C 0.31341 -0.01991 0.3138 -0.01991 0.31419 -0.01991 C 0.31484 -0.01991 0.31627 -0.01991 0.31627 -0.01968 L 0.31627 -0.01991 " pathEditMode="relative" rAng="0" ptsTypes="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-8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25001 -4.81481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24 L -0.00065 4.81481E-6 C 0.01277 0.01342 -0.00065 0.00023 0.00938 0.00856 C 0.01029 0.00879 0.01068 0.00995 0.01146 0.01111 C 0.0125 0.01157 0.01433 0.01273 0.01563 0.01365 C 0.01954 0.01574 0.01849 0.01412 0.02214 0.01736 C 0.02344 0.01828 0.02409 0.01967 0.0254 0.02106 C 0.02735 0.02291 0.02982 0.02384 0.03282 0.02615 C 0.03399 0.02731 0.03568 0.02824 0.03672 0.02916 C 0.04662 0.03935 0.02956 0.02222 0.04219 0.03402 C 0.0431 0.03495 0.04402 0.03587 0.04532 0.03726 C 0.04597 0.03796 0.04766 0.03842 0.04844 0.03958 C 0.04922 0.04004 0.04948 0.04143 0.05066 0.04212 C 0.05209 0.04398 0.05417 0.0449 0.05704 0.04606 C 0.06172 0.05092 0.0556 0.0449 0.06237 0.05208 C 0.0629 0.05277 0.06355 0.05347 0.0642 0.05439 C 0.06615 0.05555 0.06771 0.05601 0.06993 0.05717 C 0.07149 0.05879 0.07266 0.06018 0.07487 0.06157 C 0.07592 0.06226 0.07683 0.0625 0.078 0.06296 C 0.07982 0.06435 0.08165 0.0655 0.08347 0.06689 C 0.08516 0.0706 0.08321 0.06782 0.08842 0.07106 C 0.09089 0.07245 0.0918 0.0743 0.09493 0.07569 C 0.10456 0.08101 0.09349 0.07453 0.10352 0.08125 C 0.10495 0.08194 0.10691 0.08263 0.10873 0.08379 C 0.10938 0.08472 0.11068 0.08587 0.11198 0.0868 C 0.1129 0.08773 0.11485 0.08796 0.11589 0.08912 C 0.11706 0.08958 0.11797 0.0912 0.11915 0.09189 C 0.12917 0.09884 0.11524 0.08726 0.12566 0.09583 C 0.1267 0.09675 0.12774 0.09745 0.12891 0.09861 C 0.13646 0.10486 0.12644 0.0949 0.1362 0.10462 C 0.13672 0.10532 0.13724 0.10578 0.13829 0.10671 C 0.13933 0.1081 0.14089 0.10879 0.14271 0.10995 C 0.14389 0.11018 0.14545 0.11111 0.14662 0.11157 C 0.1504 0.11504 0.1504 0.1162 0.153 0.11944 C 0.15391 0.12037 0.15469 0.12199 0.15625 0.12245 C 0.15717 0.12361 0.1586 0.12361 0.15912 0.12453 C 0.16042 0.125 0.16159 0.12638 0.16264 0.12731 C 0.16459 0.13148 0.16264 0.12754 0.1668 0.13333 C 0.16745 0.13449 0.16797 0.13541 0.16902 0.13611 C 0.17032 0.1375 0.17253 0.13842 0.17435 0.14004 C 0.17657 0.14212 0.17592 0.14282 0.17839 0.14513 C 0.1875 0.15486 0.17592 0.14189 0.18438 0.15 C 0.18555 0.15092 0.18581 0.15208 0.18698 0.15324 C 0.18816 0.15416 0.18972 0.15486 0.19115 0.15625 C 0.19323 0.15833 0.19545 0.16041 0.1974 0.16296 C 0.19792 0.16365 0.19844 0.16435 0.19935 0.16504 C 0.20404 0.16828 0.2073 0.1699 0.21133 0.17361 C 0.21172 0.17476 0.21316 0.17615 0.21459 0.17754 C 0.21563 0.17916 0.21941 0.18032 0.22188 0.1831 C 0.22266 0.18425 0.22344 0.18703 0.22592 0.18796 C 0.2267 0.18865 0.22735 0.18865 0.22917 0.18958 C 0.23516 0.19259 0.22995 0.19004 0.23451 0.19398 C 0.2362 0.19537 0.23894 0.19629 0.24076 0.19814 C 0.24297 0.20023 0.24558 0.20185 0.24675 0.20439 C 0.24675 0.20509 0.24831 0.20601 0.24922 0.20694 C 0.25079 0.20856 0.253 0.20949 0.25573 0.21111 C 0.26016 0.21712 0.25469 0.21111 0.26081 0.2155 C 0.26146 0.21597 0.26198 0.21689 0.2625 0.21759 C 0.26459 0.21898 0.26654 0.21944 0.26836 0.22106 C 0.26954 0.22199 0.27006 0.22314 0.27149 0.22407 C 0.2724 0.22476 0.27357 0.225 0.27474 0.22638 C 0.27566 0.22731 0.27631 0.2287 0.27787 0.22986 C 0.27839 0.23032 0.27878 0.23148 0.27982 0.23217 C 0.28099 0.23287 0.28282 0.23333 0.28438 0.23449 C 0.28568 0.23564 0.28724 0.23726 0.28855 0.23888 C 0.28881 0.23958 0.28855 0.24027 0.28946 0.2412 C 0.29089 0.24259 0.29284 0.24398 0.29454 0.24537 C 0.29545 0.24675 0.29571 0.24837 0.29779 0.24976 C 0.30625 0.25555 0.29545 0.24629 0.3043 0.2537 C 0.30508 0.25416 0.30534 0.25486 0.30652 0.25578 C 0.30821 0.25717 0.31277 0.26041 0.31277 0.26087 C 0.31303 0.26134 0.31303 0.2618 0.31368 0.2625 C 0.31459 0.26296 0.31589 0.26319 0.3168 0.26412 C 0.3181 0.26504 0.31902 0.26597 0.31993 0.26689 C 0.32045 0.26736 0.32149 0.26828 0.32227 0.26921 C 0.32292 0.2699 0.32644 0.27314 0.32761 0.27453 C 0.32852 0.27546 0.32852 0.27662 0.32969 0.278 C 0.33021 0.27847 0.33165 0.27916 0.33282 0.28009 C 0.3336 0.28078 0.33386 0.28148 0.33464 0.28263 C 0.34428 0.29004 0.33803 0.28402 0.34362 0.28935 C 0.34375 0.29004 0.34375 0.2912 0.34428 0.29212 C 0.34571 0.29375 0.34753 0.29513 0.34987 0.29652 C 0.35 0.29768 0.35 0.29814 0.35066 0.2993 C 0.35183 0.30162 0.35326 0.303 0.35495 0.30462 C 0.35521 0.30555 0.35469 0.3074 0.35625 0.30833 C 0.3573 0.30925 0.3629 0.31111 0.3629 0.31226 L 0.3629 0.31111 " pathEditMode="relative" rAng="0" ptsTypes="AAAAAAAAAAAAAAAAAAAAAAAAAAAAAAAAAAAAAA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1562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2.08333E-7 0.00023 C 0.00039 0.00069 0.00169 0.00185 0.00247 0.00278 C 0.00664 0.00949 0.00365 0.01042 0.01263 0.01736 C 0.01602 0.02083 0.01953 0.02338 0.02292 0.02616 C 0.02344 0.02639 0.02396 0.02708 0.02448 0.02778 C 0.03307 0.03356 0.04284 0.03866 0.05026 0.04583 C 0.05859 0.05301 0.05482 0.05092 0.06055 0.0537 C 0.08099 0.07662 0.04818 0.04097 0.07734 0.06759 C 0.08034 0.07083 0.08216 0.07454 0.08516 0.07754 C 0.08776 0.07986 0.09063 0.08217 0.09349 0.08472 C 0.09505 0.08958 0.09336 0.08518 0.10182 0.09305 C 0.1043 0.09491 0.10625 0.09699 0.10846 0.09884 C 0.10911 0.09977 0.10911 0.10046 0.10964 0.10069 C 0.11328 0.10417 0.11797 0.10694 0.12148 0.11018 C 0.12747 0.11551 0.13268 0.12083 0.13815 0.12616 C 0.13932 0.12731 0.1405 0.12778 0.14141 0.12847 C 0.1444 0.13125 0.14753 0.13356 0.15039 0.1368 C 0.15195 0.13866 0.15313 0.14028 0.15443 0.14213 C 0.15586 0.14375 0.15768 0.14491 0.15938 0.14606 C 0.16016 0.14676 0.16042 0.14745 0.16107 0.14792 C 0.16602 0.15254 0.17044 0.15717 0.17552 0.16227 C 0.19336 0.17917 0.17513 0.16065 0.19102 0.17801 C 0.19349 0.18079 0.19557 0.18333 0.19831 0.18588 C 0.19987 0.1875 0.20221 0.18866 0.20352 0.19028 C 0.20469 0.1912 0.20508 0.19305 0.20599 0.19375 C 0.20794 0.19629 0.2099 0.19977 0.21198 0.20231 C 0.21471 0.20532 0.21823 0.20833 0.22083 0.2118 C 0.22331 0.21389 0.22578 0.21667 0.22865 0.21852 C 0.23125 0.22014 0.23372 0.22106 0.23646 0.22222 C 0.2388 0.22268 0.24154 0.22407 0.24362 0.22477 C 0.24466 0.22523 0.24518 0.22546 0.24622 0.22592 C 0.24661 0.22592 0.2474 0.22616 0.24792 0.22616 C 0.24935 0.22639 0.25078 0.22662 0.25208 0.22708 C 0.26237 0.23032 0.25326 0.22778 0.26107 0.22847 C 0.26198 0.2287 0.26276 0.22893 0.26341 0.22893 C 0.26497 0.23032 0.26628 0.22893 0.26823 0.22893 L 0.26823 0.23032 " pathEditMode="relative" rAng="0" ptsTypes="AAAAAAAAAAAAAAAAAAAAAAAAAAAAAAAAAAAA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1150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2.70833E-6 -3.7037E-7 C 0.00716 0.00046 0.00873 -3.7037E-7 0.01732 0.02245 C 0.01784 0.02338 0.0181 0.02523 0.01862 0.02616 C 0.02032 0.02894 0.02214 0.03102 0.02396 0.03403 C 0.03177 0.04699 0.02513 0.03657 0.02969 0.04699 C 0.0319 0.05208 0.03438 0.05625 0.03646 0.06157 C 0.03894 0.06806 0.04154 0.07477 0.04414 0.08125 C 0.04519 0.08357 0.04636 0.08634 0.04753 0.08866 C 0.0487 0.09167 0.04948 0.09444 0.05065 0.09722 C 0.05091 0.09745 0.0513 0.09815 0.0517 0.09907 C 0.05274 0.10255 0.05365 0.10556 0.05495 0.1081 C 0.05495 0.1088 0.05547 0.10926 0.0556 0.11019 C 0.05703 0.11273 0.05808 0.11551 0.05925 0.11806 C 0.06263 0.12616 0.06602 0.1338 0.06901 0.14236 C 0.08633 0.18982 0.07214 0.15324 0.0836 0.17917 C 0.0849 0.18148 0.08594 0.18449 0.08711 0.18704 C 0.08841 0.19028 0.08907 0.19375 0.0905 0.19607 C 0.09245 0.2 0.0944 0.20278 0.09623 0.20602 C 0.09636 0.20648 0.09649 0.20671 0.09688 0.20718 C 0.09818 0.20972 0.09961 0.21319 0.10104 0.21528 C 0.10339 0.21898 0.10352 0.21898 0.10534 0.22361 C 0.10573 0.22477 0.10925 0.23519 0.11016 0.23704 C 0.11055 0.23773 0.11107 0.23866 0.11133 0.23958 C 0.11172 0.24074 0.11211 0.2419 0.11263 0.24259 C 0.11302 0.24306 0.11315 0.24421 0.1138 0.24491 C 0.11446 0.24583 0.1155 0.2463 0.11602 0.24769 C 0.11628 0.24838 0.11641 0.24931 0.1168 0.25 C 0.11732 0.25116 0.11784 0.25116 0.11862 0.25139 C 0.11953 0.25324 0.11888 0.25208 0.12032 0.25301 C 0.12097 0.25324 0.12149 0.25347 0.12214 0.25394 C 0.12383 0.25509 0.12214 0.25394 0.12383 0.25509 L 0.12461 0.25671 L 0.12526 0.25671 " pathEditMode="relative" rAng="0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1282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023 L -0.00091 0.00046 C 0.00065 0.00138 0.00247 0.00277 0.00456 0.00486 C 0.01549 0.01689 0.00885 0.01273 0.02083 0.02361 C 0.05586 0.05393 0.01823 0.01851 0.06549 0.05347 C 0.07734 0.0625 0.0888 0.07384 0.10039 0.08356 C 0.10729 0.08935 0.11484 0.09467 0.12161 0.10046 C 0.12682 0.10439 0.13203 0.10787 0.13685 0.11226 L 0.17943 0.15301 C 0.18476 0.15833 0.19023 0.16319 0.19518 0.16875 C 0.19883 0.17245 0.20169 0.17592 0.20482 0.17963 C 0.20807 0.18333 0.21029 0.1875 0.21354 0.19097 C 0.22305 0.20138 0.23281 0.21088 0.24245 0.22106 C 0.24583 0.22453 0.24909 0.22847 0.25234 0.23171 C 0.25638 0.23541 0.26029 0.23888 0.26419 0.24305 C 0.26615 0.24513 0.26758 0.24791 0.26927 0.25046 C 0.27682 0.26064 0.27865 0.2618 0.28398 0.27176 C 0.2862 0.27569 0.28802 0.28009 0.29036 0.28379 C 0.29154 0.28588 0.29323 0.28703 0.29492 0.28888 C 0.29596 0.29051 0.29713 0.29282 0.29831 0.29444 C 0.30638 0.30509 0.29922 0.29537 0.30469 0.30069 C 0.30911 0.30532 0.30195 0.29953 0.30729 0.30347 C 0.30755 0.30393 0.31146 0.30902 0.31237 0.31203 C 0.31289 0.31365 0.31354 0.31551 0.31393 0.31713 C 0.31419 0.31828 0.31432 0.31898 0.31445 0.3199 C 0.31484 0.32176 0.31471 0.32384 0.31523 0.32569 C 0.31562 0.32662 0.31771 0.32754 0.31771 0.32801 L 0.31771 0.32754 " pathEditMode="relative" rAng="0" ptsTypes="AAAAAAAAAAAAAAAAAAAAAAAAAAAA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638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2.08333E-6 0.00023 C 0.00065 0.00069 0.00143 0.00092 0.00248 0.00301 C 0.00677 0.01273 0.00482 0.00949 0.00638 0.01597 L 0.01172 0.0368 C 0.01328 0.04329 0.01511 0.0493 0.0168 0.05579 L 0.0224 0.07778 C 0.02292 0.0794 0.02331 0.08102 0.0237 0.08217 L 0.03308 0.11759 C 0.03503 0.1243 0.03672 0.13125 0.03854 0.13842 C 0.03893 0.13935 0.03933 0.14074 0.03946 0.1419 C 0.04857 0.18009 0.03893 0.13842 0.05326 0.20463 C 0.05742 0.22361 0.05768 0.22268 0.06211 0.24097 C 0.06393 0.24792 0.06563 0.25555 0.06732 0.26296 C 0.06862 0.26759 0.06992 0.2706 0.07097 0.27639 C 0.0724 0.28773 0.07188 0.28542 0.07474 0.29722 C 0.07539 0.30092 0.07643 0.30347 0.07722 0.30671 C 0.07787 0.30903 0.07748 0.3081 0.078 0.30903 C 0.07995 0.31805 0.07787 0.30949 0.07917 0.31296 C 0.07943 0.31342 0.07956 0.31412 0.07969 0.31458 L 0.08386 0.33102 C 0.08425 0.33241 0.08529 0.33588 0.08568 0.33727 C 0.08568 0.3375 0.08581 0.33773 0.08594 0.33819 C 0.08659 0.34005 0.08828 0.34676 0.08893 0.34815 C 0.08906 0.34884 0.08919 0.34815 0.08972 0.34815 L 0.08972 0.34884 " pathEditMode="relative" rAng="0" ptsTypes="AAAAAAAAAAAAAAAAAAAAAAAAAA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743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023 L 0.00078 2.59259E-6 C 0.00365 0.00069 0.00808 0.00254 0.01198 0.00416 C 0.01407 0.00532 0.01563 0.00671 0.01797 0.00787 C 0.0362 0.0169 0.05378 0.02662 0.07253 0.03403 C 0.10951 0.0493 0.14844 0.05926 0.18451 0.07546 C 0.19011 0.07778 0.19623 0.07986 0.20196 0.0831 C 0.20547 0.08541 0.20873 0.08889 0.21237 0.09143 C 0.21289 0.09213 0.21472 0.09259 0.21589 0.09282 L 0.26224 0.11782 L 0.26224 0.11805 C 0.26771 0.12338 0.27318 0.1287 0.27917 0.13379 C 0.28255 0.13634 0.28581 0.13912 0.28854 0.14143 C 0.30104 0.15416 0.29492 0.14907 0.30716 0.15717 C 0.30951 0.16088 0.30716 0.15717 0.31328 0.16273 C 0.31433 0.16365 0.31511 0.16458 0.31563 0.16551 C 0.31953 0.1706 0.31849 0.16921 0.32058 0.17477 C 0.32292 0.17847 0.32435 0.18148 0.32657 0.18495 C 0.32852 0.18727 0.32852 0.18773 0.33138 0.18912 L 0.33138 0.18981 " pathEditMode="relative" rAng="0" ptsTypes="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3" y="949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7 L -0.00065 0.00093 C 0.00964 0.00278 0.00651 0.00139 0.02396 0.01436 C 0.02943 0.01829 0.03229 0.02315 0.03776 0.02963 C 0.04206 0.0345 0.04623 0.03866 0.05052 0.04352 C 0.05807 0.05186 0.06016 0.05278 0.06654 0.06412 C 0.06927 0.06945 0.07396 0.07963 0.07617 0.08797 C 0.07787 0.09422 0.07956 0.10139 0.08138 0.10741 C 0.08307 0.1132 0.08516 0.11667 0.08672 0.12292 C 0.09388 0.15024 0.08711 0.12431 0.09323 0.14954 C 0.09336 0.1507 0.09375 0.15116 0.09401 0.15255 C 0.09518 0.15695 0.09636 0.16088 0.0974 0.16528 C 0.09844 0.16899 0.09909 0.17338 0.10013 0.17686 C 0.1013 0.18172 0.10261 0.18612 0.10391 0.19051 C 0.10482 0.19352 0.10586 0.1963 0.10651 0.19931 C 0.10716 0.20162 0.10755 0.2051 0.10807 0.20741 C 0.10886 0.21135 0.1099 0.21482 0.11068 0.21875 C 0.11081 0.21922 0.11081 0.22061 0.11107 0.22153 C 0.11198 0.225 0.11302 0.22801 0.11393 0.23195 C 0.11459 0.23519 0.11524 0.2426 0.11563 0.24537 C 0.1168 0.25417 0.11628 0.25024 0.11719 0.25579 C 0.11745 0.25718 0.11758 0.25857 0.11784 0.25996 C 0.11836 0.26343 0.11901 0.26644 0.11953 0.26968 L 0.12149 0.2794 C 0.12188 0.28542 0.1211 0.27709 0.12175 0.28287 C 0.12201 0.28473 0.12214 0.28588 0.12227 0.28727 C 0.1224 0.28774 0.12253 0.2882 0.12253 0.28866 L 0.12253 0.28959 " pathEditMode="relative" rAng="0" ptsTypes="AAAAAAAAAAAAAAAAAAAAAAAAAAAA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1444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00052 0.00046 C 0.00052 0.00138 0.00169 0.00208 0.00273 0.00416 C 0.00664 0.01111 0.01016 0.02176 0.01419 0.02708 C 0.01992 0.03541 0.01484 0.02801 0.02917 0.05972 C 0.03802 0.07963 0.03437 0.07222 0.04271 0.08935 C 0.04323 0.09027 0.04375 0.09143 0.04427 0.09236 C 0.04661 0.09652 0.04896 0.10162 0.05143 0.10486 C 0.06003 0.11689 0.06901 0.12268 0.07734 0.13842 C 0.07838 0.14027 0.07943 0.14143 0.08047 0.14398 C 0.08125 0.14606 0.08203 0.15 0.08281 0.15277 C 0.08424 0.1581 0.08555 0.16435 0.08711 0.16875 L 0.09075 0.17916 C 0.09102 0.18101 0.09128 0.18287 0.09154 0.18495 C 0.09219 0.19213 0.09167 0.19004 0.09245 0.19884 C 0.09271 0.20185 0.0931 0.20439 0.09349 0.20694 C 0.09401 0.21018 0.09466 0.21342 0.09531 0.21643 C 0.09557 0.21782 0.09609 0.21851 0.09635 0.2199 C 0.09674 0.22199 0.097 0.225 0.09753 0.22708 C 0.09753 0.22731 0.09766 0.22777 0.09766 0.22801 C 0.09779 0.22847 0.09805 0.22847 0.09805 0.2287 L 0.09844 0.23032 L 0.09844 0.23078 " pathEditMode="relative" rAng="0" ptsTypes="AAAAAAAAAAAAAAAAAAAAA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1152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1.45833E-6 0.00023 C 0.00078 0.00162 0.00169 0.00324 0.0026 0.00533 C 0.0039 0.00834 0.00508 0.01158 0.00651 0.01435 C 0.00716 0.01574 0.00807 0.01667 0.00872 0.01806 C 0.01002 0.02084 0.01107 0.02408 0.01237 0.02685 C 0.01419 0.03033 0.0164 0.03357 0.01823 0.0375 C 0.01927 0.03959 0.02005 0.04236 0.02109 0.04445 C 0.02292 0.04838 0.02474 0.05209 0.02669 0.05579 C 0.02708 0.05648 0.0276 0.05671 0.02799 0.05741 C 0.03047 0.06204 0.0332 0.06644 0.03515 0.07199 C 0.03633 0.07477 0.03724 0.07778 0.03841 0.08056 C 0.0388 0.08171 0.03932 0.08218 0.03971 0.08334 C 0.0414 0.08727 0.0431 0.09097 0.04466 0.09514 C 0.04492 0.09584 0.04505 0.09676 0.04531 0.09722 C 0.047 0.10139 0.05052 0.10949 0.05052 0.10972 C 0.05286 0.12338 0.05026 0.11158 0.05482 0.12384 C 0.05599 0.12709 0.05677 0.13056 0.05807 0.1338 C 0.06042 0.14005 0.06276 0.14653 0.06588 0.15162 C 0.06614 0.15209 0.06654 0.15255 0.0668 0.15324 C 0.06823 0.15671 0.06927 0.16042 0.0707 0.16343 C 0.07174 0.16597 0.07318 0.16783 0.07435 0.16991 C 0.07747 0.17616 0.07904 0.18148 0.08216 0.1882 C 0.08424 0.19306 0.08672 0.19699 0.08867 0.20185 C 0.08984 0.20417 0.09088 0.20671 0.09193 0.20926 C 0.09219 0.20972 0.09245 0.20996 0.09258 0.21042 C 0.09401 0.21366 0.09557 0.21667 0.09687 0.22014 C 0.09765 0.22199 0.09818 0.22408 0.09909 0.22593 C 0.10286 0.23357 0.10143 0.23009 0.10495 0.23403 C 0.10521 0.23426 0.10534 0.23496 0.1056 0.23519 C 0.10612 0.23565 0.10703 0.23588 0.10703 0.23611 L 0.10703 0.23588 " pathEditMode="relative" rAng="0" ptsTypes="AAAAAAAAAAAAAAAAAAAAAAAAAAAAAAAA">
                                      <p:cBhvr>
                                        <p:cTn id="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2" y="1180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0.00023 C 0.01966 0.00833 0.01966 0.00856 0.04792 0.01759 C 0.05755 0.02083 0.06771 0.02338 0.07747 0.02639 C 0.08503 0.02801 0.09362 0.0294 0.10078 0.03194 C 0.13164 0.04375 0.10143 0.03241 0.15781 0.05116 C 0.16641 0.05417 0.17474 0.05694 0.18268 0.05972 C 0.19076 0.0625 0.19896 0.06458 0.20703 0.06759 C 0.21146 0.06944 0.21667 0.07129 0.22135 0.07361 C 0.23294 0.07847 0.21354 0.07176 0.23815 0.08055 C 0.24245 0.08217 0.24766 0.08356 0.25234 0.08472 C 0.25339 0.08542 0.25456 0.08634 0.25547 0.08657 C 0.26237 0.08912 0.26927 0.09143 0.27604 0.09398 C 0.27695 0.09421 0.27799 0.09444 0.27865 0.09537 C 0.28099 0.09653 0.28372 0.09745 0.28542 0.09884 C 0.28633 0.09954 0.28672 0.1 0.28724 0.10023 C 0.28802 0.10116 0.28971 0.10185 0.29062 0.10278 C 0.29466 0.10579 0.29089 0.10324 0.2931 0.10463 L 0.29427 0.10579 L 0.29427 0.10648 " pathEditMode="relative" rAng="0" ptsTypes="AAAAAAAAAAAAAAAAAAAA">
                                      <p:cBhvr>
                                        <p:cTn id="9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532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8.33333E-7 -3.33333E-6 C 0.01524 0.00787 0.00117 -3.33333E-6 0.02214 0.01273 C 0.02761 0.01621 0.03307 0.01991 0.03919 0.02269 C 0.05495 0.02963 0.08073 0.04028 0.0944 0.05047 C 0.09714 0.05232 0.10013 0.05417 0.103 0.05648 L 0.10977 0.06297 C 0.11211 0.06528 0.11497 0.06829 0.11771 0.07014 L 0.13646 0.08264 L 0.14102 0.08588 C 0.14271 0.08681 0.14401 0.0882 0.14518 0.08866 L 0.15013 0.0919 C 0.1513 0.09236 0.153 0.09398 0.15365 0.09445 C 0.15456 0.09584 0.15612 0.09746 0.15742 0.09885 C 0.15807 0.09954 0.15807 0.1 0.15925 0.10093 C 0.15951 0.10116 0.15977 0.10116 0.16055 0.10162 C 0.16159 0.10255 0.16263 0.1044 0.16328 0.10556 C 0.16393 0.10602 0.1655 0.10718 0.1655 0.10764 L 0.1655 0.10718 " pathEditMode="relative" rAng="0" ptsTypes="AAAAAAAAAAAAAAAAAAA">
                                      <p:cBhvr>
                                        <p:cTn id="9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537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1.25E-6 0.00023 C 0.00482 0.00139 0.01016 0.00232 0.0155 0.00463 C 0.02083 0.00718 0.03099 0.01458 0.03099 0.01482 C 0.03815 0.02593 0.02982 0.01343 0.05352 0.025 C 0.05755 0.02708 0.09128 0.04537 0.10078 0.05162 C 0.12643 0.06945 0.11055 0.06204 0.13932 0.07801 C 0.15065 0.08449 0.16341 0.0875 0.17474 0.09607 C 0.19024 0.1081 0.17513 0.09676 0.21498 0.11968 C 0.21966 0.12222 0.22448 0.12431 0.22891 0.12778 C 0.24375 0.13889 0.23034 0.1294 0.24427 0.13773 C 0.24987 0.14097 0.23229 0.13611 0.25078 0.14097 C 0.25248 0.14144 0.25443 0.14121 0.25599 0.14144 C 0.25951 0.14607 0.25833 0.14468 0.26602 0.14908 C 0.26706 0.14977 0.26784 0.14954 0.26862 0.14977 C 0.26901 0.15023 0.2694 0.15093 0.26979 0.15116 C 0.27005 0.15162 0.27018 0.15208 0.27018 0.15232 C 0.27513 0.15926 0.27083 0.15301 0.27461 0.15741 C 0.27487 0.15787 0.27513 0.15857 0.27552 0.1588 C 0.27604 0.15949 0.27656 0.15996 0.27695 0.16065 C 0.27735 0.16111 0.27748 0.16158 0.27774 0.16181 C 0.27813 0.16204 0.27917 0.1625 0.27917 0.16273 L 0.27917 0.1625 " pathEditMode="relative" rAng="0" ptsTypes="AAAAAAAAAAAAAAAAAAAAAAA">
                                      <p:cBhvr>
                                        <p:cTn id="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812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L 5E-6 2.59259E-6 C 0.00222 0.00162 0.0043 0.0037 0.00704 0.00555 C 0.00834 0.00625 0.01003 0.00648 0.01172 0.00717 C 0.01602 0.00926 0.02019 0.01157 0.02435 0.01412 C 0.02579 0.01481 0.02644 0.01643 0.02748 0.01713 C 0.04662 0.02778 0.07058 0.0375 0.08829 0.05069 L 0.11563 0.07106 C 0.12097 0.075 0.11928 0.07291 0.12761 0.08078 C 0.13321 0.08565 0.13868 0.09028 0.14284 0.09583 L 0.15912 0.1169 C 0.16133 0.11944 0.16381 0.12222 0.16576 0.125 C 0.16797 0.12778 0.16993 0.13102 0.17253 0.13356 C 0.17448 0.13565 0.17722 0.13773 0.17904 0.14004 C 0.18034 0.14143 0.18073 0.14375 0.18204 0.14514 C 0.18386 0.14676 0.18607 0.14768 0.18764 0.1493 C 0.19089 0.15231 0.19089 0.1544 0.19558 0.15625 C 0.19688 0.15671 0.19831 0.15671 0.19974 0.15671 C 0.20014 0.1574 0.20066 0.1581 0.20131 0.15856 C 0.20443 0.16041 0.20886 0.16134 0.21107 0.16365 C 0.21368 0.1662 0.21237 0.16528 0.21589 0.16666 L 0.21771 0.16852 L 0.21771 0.16875 " pathEditMode="relative" rAng="0" ptsTypes="AAAAAAAAAAAAAAAAAAAAAAA">
                                      <p:cBhvr>
                                        <p:cTn id="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844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47 L -0.00078 0.0007 C -0.00065 0.00047 -0.00013 0.00162 0.00078 0.00232 C 0.00104 0.00255 0.00156 0.00255 0.00208 0.00278 C 0.00273 0.00301 0.00312 0.00348 0.00351 0.00417 C 0.00469 0.0051 0.0056 0.00602 0.0069 0.00787 C 0.00742 0.00811 0.00781 0.0088 0.00833 0.00973 C 0.01159 0.01227 0.00794 0.00811 0.01055 0.01042 C 0.01146 0.01135 0.01211 0.01158 0.01263 0.0132 C 0.01302 0.01343 0.01315 0.01389 0.01328 0.01389 C 0.0138 0.01482 0.01432 0.01551 0.01484 0.01574 C 0.01771 0.01968 0.01641 0.01898 0.01823 0.02014 C 0.01849 0.02084 0.01888 0.02153 0.01914 0.02199 C 0.02109 0.02408 0.02161 0.02361 0.02331 0.02431 C 0.02747 0.02755 0.02213 0.02408 0.02838 0.02616 C 0.02878 0.02639 0.0293 0.02755 0.02995 0.02755 C 0.03021 0.02755 0.0306 0.02778 0.03099 0.02801 C 0.03125 0.02801 0.03164 0.02848 0.03177 0.02848 C 0.03242 0.0294 0.03424 0.03218 0.03489 0.03264 C 0.03529 0.03264 0.03542 0.03311 0.03542 0.03334 C 0.03815 0.03542 0.03594 0.03334 0.03724 0.03519 C 0.03789 0.03542 0.03841 0.03658 0.03906 0.03704 C 0.03919 0.03773 0.03945 0.03889 0.03997 0.03912 C 0.04114 0.04074 0.0418 0.04074 0.0431 0.04121 C 0.04375 0.04236 0.04427 0.04283 0.04492 0.04375 C 0.04531 0.04398 0.04544 0.04491 0.04596 0.04514 C 0.04713 0.04676 0.04844 0.04769 0.04961 0.04838 C 0.05 0.04931 0.05052 0.04977 0.05117 0.05023 L 0.05247 0.05232 C 0.05299 0.05301 0.05338 0.05394 0.05378 0.05463 C 0.05404 0.05463 0.05443 0.05463 0.05482 0.05463 C 0.05508 0.0551 0.0556 0.05556 0.05599 0.05579 C 0.05638 0.05672 0.05664 0.05672 0.05703 0.05672 C 0.05729 0.05695 0.05768 0.05695 0.05807 0.05718 C 0.06081 0.06204 0.05716 0.05672 0.06029 0.05996 C 0.06341 0.06297 0.05898 0.06042 0.06276 0.06204 C 0.0638 0.06343 0.06432 0.06412 0.0651 0.06482 C 0.06601 0.06574 0.06693 0.06598 0.06745 0.06598 C 0.0707 0.07037 0.06667 0.06551 0.0707 0.06991 C 0.07083 0.07014 0.07135 0.0713 0.07174 0.07176 C 0.07239 0.07199 0.07292 0.07269 0.07357 0.07338 C 0.07396 0.07431 0.07461 0.07454 0.075 0.07477 C 0.07539 0.0757 0.07591 0.07639 0.07617 0.07732 C 0.07669 0.07755 0.07734 0.07755 0.07812 0.07755 C 0.08047 0.08079 0.07786 0.07801 0.08086 0.08056 C 0.08398 0.08334 0.08125 0.08195 0.08398 0.08264 C 0.08411 0.08357 0.08463 0.08403 0.08503 0.08449 C 0.08529 0.08542 0.08568 0.08542 0.08607 0.08565 C 0.08607 0.08611 0.08659 0.08611 0.08672 0.08611 C 0.08685 0.08611 0.08724 0.08635 0.08737 0.08635 C 0.08763 0.08704 0.08776 0.08773 0.08815 0.0882 C 0.08841 0.08912 0.08867 0.08959 0.08932 0.08982 C 0.09088 0.09236 0.09206 0.0919 0.09401 0.09283 C 0.09531 0.09422 0.09427 0.09283 0.09531 0.09514 C 0.09583 0.0963 0.09583 0.09514 0.09635 0.09676 C 0.09661 0.09723 0.09674 0.09792 0.09713 0.09838 C 0.09726 0.09861 0.09726 0.09885 0.09739 0.09885 C 0.09779 0.09954 0.09792 0.09977 0.09805 0.1 C 0.09844 0.10093 0.09857 0.10186 0.09909 0.10255 C 0.09935 0.10324 0.09948 0.10324 0.09961 0.10371 C 0.10117 0.10556 0.10039 0.10463 0.10156 0.10556 C 0.10195 0.10602 0.10221 0.10625 0.10247 0.10695 C 0.1026 0.10718 0.10299 0.10718 0.10312 0.10718 C 0.10351 0.10764 0.10378 0.1088 0.1043 0.10903 C 0.1043 0.10926 0.10456 0.10926 0.10508 0.10973 C 0.10521 0.10996 0.10573 0.11111 0.10625 0.11135 C 0.10677 0.11158 0.10729 0.11273 0.10781 0.11297 C 0.10807 0.1132 0.10846 0.11343 0.10898 0.11412 C 0.1095 0.11505 0.11068 0.11667 0.11159 0.1176 C 0.11185 0.11806 0.11237 0.11806 0.11276 0.11875 C 0.11523 0.12153 0.11302 0.12014 0.11588 0.12176 C 0.11693 0.12246 0.11758 0.12246 0.11888 0.12315 C 0.11914 0.12361 0.12005 0.12431 0.1207 0.12454 C 0.12109 0.125 0.12161 0.125 0.12213 0.12593 C 0.12213 0.12616 0.12253 0.12662 0.12266 0.12662 C 0.12383 0.12686 0.125 0.12732 0.1263 0.12755 C 0.12682 0.12755 0.12747 0.12871 0.12799 0.12917 C 0.12838 0.1294 0.12851 0.12963 0.12878 0.12986 C 0.12904 0.13079 0.12917 0.13125 0.12917 0.13218 C 0.13008 0.1338 0.13047 0.1338 0.13125 0.13426 C 0.13138 0.13496 0.13138 0.13565 0.13164 0.13611 C 0.13177 0.13658 0.13216 0.13681 0.13229 0.13773 C 0.1332 0.13866 0.13229 0.13843 0.13346 0.13866 C 0.13346 0.13936 0.13424 0.14144 0.13437 0.14213 C 0.13476 0.14236 0.13581 0.14306 0.13594 0.14352 C 0.13607 0.14352 0.13633 0.14398 0.13633 0.14491 C 0.13802 0.14491 0.13984 0.14398 0.14219 0.14398 L 0.14219 0.14491 " pathEditMode="relative" rAng="0" ptsTypes="AAAAAAAAAAAAAAAAAAAAAAAAAAAAAAAAAAAAAAAAAAAA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722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-2.08333E-7 0.00024 C 0.00273 -0.00023 0.01289 -0.00069 0.01888 -4.81481E-6 C 0.01966 0.00024 0.01979 0.00047 0.02122 0.0007 C 0.02305 0.00139 0.02422 0.00163 0.02617 0.00186 C 0.03112 0.00278 0.03281 0.00255 0.03828 0.00417 C 0.04427 0.00579 0.04076 0.00533 0.04883 0.00579 C 0.0526 0.00672 0.05729 0.00718 0.06094 0.00811 C 0.06367 0.00903 0.06641 0.00973 0.07057 0.01065 C 0.075 0.01135 0.07878 0.01181 0.0832 0.01227 C 0.08633 0.01297 0.0918 0.0132 0.09466 0.01366 C 0.09818 0.01459 0.10078 0.01528 0.10391 0.01575 C 0.10534 0.01598 0.10781 0.01598 0.11003 0.01621 C 0.11302 0.01621 0.1155 0.01644 0.11914 0.0169 C 0.12031 0.01713 0.12175 0.01713 0.12383 0.01713 C 0.12552 0.01737 0.128 0.0176 0.12982 0.01783 C 0.13151 0.01806 0.13216 0.01852 0.13372 0.01852 C 0.14349 0.01991 0.13294 0.01783 0.14479 0.01968 C 0.15039 0.02061 0.14922 0.02084 0.15365 0.02176 C 0.15443 0.02223 0.15547 0.02246 0.15638 0.02269 C 0.16576 0.02408 0.16432 0.02385 0.17057 0.02454 C 0.17839 0.02686 0.1694 0.02454 0.17891 0.02639 C 0.18203 0.02686 0.18542 0.02778 0.18906 0.02825 L 0.19909 0.02987 C 0.20664 0.03218 0.19831 0.02987 0.21159 0.03241 C 0.22148 0.0345 0.21315 0.03357 0.22396 0.03426 C 0.24115 0.03635 0.2224 0.03357 0.23255 0.03612 C 0.23333 0.03635 0.2349 0.03635 0.23607 0.03658 C 0.23919 0.03681 0.24271 0.03681 0.24609 0.0375 C 0.25781 0.04098 0.24609 0.03774 0.25833 0.04051 C 0.26159 0.04121 0.26003 0.04144 0.26458 0.04167 C 0.26628 0.04213 0.26862 0.04237 0.2707 0.04237 C 0.27773 0.04399 0.27435 0.04283 0.28086 0.04468 L 0.28529 0.04584 L 0.28529 0.04653 " pathEditMode="relative" rAng="0" ptsTypes="AAAAAAAAAAAAAAAAAAAAAAAAAAAAAAAAAAA">
                                      <p:cBhvr>
                                        <p:cTn id="10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229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092 L -0.00091 0.00115 C -0.00143 0.00578 -0.00195 0.00578 -0.00039 0.00879 C -0.00013 0.00903 0.00013 0.00903 0.00053 0.00949 C 0.00092 0.01065 0.00144 0.0118 0.00196 0.01296 C 0.003 0.01504 0.00274 0.01365 0.00352 0.0162 C 0.0043 0.01852 0.00391 0.01782 0.00469 0.02014 C 0.00521 0.02106 0.00599 0.02199 0.00638 0.02268 C 0.00756 0.025 0.00691 0.02384 0.0086 0.02639 C 0.00873 0.02731 0.00899 0.02801 0.00938 0.0287 C 0.01081 0.0331 0.01159 0.03356 0.01342 0.03611 C 0.01446 0.04143 0.01342 0.0368 0.01537 0.04074 C 0.01602 0.04259 0.01667 0.04375 0.01706 0.0456 C 0.01719 0.04606 0.01745 0.04722 0.01771 0.04745 C 0.0181 0.04884 0.01875 0.04907 0.01941 0.05023 C 0.02045 0.05208 0.02136 0.05416 0.0224 0.05625 C 0.02266 0.05717 0.02305 0.0581 0.02344 0.05879 C 0.02409 0.05972 0.02527 0.06111 0.02566 0.06203 C 0.02644 0.06389 0.02735 0.06551 0.028 0.0669 C 0.02839 0.06759 0.02865 0.06828 0.02904 0.06898 C 0.02956 0.07014 0.03021 0.07176 0.03086 0.07291 C 0.03138 0.07384 0.03178 0.07407 0.03204 0.075 C 0.03256 0.07592 0.03295 0.07731 0.0336 0.07801 C 0.03425 0.07986 0.03516 0.08102 0.03581 0.08264 C 0.03633 0.08356 0.03633 0.08472 0.03659 0.08588 C 0.03711 0.0868 0.03777 0.08727 0.03829 0.08819 C 0.03881 0.08935 0.03959 0.09074 0.03998 0.09236 C 0.0405 0.09328 0.04076 0.09467 0.04128 0.0956 C 0.04206 0.09745 0.04375 0.10069 0.04467 0.10208 C 0.04506 0.10278 0.04545 0.10301 0.0461 0.1037 C 0.04636 0.10393 0.04649 0.10486 0.04675 0.10486 C 0.04727 0.10555 0.04753 0.10625 0.04805 0.10694 C 0.05027 0.11065 0.04896 0.10856 0.05066 0.11088 C 0.05287 0.11852 0.04987 0.10949 0.05261 0.11528 C 0.05287 0.11574 0.05287 0.1169 0.05326 0.11759 C 0.05365 0.11852 0.05404 0.11898 0.05443 0.11967 C 0.05482 0.12014 0.05534 0.12129 0.05573 0.12153 C 0.05586 0.12199 0.05612 0.12222 0.05625 0.12291 C 0.05665 0.12361 0.05704 0.12477 0.05743 0.12569 C 0.05821 0.12708 0.05886 0.12893 0.05977 0.13032 C 0.06003 0.13055 0.06029 0.13102 0.06055 0.13148 C 0.06224 0.13611 0.06029 0.13287 0.0625 0.13565 C 0.06277 0.13703 0.06303 0.13842 0.06355 0.13981 C 0.06394 0.14028 0.06446 0.14074 0.06485 0.14166 C 0.06511 0.14305 0.06537 0.14444 0.06589 0.1456 C 0.06667 0.14745 0.06784 0.14861 0.06836 0.15023 C 0.06928 0.15278 0.07006 0.15532 0.07123 0.15787 C 0.07253 0.16018 0.07383 0.16319 0.07513 0.16551 C 0.0754 0.1662 0.07592 0.16666 0.07618 0.16759 C 0.07709 0.16967 0.078 0.17129 0.07865 0.17291 C 0.07904 0.17361 0.07956 0.17407 0.07982 0.17477 C 0.0806 0.17685 0.08112 0.1787 0.08217 0.18032 C 0.08256 0.18102 0.08295 0.18125 0.08308 0.18171 C 0.08464 0.18403 0.08594 0.18703 0.08711 0.19028 C 0.08763 0.19236 0.08803 0.1949 0.08894 0.19629 C 0.08972 0.19768 0.09076 0.19884 0.09154 0.20046 C 0.0918 0.20115 0.09206 0.20185 0.09245 0.20231 C 0.09258 0.20278 0.09428 0.20486 0.09454 0.20578 C 0.09493 0.20648 0.09532 0.2074 0.09558 0.20833 C 0.0961 0.20903 0.0961 0.20926 0.09636 0.20949 C 0.0974 0.21157 0.09805 0.21412 0.09883 0.21481 C 0.09948 0.21551 0.10013 0.21574 0.1004 0.2162 C 0.10079 0.21666 0.10092 0.21782 0.10131 0.21828 C 0.10144 0.21875 0.10183 0.21898 0.10209 0.2199 C 0.10339 0.2243 0.10183 0.21898 0.10417 0.22453 C 0.10495 0.22592 0.10547 0.22824 0.10625 0.23009 C 0.1073 0.23148 0.1086 0.2331 0.10951 0.23495 C 0.1099 0.23588 0.11016 0.23657 0.11068 0.2375 C 0.1112 0.23819 0.11172 0.23889 0.11211 0.23958 C 0.11303 0.24166 0.11368 0.24328 0.11459 0.2449 C 0.11732 0.25 0.11706 0.2493 0.11928 0.25185 C 0.11941 0.25231 0.11928 0.25324 0.11954 0.2537 C 0.12058 0.25648 0.12149 0.25648 0.12266 0.25833 C 0.12448 0.26111 0.12631 0.26551 0.12826 0.26782 C 0.12839 0.26805 0.12891 0.26805 0.12917 0.26828 C 0.13152 0.2743 0.12904 0.26875 0.13125 0.27268 C 0.13425 0.27708 0.1323 0.27569 0.13438 0.27685 C 0.13633 0.28055 0.13438 0.27754 0.13763 0.28148 C 0.13777 0.28194 0.13816 0.28264 0.13829 0.2831 C 0.13855 0.28403 0.13907 0.28426 0.13959 0.28518 C 0.14115 0.2875 0.14024 0.28634 0.14141 0.2875 C 0.14441 0.29537 0.14037 0.28565 0.1431 0.29051 C 0.14336 0.2912 0.14362 0.29236 0.14402 0.29305 C 0.14441 0.29375 0.1448 0.29398 0.14506 0.29444 C 0.14558 0.29537 0.1461 0.29629 0.14662 0.29699 C 0.14688 0.29768 0.14701 0.29861 0.14714 0.29907 C 0.1474 0.29953 0.14779 0.2993 0.14818 0.29953 C 0.1487 0.30023 0.14896 0.30092 0.14948 0.30185 L 0.14948 0.30278 " pathEditMode="relative" rAng="0" ptsTypes="AAAAAAAAAAAAAAAAAAAAAAAAAAAAAAAAAAAAAAAAAAAAAAAAAAAAAAAAAAAAAAAAAAAAAAAAAAAAAAAAAAAAAAAAA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509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1.45833E-6 0.00023 C 0.00651 0.00903 0.01341 0.01782 0.02031 0.02755 C 0.02057 0.02801 0.0207 0.02986 0.02109 0.03079 C 0.02265 0.03449 0.02448 0.03773 0.02604 0.04074 C 0.02838 0.04491 0.03073 0.04838 0.03294 0.05278 C 0.03971 0.0669 0.0362 0.06157 0.04062 0.075 C 0.04388 0.08449 0.04726 0.09005 0.05052 0.10046 C 0.05195 0.10532 0.05351 0.11134 0.05482 0.11713 C 0.05859 0.13287 0.05768 0.13032 0.06042 0.14375 C 0.06237 0.15347 0.05742 0.12338 0.06289 0.15671 C 0.06627 0.17801 0.06497 0.17315 0.06992 0.19977 C 0.07187 0.20926 0.07174 0.20949 0.07396 0.21875 C 0.07422 0.2206 0.07474 0.22245 0.07513 0.22407 C 0.0763 0.22755 0.07851 0.23426 0.07851 0.23472 L 0.07851 0.23426 " pathEditMode="relative" rAng="0" ptsTypes="AAAAAAAAAAAAAAAA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1173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-3.33333E-6 C 5E-6 -3.33333E-6 0.003 -3.33333E-6 0.00365 0.00023 C 0.00691 0.00232 0.00743 0.00463 0.01081 0.00857 C 0.01237 0.01088 0.01381 0.01227 0.01563 0.01297 C 0.01758 0.01528 0.02592 0.02408 0.02917 0.02616 C 0.03034 0.02755 0.03165 0.02824 0.03308 0.02871 C 0.03412 0.0301 0.03581 0.03148 0.03724 0.03241 C 0.03868 0.03311 0.03985 0.03311 0.04141 0.03311 C 0.04297 0.03357 0.04428 0.03473 0.04545 0.03519 C 0.04909 0.03588 0.04935 0.03519 0.05339 0.03727 C 0.05586 0.03866 0.05821 0.04051 0.06042 0.0426 C 0.06758 0.04653 0.06133 0.0426 0.06784 0.04653 C 0.07357 0.04977 0.06784 0.04769 0.07396 0.04908 C 0.08047 0.05301 0.07553 0.0507 0.08152 0.05301 L 0.09154 0.05903 C 0.10014 0.06713 0.09909 0.06713 0.10951 0.07269 L 0.11902 0.07778 C 0.12084 0.0794 0.12253 0.08195 0.12409 0.08426 C 0.12474 0.08473 0.12605 0.08542 0.12709 0.08658 C 0.12852 0.0882 0.12969 0.09121 0.13099 0.09236 C 0.13217 0.09352 0.1336 0.09352 0.13464 0.09491 C 0.13542 0.09584 0.14558 0.10602 0.14662 0.10695 L 0.14922 0.10741 C 0.15157 0.10926 0.15287 0.11065 0.15508 0.1125 C 0.15691 0.11482 0.15743 0.11644 0.16003 0.11783 C 0.16055 0.11829 0.16107 0.11829 0.16185 0.11898 C 0.16407 0.12084 0.1668 0.12454 0.16902 0.12547 L 0.17136 0.12593 L 0.17761 0.13172 C 0.17852 0.13218 0.18073 0.13334 0.18073 0.13403 C 0.18243 0.13704 0.18425 0.14051 0.18646 0.14329 C 0.19193 0.15116 0.18659 0.14422 0.19193 0.15116 C 0.19284 0.15255 0.19415 0.15394 0.19506 0.15486 C 0.19779 0.15811 0.2004 0.16088 0.20261 0.16343 C 0.20443 0.16505 0.20626 0.16598 0.20756 0.16852 C 0.2086 0.17084 0.21016 0.17246 0.21146 0.17477 C 0.21224 0.17547 0.21342 0.17616 0.21446 0.17662 C 0.21615 0.17848 0.22175 0.18357 0.22253 0.18565 C 0.22279 0.18588 0.22331 0.18727 0.22357 0.18773 C 0.22618 0.19236 0.22409 0.18727 0.22579 0.19144 C 0.2267 0.19561 0.22579 0.19236 0.22735 0.19491 C 0.22774 0.19491 0.228 0.19561 0.22813 0.19653 C 0.22839 0.19699 0.22891 0.19699 0.22917 0.19699 C 0.22917 0.19792 0.2293 0.19838 0.22956 0.19885 C 0.23021 0.19885 0.23047 0.19885 0.23073 0.19977 C 0.23243 0.20255 0.23321 0.20533 0.23503 0.20741 C 0.23672 0.20949 0.2392 0.21111 0.24128 0.21227 C 0.24206 0.21297 0.24258 0.21297 0.24323 0.21366 C 0.24844 0.21991 0.24284 0.21366 0.24805 0.21875 C 0.25209 0.22153 0.24714 0.21875 0.25079 0.22037 C 0.25105 0.22153 0.25131 0.22223 0.25157 0.22292 C 0.25183 0.22292 0.25209 0.22292 0.25222 0.22361 C 0.25248 0.22523 0.25222 0.22639 0.25248 0.22755 C 0.25274 0.22917 0.25365 0.23056 0.25365 0.23241 L 0.25639 0.22686 " pathEditMode="relative" rAng="0" ptsTypes="AAAAAAAAAAAAAAAAAAAAAAAAAAAAAAAAAAAAAAAAAAAAAAAAAAAAAAAA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1162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2.70833E-6 0.00023 C 0.01159 0.00139 0.02344 0.00254 0.03516 0.00509 C 0.05834 0.00995 0.08177 0.01528 0.10456 0.02292 C 0.1388 0.03403 0.17318 0.04352 0.20755 0.05625 C 0.28568 0.08565 0.2086 0.0544 0.27474 0.08866 C 0.28933 0.09606 0.30417 0.10162 0.31901 0.10926 C 0.32084 0.10995 0.32201 0.11204 0.32383 0.11319 C 0.32526 0.11412 0.32904 0.11551 0.32904 0.1162 L 0.32904 0.11551 " pathEditMode="relative" rAng="0" ptsTypes="AAAAAAAA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581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0.00023 C 0.00299 0.00139 0.00677 0.00231 0.00977 0.00463 C 0.01146 0.00602 0.01276 0.00903 0.01445 0.01018 C 0.01953 0.01389 0.02552 0.01505 0.03047 0.01898 L 0.06484 0.04537 C 0.06589 0.04838 0.06706 0.05116 0.06797 0.05417 C 0.0681 0.05509 0.0681 0.05625 0.06823 0.05741 C 0.0694 0.06389 0.06979 0.0662 0.07201 0.07176 C 0.07669 0.08426 0.07253 0.07268 0.07591 0.07986 C 0.07669 0.08125 0.07734 0.0831 0.07786 0.08449 C 0.07852 0.08565 0.07943 0.08657 0.07995 0.08773 C 0.08151 0.09051 0.08307 0.09352 0.08464 0.09653 C 0.0849 0.09722 0.08529 0.09815 0.08568 0.09884 C 0.08776 0.10463 0.0862 0.10231 0.08776 0.10463 L 0.08776 0.10486 " pathEditMode="relative" rAng="0" ptsTypes="AAAAAAAAAAAAAAAA">
                                      <p:cBhvr>
                                        <p:cTn id="1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523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3.95833E-6 0.00023 L 0.03997 0.02616 C 0.04466 0.03055 0.04961 0.0338 0.05481 0.03657 C 0.05807 0.03889 0.06158 0.04143 0.0651 0.04259 C 0.06836 0.04514 0.07135 0.04838 0.07461 0.04954 C 0.0806 0.05347 0.10065 0.06481 0.10872 0.06921 C 0.12968 0.07963 0.12864 0.07801 0.15599 0.08935 C 0.15924 0.09074 0.16276 0.09305 0.16614 0.09421 C 0.16914 0.09514 0.17213 0.09792 0.175 0.09815 C 0.17734 0.09884 0.1802 0.10023 0.18255 0.10093 C 0.18463 0.10185 0.18645 0.10278 0.18828 0.1044 C 0.19166 0.10579 0.19518 0.10833 0.19856 0.1088 C 0.20312 0.11111 0.20742 0.11273 0.21211 0.11389 C 0.2302 0.12292 0.20963 0.11505 0.22526 0.12083 C 0.22929 0.12292 0.23424 0.12361 0.23854 0.12616 C 0.2427 0.12893 0.24622 0.13102 0.25039 0.13356 C 0.25195 0.13426 0.25312 0.13472 0.25468 0.13588 C 0.25625 0.13727 0.25781 0.13727 0.25924 0.13796 C 0.26158 0.13866 0.26367 0.14074 0.26601 0.1419 C 0.27304 0.14699 0.27955 0.15324 0.28632 0.15833 C 0.29101 0.16157 0.29635 0.16551 0.30104 0.16875 C 0.30247 0.16968 0.3039 0.17037 0.30546 0.17106 C 0.3069 0.17292 0.30885 0.17407 0.31041 0.17454 C 0.31354 0.17755 0.31679 0.18055 0.31953 0.18241 C 0.33033 0.1912 0.33033 0.19236 0.3414 0.20486 C 0.34362 0.20718 0.35429 0.21968 0.35625 0.22315 C 0.35898 0.22708 0.36237 0.23194 0.36549 0.23727 C 0.36705 0.23958 0.36836 0.24213 0.36992 0.24375 C 0.37122 0.24606 0.37226 0.24768 0.37343 0.2493 C 0.37747 0.25741 0.37369 0.25162 0.37825 0.25741 C 0.37916 0.25972 0.3789 0.25903 0.3806 0.26366 C 0.38125 0.26574 0.3819 0.2669 0.38255 0.26898 C 0.3832 0.2706 0.38346 0.27199 0.38411 0.27384 C 0.3845 0.27778 0.3845 0.28241 0.38515 0.28634 C 0.38528 0.28843 0.38685 0.2912 0.38737 0.29236 C 0.38828 0.29491 0.38841 0.29745 0.38893 0.29861 C 0.38893 0.2993 0.38919 0.2993 0.38997 0.2993 L 0.38997 0.30162 " pathEditMode="relative" rAng="0" ptsTypes="AAAAAAAAAAAAAAAAAAAAAAAAAAAAAAAAAAAAAAA">
                                      <p:cBhvr>
                                        <p:cTn id="1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1506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2.91667E-6 0.00024 L 0.03711 0.02709 C 0.0418 0.0301 0.04584 0.03403 0.05117 0.03704 C 0.05443 0.03912 0.05756 0.04098 0.06081 0.04329 C 0.06407 0.04537 0.06706 0.04815 0.06966 0.04977 C 0.07565 0.05325 0.09453 0.06412 0.10248 0.06829 C 0.12214 0.07871 0.1211 0.07732 0.14701 0.08866 C 0.15039 0.09005 0.15339 0.09167 0.15677 0.09306 C 0.15964 0.09422 0.16237 0.09584 0.16537 0.097 C 0.16797 0.09769 0.16992 0.09815 0.1724 0.09908 C 0.17448 0.1 0.17631 0.10116 0.17813 0.10278 C 0.18125 0.10417 0.18451 0.10602 0.18724 0.10741 C 0.19193 0.1095 0.19597 0.11088 0.19987 0.1125 C 0.21745 0.12061 0.19831 0.11274 0.21289 0.11922 C 0.21693 0.12107 0.22188 0.12246 0.22552 0.12408 C 0.22917 0.12639 0.23256 0.12987 0.23646 0.13195 C 0.23815 0.13241 0.23933 0.13357 0.24063 0.13403 C 0.24219 0.13426 0.24375 0.13496 0.24492 0.13565 C 0.24727 0.13704 0.24948 0.1382 0.25183 0.13982 C 0.25782 0.14491 0.26446 0.15 0.27097 0.1551 C 0.27552 0.15857 0.28021 0.16135 0.2849 0.16528 C 0.28607 0.16621 0.28737 0.1676 0.28894 0.16875 C 0.2905 0.16991 0.29193 0.17107 0.29362 0.17176 C 0.29662 0.17477 0.29974 0.17686 0.30248 0.17894 C 0.31224 0.18797 0.31224 0.18889 0.32344 0.20116 C 0.32539 0.20348 0.33516 0.21575 0.33698 0.21875 C 0.33998 0.22315 0.34284 0.22755 0.34597 0.23241 C 0.34727 0.23473 0.34844 0.23727 0.35026 0.23982 C 0.35131 0.24144 0.35235 0.2426 0.35313 0.24445 C 0.35769 0.25186 0.35352 0.2463 0.35808 0.25186 C 0.35886 0.25487 0.3586 0.25417 0.36029 0.2588 C 0.36107 0.26019 0.36133 0.26158 0.36172 0.2632 C 0.36276 0.26482 0.36302 0.26621 0.36328 0.26829 C 0.36367 0.27269 0.36367 0.27686 0.36433 0.28102 C 0.36446 0.28287 0.36576 0.28565 0.36654 0.28704 C 0.36706 0.28889 0.36732 0.29075 0.36771 0.29283 C 0.36771 0.29306 0.36797 0.29283 0.36979 0.29329 L 0.36979 0.29468 " pathEditMode="relative" rAng="0" ptsTypes="AAAAAAAAAAAAAAAAAAAAAAAAAAAAAAAAAAAAAAA">
                                      <p:cBhvr>
                                        <p:cTn id="1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1472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1.48148E-6 L -0.00026 0.00023 C 0.01992 0.00463 0.04192 0.00417 0.06106 0.01481 C 0.06328 0.0162 0.06575 0.01736 0.06809 0.01875 C 0.07552 0.02407 0.08242 0.03102 0.09049 0.03518 C 0.10885 0.04467 0.12799 0.05116 0.14687 0.06018 C 0.15078 0.06204 0.15468 0.06435 0.15833 0.06713 C 0.20338 0.09768 0.1776 0.08287 0.19961 0.09491 C 0.20208 0.09907 0.20403 0.1037 0.20703 0.10764 C 0.26289 0.17361 0.22083 0.12222 0.25 0.15208 C 0.25898 0.16111 0.2677 0.1706 0.27643 0.17963 C 0.27994 0.18356 0.28294 0.18842 0.28698 0.19051 L 0.30625 0.20231 C 0.30794 0.20301 0.30937 0.20417 0.31093 0.20463 C 0.31432 0.20602 0.31757 0.20694 0.32096 0.20764 C 0.32851 0.21342 0.33489 0.21736 0.34088 0.22477 C 0.3427 0.22708 0.34427 0.22963 0.3457 0.23194 C 0.34596 0.23333 0.34583 0.23472 0.34648 0.23588 C 0.34687 0.23704 0.34895 0.23842 0.34895 0.23889 L 0.347 0.23518 " pathEditMode="relative" rAng="0" ptsTypes="AAAAAAAAAAAAAAAAAAAA">
                                      <p:cBhvr>
                                        <p:cTn id="1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1" y="1194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718 L 0.37578 -0.0208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-69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023 L 1.25E-6 0.00046 C 0.27526 0.24907 0.08776 0.06528 0.21042 0.20278 C 0.22812 0.22292 0.24609 0.24028 0.26289 0.2618 C 0.28685 0.2919 0.2888 0.29653 0.30156 0.32106 C 0.30273 0.32824 0.30143 0.32037 0.30612 0.33542 C 0.30625 0.33611 0.30625 0.33727 0.30638 0.33773 C 0.30742 0.33981 0.30833 0.33981 0.30976 0.34028 C 0.31146 0.34236 0.31002 0.34051 0.31172 0.34213 C 0.31367 0.34352 0.31549 0.34467 0.31758 0.34653 C 0.31575 0.34815 0.3168 0.34768 0.31471 0.34768 L 0.31901 0.34653 " pathEditMode="relative" rAng="0" ptsTypes="AAAAAAAAAAAA">
                                      <p:cBhvr>
                                        <p:cTn id="12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17361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1.45833E-6 0.00023 L 0.02318 0.0044 C 0.02435 0.00486 0.02578 0.00509 0.02682 0.00556 C 0.04023 0.01088 0.05377 0.01528 0.0668 0.02292 L 0.12422 0.05602 C 0.16575 0.07986 0.13242 0.05787 0.18815 0.09907 C 0.19401 0.10347 0.20234 0.10926 0.20664 0.11389 C 0.21914 0.12778 0.2181 0.12662 0.24557 0.14468 C 0.25052 0.14792 0.25573 0.15023 0.26081 0.15463 C 0.26627 0.15926 0.2707 0.16644 0.2763 0.17083 C 0.27786 0.17269 0.28034 0.17361 0.28242 0.17593 C 0.28463 0.1787 0.28646 0.18241 0.28854 0.18611 C 0.28919 0.18657 0.28945 0.18704 0.28997 0.1875 C 0.29206 0.18958 0.29596 0.19329 0.29596 0.19398 L 0.29596 0.19329 " pathEditMode="relative" rAng="0" ptsTypes="AAAAAAAAAAAAAAAA">
                                      <p:cBhvr>
                                        <p:cTn id="12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969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23 L 0.00039 0.00023 C 0.00442 0.00278 0.00898 0.00648 0.01354 0.01088 C 0.01406 0.01111 0.01445 0.01158 0.01523 0.01273 C 0.0194 0.01875 0.02369 0.02593 0.02799 0.03218 C 0.03606 0.04329 0.0444 0.05556 0.05299 0.06482 C 0.06237 0.07616 0.07252 0.08496 0.08229 0.0963 C 0.09817 0.11505 0.11484 0.14028 0.12799 0.16898 C 0.13112 0.17616 0.13398 0.18311 0.13711 0.18959 C 0.13763 0.19005 0.13789 0.19028 0.13841 0.19098 C 0.13997 0.19445 0.1414 0.19792 0.14309 0.20116 C 0.14609 0.2088 0.14961 0.21551 0.15234 0.22338 C 0.15403 0.22778 0.15559 0.23357 0.15768 0.23773 C 0.16106 0.24537 0.1651 0.25255 0.16836 0.26065 C 0.17018 0.26482 0.16914 0.2625 0.17148 0.26551 C 0.17343 0.27246 0.17343 0.27269 0.17643 0.28056 C 0.17708 0.28195 0.17786 0.28311 0.17851 0.28426 C 0.17968 0.28681 0.18125 0.28959 0.18242 0.29167 C 0.1832 0.29236 0.18359 0.29329 0.18424 0.29445 C 0.18437 0.29491 0.18554 0.29653 0.18554 0.29746 L 0.18554 0.29653 " pathEditMode="relative" rAng="0" ptsTypes="AAAAAAAAAAAAAAAAAAAAA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1486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4.07407E-6 L 0.00091 4.07407E-6 C 0.00508 0.00301 0.00925 0.00648 0.01367 0.01018 C 0.02292 0.01666 0.02852 0.01875 0.03659 0.02754 C 0.0405 0.03125 0.04336 0.0375 0.0474 0.04097 C 0.07266 0.06319 0.04466 0.03865 0.06289 0.05393 C 0.06537 0.05601 0.06784 0.05833 0.07032 0.06041 C 0.07735 0.06597 0.08386 0.06967 0.09102 0.07384 C 0.09388 0.07569 0.09662 0.07685 0.09961 0.07801 C 0.11328 0.08472 0.09271 0.07384 0.11433 0.08518 C 0.11693 0.0868 0.11953 0.08796 0.12201 0.08958 C 0.12513 0.09189 0.12839 0.09398 0.13138 0.09722 C 0.13295 0.09861 0.13425 0.10069 0.13568 0.10208 C 0.13907 0.10601 0.14206 0.10972 0.14558 0.11273 C 0.14688 0.11388 0.14818 0.11481 0.14935 0.11574 C 0.15443 0.1199 0.14961 0.11666 0.15795 0.12245 C 0.16276 0.12615 0.16758 0.12939 0.1724 0.13287 C 0.17344 0.13356 0.17461 0.13379 0.17552 0.13495 C 0.18216 0.14213 0.17253 0.13171 0.17891 0.13796 C 0.18164 0.14051 0.18399 0.14398 0.18711 0.14583 C 0.18985 0.14722 0.19284 0.14861 0.19558 0.15023 C 0.19779 0.15138 0.19974 0.15254 0.20183 0.15347 C 0.20443 0.15509 0.22539 0.16481 0.23242 0.16898 C 0.23308 0.16944 0.23386 0.17037 0.23438 0.17106 C 0.23555 0.17129 0.23685 0.17176 0.23802 0.17268 C 0.24193 0.17569 0.24037 0.17476 0.24388 0.17824 C 0.25365 0.18865 0.23542 0.16921 0.24844 0.18217 C 0.24922 0.18333 0.25 0.18426 0.25078 0.18541 C 0.25104 0.18588 0.25144 0.18611 0.25157 0.18634 C 0.25209 0.18703 0.25248 0.18796 0.253 0.18865 C 0.25391 0.18981 0.25417 0.19027 0.25508 0.1912 C 0.25612 0.19467 0.25508 0.19189 0.25782 0.19583 C 0.25834 0.19629 0.25873 0.19699 0.25912 0.19745 C 0.25938 0.19791 0.25977 0.19814 0.26016 0.19861 C 0.26068 0.19907 0.26107 0.19953 0.26159 0.20023 C 0.26354 0.20301 0.26289 0.20254 0.26407 0.20254 L 0.26407 0.20301 " pathEditMode="relative" rAng="0" ptsTypes="AAAAAAAAAAAAAAAAAAAAAAAAAAAAAAAAAAAAA">
                                      <p:cBhvr>
                                        <p:cTn id="12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1013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0.00024 L 1.38778E-17 0.00092 C 0.01979 -0.00533 0.00273 -0.00139 0.04766 0.00509 C 0.05143 0.00509 0.05534 0.00578 0.05898 0.00578 L 0.09909 0.01226 C 0.10221 0.01365 0.10521 0.01412 0.10859 0.01458 L 0.13034 0.0199 C 0.16224 0.02523 0.15872 0.0243 0.18698 0.02731 C 0.19297 0.02986 0.19909 0.03055 0.20508 0.03217 C 0.20599 0.03217 0.20677 0.03287 0.20781 0.03287 C 0.21406 0.03402 0.22057 0.03449 0.22708 0.03634 C 0.23945 0.04166 0.24115 0.04236 0.25508 0.04699 C 0.25573 0.04814 0.2569 0.04814 0.25781 0.04814 C 0.26107 0.0493 0.26419 0.05092 0.26771 0.05138 C 0.27214 0.05277 0.27669 0.05347 0.28112 0.05509 C 0.28685 0.05648 0.29258 0.05856 0.29805 0.06111 C 0.30182 0.06226 0.29896 0.06157 0.30273 0.06412 C 0.30768 0.06689 0.31276 0.07037 0.31823 0.07245 C 0.32305 0.07453 0.32826 0.075 0.33333 0.07731 C 0.33893 0.08032 0.34479 0.08356 0.34974 0.0875 C 0.35169 0.08935 0.35339 0.09097 0.35547 0.09236 C 0.35951 0.09398 0.36784 0.09814 0.36784 0.09861 C 0.37109 0.10138 0.37409 0.10439 0.37734 0.1081 C 0.38034 0.10972 0.38385 0.11226 0.38659 0.11527 C 0.38724 0.11574 0.38698 0.11689 0.38711 0.11805 C 0.38867 0.12523 0.38867 0.12152 0.38867 0.12523 L 0.38867 0.12662 " pathEditMode="relative" rAng="0" ptsTypes="AAAAAAAAAAAAAAAAAAAAAAAAAAA">
                                      <p:cBhvr>
                                        <p:cTn id="13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6227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1.85185E-6 L 0.00091 -0.00023 C 0.0069 -0.00023 0.01289 -0.00046 0.01914 -0.00046 C 0.03255 -0.0007 0.04049 -0.0007 0.05208 -0.00093 C 0.05755 -0.00116 0.06171 -0.00139 0.06757 -0.00139 C 0.1039 -0.00232 0.06354 -0.00139 0.08984 -0.00185 C 0.09349 -0.00209 0.097 -0.00209 0.10052 -0.00209 C 0.11067 -0.00232 0.11992 -0.00255 0.1302 -0.00255 C 0.13437 -0.00255 0.13828 -0.00278 0.14244 -0.00278 C 0.16224 -0.00301 0.13268 -0.00255 0.16354 -0.00301 C 0.16744 -0.00301 0.17109 -0.00301 0.17461 -0.00301 C 0.17929 -0.00324 0.18385 -0.00324 0.18815 -0.00324 C 0.19036 -0.00347 0.19218 -0.00347 0.19427 -0.00347 C 0.19908 -0.00371 0.20338 -0.00371 0.20859 -0.00394 C 0.21028 -0.00394 0.21211 -0.00394 0.2138 -0.00394 C 0.22109 -0.00417 0.21419 -0.00394 0.2263 -0.00417 C 0.2332 -0.0044 0.2401 -0.0044 0.24713 -0.0044 C 0.24843 -0.00463 0.25026 -0.00463 0.25156 -0.00463 C 0.26106 -0.00486 0.24726 -0.0044 0.25625 -0.00463 C 0.26028 -0.00486 0.26354 -0.00486 0.2681 -0.00486 C 0.27213 -0.00509 0.2763 -0.00509 0.28033 -0.00509 C 0.28333 -0.00509 0.28632 -0.00509 0.28919 -0.00509 C 0.2931 -0.00533 0.32317 -0.00556 0.3332 -0.00579 C 0.33411 -0.00579 0.33515 -0.00579 0.33606 -0.00579 C 0.33763 -0.00579 0.33945 -0.00579 0.34114 -0.00579 C 0.34674 -0.00602 0.34453 -0.00602 0.34948 -0.00602 C 0.36354 -0.00625 0.3375 -0.00579 0.35612 -0.00625 C 0.35729 -0.00625 0.35846 -0.00625 0.3595 -0.00625 C 0.36002 -0.00625 0.36041 -0.00625 0.36054 -0.00625 C 0.36132 -0.00625 0.36198 -0.00625 0.36263 -0.00625 C 0.36393 -0.00648 0.36445 -0.00648 0.36575 -0.00648 C 0.36718 -0.00648 0.36575 -0.00648 0.36953 -0.00648 C 0.37031 -0.00671 0.37083 -0.00671 0.37161 -0.00671 C 0.372 -0.00671 0.37239 -0.00671 0.37304 -0.00671 C 0.37382 -0.00671 0.37421 -0.00671 0.375 -0.00671 C 0.37786 -0.00671 0.37695 -0.00671 0.37864 -0.00671 L 0.37864 -0.00648 " pathEditMode="relative" rAng="0" ptsTypes="AAAAAAAAAAAAAAAAAAAAAAAAAAAAAAAAAAAAA">
                                      <p:cBhvr>
                                        <p:cTn id="13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347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6.25E-7 0.00023 L 0.06615 0.00023 C 0.0694 0.00023 0.07253 0.00208 0.07578 0.00254 C 0.08008 0.0037 0.08451 0.00463 0.08893 0.00486 C 0.103 0.00555 0.11719 0.00532 0.13125 0.00532 L 0.15925 0.00902 C 0.16198 0.00926 0.16471 0.01018 0.16745 0.01065 C 0.16979 0.01088 0.1724 0.01111 0.17487 0.01157 C 0.17578 0.01157 0.17656 0.01227 0.17734 0.01227 C 0.1832 0.01365 0.19492 0.01597 0.19492 0.0162 C 0.19818 0.01713 0.20143 0.01852 0.20456 0.0199 C 0.20521 0.02014 0.20586 0.02106 0.20677 0.02106 C 0.20951 0.02222 0.21224 0.02268 0.21497 0.02338 C 0.21641 0.02361 0.21771 0.02384 0.21914 0.0243 C 0.2207 0.02477 0.22227 0.02546 0.22383 0.02569 C 0.22565 0.02662 0.22747 0.02731 0.2293 0.02801 C 0.23164 0.02847 0.23385 0.02893 0.2362 0.0294 C 0.23685 0.02963 0.2375 0.03009 0.23802 0.03078 C 0.24089 0.03217 0.24349 0.03402 0.24635 0.03541 C 0.25313 0.03796 0.25 0.03703 0.2556 0.03842 C 0.26042 0.04166 0.25573 0.03889 0.26198 0.04097 C 0.26406 0.04166 0.26615 0.04282 0.26836 0.04398 C 0.28034 0.04791 0.27188 0.04421 0.27852 0.04722 C 0.27943 0.04838 0.28047 0.04953 0.28151 0.05023 C 0.28307 0.05162 0.28477 0.05277 0.28646 0.05347 C 0.28672 0.05347 0.28698 0.0537 0.28724 0.05393 C 0.28802 0.05463 0.28867 0.05532 0.28945 0.05602 C 0.2905 0.05879 0.28932 0.05648 0.29193 0.05833 C 0.29232 0.05856 0.29271 0.05902 0.29297 0.05972 L 0.29336 0.06088 L 0.29336 0.06157 " pathEditMode="relative" rAng="0" ptsTypes="AAAAAAAAAAAAAAAAAAAAAAAAAAAAAAAA">
                                      <p:cBhvr>
                                        <p:cTn id="13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3079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4 L 0.00013 4.81481E-6 C 0.05612 0.00416 0.11355 -0.00024 0.17045 4.81481E-6 C 0.17084 4.81481E-6 0.17123 4.81481E-6 0.17175 0.00023 C 0.17318 0.00046 0.17409 0.00092 0.17539 0.00115 C 0.17969 0.00185 0.17969 0.00208 0.1849 0.00324 C 0.1849 0.00347 0.19284 0.00509 0.19284 0.00532 C 0.19597 0.00578 0.19766 0.00578 0.20065 0.00625 C 0.20222 0.00671 0.20326 0.00671 0.20443 0.00671 C 0.20756 0.00717 0.20912 0.0074 0.21237 0.0081 C 0.21355 0.00833 0.21485 0.00833 0.21602 0.00833 C 0.21654 0.00856 0.21745 0.00879 0.2181 0.00879 C 0.21954 0.00902 0.22344 0.00949 0.22422 0.00949 C 0.22513 0.00972 0.22605 0.00995 0.22709 0.01018 C 0.23138 0.01111 0.23034 0.01203 0.23724 0.01273 C 0.23855 0.01273 0.23972 0.01296 0.24089 0.01319 C 0.25222 0.01435 0.24037 0.01319 0.24974 0.01388 C 0.25222 0.01435 0.25547 0.01504 0.25795 0.01504 C 0.26029 0.0155 0.26289 0.01574 0.2655 0.0162 L 0.26745 0.01666 C 0.26784 0.01666 0.26836 0.01666 0.26901 0.01666 C 0.27084 0.01666 0.27266 0.01689 0.27461 0.01689 C 0.27526 0.01736 0.27631 0.01759 0.27709 0.01759 C 0.27787 0.01759 0.27852 0.01782 0.27917 0.01805 C 0.28008 0.01805 0.2806 0.01828 0.28112 0.01828 C 0.28204 0.01828 0.28256 0.01851 0.28295 0.01851 C 0.28347 0.01898 0.28438 0.01898 0.28516 0.01921 C 0.28581 0.01944 0.28633 0.01944 0.28672 0.01967 C 0.28868 0.02013 0.28776 0.02013 0.29024 0.0206 C 0.29141 0.02106 0.29219 0.02106 0.29297 0.02106 C 0.29323 0.02129 0.29349 0.02152 0.29362 0.02152 C 0.2948 0.02199 0.29571 0.02199 0.29636 0.02222 C 0.29688 0.02222 0.29766 0.02222 0.29857 0.02222 C 0.30287 0.02268 0.30717 0.02245 0.31159 0.02268 L 0.32644 0.02314 C 0.32787 0.02314 0.3293 0.02337 0.3306 0.02361 C 0.33243 0.02361 0.33347 0.02384 0.33529 0.02407 C 0.33946 0.0243 0.34375 0.0243 0.34818 0.0243 C 0.34948 0.02453 0.35052 0.02453 0.35131 0.025 C 0.35222 0.025 0.35352 0.02523 0.35456 0.02523 C 0.36042 0.02615 0.36055 0.02569 0.36563 0.02569 L 0.36563 0.02615 " pathEditMode="relative" rAng="0" ptsTypes="AAAAAAAAAAAAAAAAAAAAAAAAAAAAAAAAAAAAAAAAAA">
                                      <p:cBhvr>
                                        <p:cTn id="13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131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25 -2.96296E-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1.875E-6 0.00069 C 0.00065 -0.00139 0.00143 -0.00347 0.00247 -0.00278 C 0.0056 -0.00209 0.00859 -0.0007 0.01159 0.00393 C 0.01445 0.00879 0.02109 0.02014 0.02474 0.02106 C 0.03229 0.02361 0.04023 0.0243 0.04805 0.02569 C 0.05247 0.02778 0.05716 0.02916 0.06185 0.03241 C 0.06354 0.03379 0.06549 0.03866 0.06732 0.0412 C 0.06849 0.04329 0.07031 0.04491 0.07187 0.04676 C 0.07226 0.04745 0.07278 0.04884 0.07318 0.05 C 0.07526 0.05301 0.07721 0.05625 0.07903 0.05833 C 0.08034 0.05949 0.08151 0.06018 0.08294 0.06111 C 0.08489 0.06366 0.08724 0.06643 0.08945 0.06829 C 0.09544 0.07454 0.09271 0.07129 0.09922 0.0787 C 0.10039 0.08009 0.10156 0.08148 0.1026 0.08264 L 0.10768 0.08889 C 0.10924 0.09028 0.11015 0.09305 0.11185 0.09444 C 0.11315 0.0956 0.11484 0.09491 0.11627 0.0956 C 0.11666 0.09699 0.11693 0.09838 0.11732 0.09838 C 0.12044 0.10324 0.12344 0.10324 0.1263 0.10995 C 0.13008 0.11944 0.1263 0.11134 0.13385 0.12014 C 0.13476 0.12153 0.13541 0.12338 0.13659 0.12407 C 0.13906 0.12754 0.14036 0.12754 0.14284 0.12893 L 0.14609 0.13449 C 0.14674 0.13495 0.14726 0.13634 0.14752 0.13704 C 0.15508 0.14583 0.14765 0.13495 0.15325 0.14329 C 0.15351 0.14329 0.15377 0.14398 0.15403 0.14444 C 0.15495 0.14722 0.15586 0.15069 0.15664 0.15278 C 0.15859 0.15741 0.16068 0.16018 0.16276 0.16435 C 0.16419 0.16759 0.16562 0.17153 0.16719 0.17569 C 0.16849 0.17916 0.16966 0.18518 0.17109 0.18727 L 0.17956 0.20023 L 0.18177 0.20278 C 0.18216 0.20347 0.18242 0.20347 0.18294 0.2044 C 0.18346 0.20579 0.18398 0.20648 0.18437 0.20764 C 0.18489 0.20833 0.18528 0.20833 0.18568 0.20903 C 0.18646 0.20972 0.18724 0.21041 0.18776 0.21157 C 0.18854 0.21319 0.18971 0.21458 0.19023 0.21574 C 0.19062 0.21643 0.19075 0.21643 0.19088 0.21713 C 0.19101 0.21782 0.19114 0.21852 0.19166 0.21921 L 0.19166 0.22014 " pathEditMode="relative" rAng="0" ptsTypes="AAAAAAAAAAAAAAAAAAAAAAAAAAAAAAAAAAAAAAAAA">
                                      <p:cBhvr>
                                        <p:cTn id="14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085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47 L -1.66667E-6 -0.00023 C 0.00013 -0.00209 0.00104 -0.00278 0.00195 -0.00278 C 0.00495 -0.00278 0.00755 -0.00186 0.01042 0.00277 C 0.01302 0.00671 0.01927 0.01643 0.0224 0.01713 C 0.0293 0.02014 0.03698 0.0206 0.04414 0.02129 C 0.04818 0.02361 0.05248 0.0243 0.05677 0.02777 C 0.05834 0.02847 0.06003 0.03287 0.06185 0.03472 C 0.06289 0.03657 0.06459 0.03796 0.06615 0.03935 C 0.06641 0.04004 0.06693 0.0412 0.06719 0.04213 C 0.06914 0.04514 0.07084 0.04745 0.07266 0.04953 C 0.07396 0.05092 0.075 0.05185 0.07617 0.05208 C 0.07813 0.05439 0.08034 0.05694 0.08242 0.05879 C 0.08802 0.06412 0.08542 0.06134 0.09141 0.06736 C 0.09232 0.06898 0.09349 0.0699 0.09453 0.07106 L 0.09896 0.07569 C 0.10052 0.07754 0.10156 0.07986 0.10261 0.08078 C 0.1043 0.08217 0.10573 0.08194 0.10703 0.08217 C 0.10755 0.0831 0.10781 0.08426 0.10781 0.08472 C 0.11094 0.08865 0.1138 0.08865 0.11641 0.0949 C 0.11992 0.10254 0.11641 0.09514 0.12331 0.10347 C 0.12409 0.10463 0.12461 0.10602 0.12578 0.10694 C 0.12813 0.10926 0.12943 0.10926 0.13177 0.11134 L 0.13464 0.11527 C 0.13516 0.11574 0.13568 0.11759 0.13607 0.11828 C 0.1431 0.12592 0.13607 0.11574 0.14154 0.12361 C 0.14154 0.12407 0.14167 0.12407 0.1418 0.12453 C 0.14271 0.12662 0.14362 0.12986 0.14453 0.13125 C 0.14623 0.13495 0.14818 0.13796 0.15013 0.14166 C 0.15143 0.14444 0.15261 0.14791 0.15404 0.15162 C 0.15547 0.15463 0.15638 0.15949 0.15781 0.16088 L 0.1655 0.17291 L 0.16771 0.175 C 0.1681 0.17546 0.16823 0.17546 0.16862 0.17615 C 0.16927 0.17731 0.16966 0.17801 0.16992 0.17893 C 0.17044 0.18032 0.17097 0.18032 0.17123 0.18055 C 0.17188 0.18102 0.17266 0.18148 0.17331 0.18264 C 0.17396 0.18379 0.17513 0.18518 0.17539 0.18611 C 0.17591 0.1868 0.17604 0.1868 0.17617 0.18727 C 0.1763 0.18819 0.17643 0.18842 0.17709 0.18889 L 0.17709 0.19097 " pathEditMode="relative" rAng="0" ptsTypes="AAAAAAAAAAAAAAAAAAAAAAAAAAAAAAAAAAAAAAAAA"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9444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92 L -1.66667E-6 -0.00069 C -1.66667E-6 -0.00139 0.00104 -0.00139 0.00222 -0.00139 C 0.00638 -0.00139 0.01029 -0.00139 0.01432 0.00047 C 0.0181 0.00255 0.02669 0.00648 0.03112 0.00695 C 0.04089 0.0081 0.05182 0.00834 0.06198 0.00834 C 0.06784 0.00996 0.07383 0.00996 0.07995 0.01158 C 0.08216 0.01204 0.08477 0.01389 0.08711 0.01459 C 0.08854 0.01598 0.09076 0.01644 0.0931 0.0169 C 0.09362 0.01736 0.0944 0.0176 0.09453 0.01829 C 0.0974 0.01945 0.10013 0.0206 0.10261 0.02153 C 0.10443 0.02199 0.1056 0.02223 0.10755 0.02246 C 0.11016 0.02385 0.11341 0.02454 0.11641 0.02547 C 0.12448 0.02801 0.12084 0.02685 0.12904 0.02917 C 0.13047 0.03033 0.13177 0.03056 0.13373 0.03102 L 0.13985 0.03357 C 0.14206 0.03403 0.14336 0.03519 0.14492 0.03542 C 0.1474 0.03611 0.14935 0.03588 0.15104 0.03611 C 0.15182 0.03704 0.15222 0.03727 0.15222 0.0375 C 0.15664 0.03889 0.16081 0.03889 0.16445 0.0419 C 0.16953 0.04537 0.16445 0.04213 0.17435 0.0456 C 0.17539 0.0463 0.17617 0.04676 0.17774 0.04676 C 0.18112 0.04861 0.18307 0.04861 0.1862 0.04908 L 0.19024 0.05139 C 0.19115 0.05139 0.19206 0.05209 0.19232 0.05255 C 0.20195 0.05602 0.19232 0.05139 0.20013 0.05463 C 0.20013 0.0551 0.20052 0.0551 0.20052 0.05533 C 0.20182 0.05625 0.203 0.05741 0.20443 0.05834 C 0.2069 0.06019 0.20951 0.06065 0.21185 0.06273 C 0.21432 0.06412 0.21589 0.06574 0.21797 0.06736 C 0.21992 0.06922 0.22149 0.07084 0.22318 0.07199 L 0.23412 0.07685 L 0.23737 0.07778 C 0.23763 0.07801 0.23802 0.07801 0.23854 0.07824 C 0.23959 0.07894 0.23998 0.07963 0.2405 0.07986 C 0.24089 0.08033 0.24193 0.08033 0.24232 0.08033 C 0.24336 0.08056 0.24427 0.08079 0.24518 0.08125 C 0.24623 0.08148 0.24779 0.08264 0.24818 0.0831 C 0.24883 0.08357 0.24896 0.08357 0.24909 0.08357 C 0.24935 0.08357 0.24948 0.0838 0.25104 0.08403 L 0.25104 0.08588 " pathEditMode="relative" rAng="0" ptsTypes="AAAAAAAAAAAAAAAAAAAAAAAAAAAAAAAAAAAAAAAAA">
                                      <p:cBhvr>
                                        <p:cTn id="14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430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92 L -4.16667E-7 -0.00069 C -4.16667E-7 -0.00092 0.00104 -0.00092 0.0026 -0.00092 C 0.00729 -0.00092 0.01133 -0.00092 0.01589 -4.81481E-6 C 0.02005 0.00116 0.02969 0.00325 0.03425 0.00348 C 0.04492 0.00394 0.05716 0.00417 0.06823 0.00417 C 0.07448 0.00487 0.08099 0.0051 0.08763 0.00579 C 0.09037 0.00602 0.09297 0.00695 0.09557 0.00741 C 0.09727 0.00788 0.09961 0.00834 0.10234 0.00857 C 0.10273 0.0088 0.10339 0.00903 0.10378 0.00926 C 0.1069 0.01019 0.10951 0.01042 0.11263 0.01112 C 0.11471 0.01135 0.11602 0.01135 0.11823 0.01158 C 0.12109 0.01227 0.12461 0.0125 0.12773 0.0132 C 0.13685 0.01413 0.13255 0.01366 0.1418 0.01505 C 0.14323 0.01528 0.14479 0.01575 0.14662 0.01575 L 0.15339 0.01713 C 0.15599 0.0176 0.15755 0.01806 0.15885 0.01852 C 0.16146 0.01875 0.1638 0.01852 0.16602 0.01875 C 0.16667 0.01899 0.16719 0.01922 0.16719 0.01945 C 0.17201 0.02014 0.1763 0.02014 0.18047 0.02153 C 0.18607 0.02362 0.18047 0.02153 0.19115 0.02362 C 0.19232 0.02385 0.19336 0.02431 0.19492 0.02431 C 0.1987 0.025 0.20078 0.025 0.2043 0.02547 L 0.20859 0.02663 C 0.20977 0.02663 0.21081 0.02686 0.2112 0.02732 C 0.22175 0.02894 0.2112 0.02663 0.21953 0.02825 C 0.21953 0.02848 0.21992 0.02825 0.21992 0.02871 C 0.22175 0.02917 0.22266 0.02987 0.22435 0.03033 C 0.22708 0.03102 0.22982 0.03172 0.23281 0.03264 C 0.23516 0.03311 0.23672 0.03403 0.23932 0.03473 C 0.24115 0.03565 0.2431 0.03681 0.24479 0.03727 L 0.25703 0.04005 L 0.26042 0.04051 C 0.26081 0.04051 0.2612 0.04051 0.26172 0.04051 C 0.26302 0.04098 0.26367 0.04144 0.26393 0.04167 C 0.26445 0.04167 0.2655 0.04167 0.26589 0.04167 C 0.26706 0.04167 0.26784 0.0419 0.26901 0.04213 C 0.27018 0.04237 0.27175 0.04283 0.2724 0.04306 C 0.27331 0.04329 0.27357 0.04329 0.2737 0.04352 C 0.27396 0.04352 0.27409 0.04352 0.27539 0.04375 L 0.27539 0.04468 " pathEditMode="relative" rAng="0" ptsTypes="AAAAAAAAAAAAAAAAAAAAAAAAAAAAAAAAAAAAAAAAA">
                                      <p:cBhvr>
                                        <p:cTn id="14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226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1.66667E-6 0.00069 L 0.03399 0.0331 C 0.03828 0.03773 0.04219 0.04144 0.04675 0.04468 C 0.04961 0.04769 0.05248 0.05046 0.05547 0.05301 C 0.05834 0.05602 0.06081 0.05833 0.0638 0.06134 C 0.06875 0.06759 0.08594 0.08032 0.09297 0.08542 C 0.11081 0.10023 0.1099 0.09653 0.13307 0.11134 C 0.13633 0.11273 0.13906 0.11551 0.14206 0.11667 C 0.14453 0.11852 0.14714 0.12107 0.14961 0.12107 C 0.15182 0.12407 0.15404 0.12407 0.15625 0.12546 C 0.15781 0.12685 0.15951 0.12801 0.16107 0.12963 C 0.16419 0.13264 0.16693 0.13565 0.16992 0.13565 C 0.17357 0.13796 0.17735 0.14074 0.18138 0.14236 C 0.19701 0.15208 0.1793 0.14375 0.19258 0.15093 C 0.1961 0.1537 0.20065 0.1537 0.20404 0.15648 C 0.20742 0.15926 0.21068 0.16458 0.21406 0.16667 C 0.21537 0.16829 0.21641 0.16829 0.21771 0.16921 C 0.21927 0.1706 0.22057 0.1706 0.22175 0.1706 C 0.2237 0.17407 0.22578 0.17639 0.22761 0.17639 C 0.23347 0.18333 0.23906 0.19097 0.24505 0.1963 C 0.24909 0.20093 0.25352 0.20486 0.25755 0.2088 C 0.25873 0.21204 0.26016 0.21204 0.26133 0.21343 C 0.26276 0.21435 0.26419 0.21759 0.26537 0.21875 C 0.26823 0.22176 0.27097 0.22454 0.27357 0.22732 C 0.28255 0.23912 0.28255 0.23982 0.29219 0.25602 C 0.29427 0.25857 0.303 0.27454 0.30469 0.27685 C 0.30729 0.28472 0.3099 0.28958 0.31276 0.29514 C 0.31393 0.29977 0.31511 0.30139 0.31654 0.3044 C 0.31758 0.30718 0.31849 0.3081 0.31927 0.31157 C 0.32331 0.32176 0.31966 0.31574 0.3237 0.32176 C 0.32435 0.32407 0.32409 0.32407 0.32565 0.32963 C 0.32617 0.33079 0.32669 0.33449 0.32709 0.33519 C 0.328 0.33681 0.32826 0.33796 0.32878 0.34097 C 0.32904 0.34838 0.32904 0.3537 0.32956 0.35764 C 0.32969 0.36088 0.33099 0.36343 0.33164 0.36551 C 0.33216 0.36782 0.33229 0.37107 0.33281 0.37338 C 0.33281 0.375 0.33307 0.37338 0.33386 0.37338 L 0.33386 0.37755 " pathEditMode="relative" rAng="0" ptsTypes="AAAAAAAAAAAAAAAAAAAAAAAAAAAAAAAAAAAAAAA">
                                      <p:cBhvr>
                                        <p:cTn id="14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46 L -2.70833E-6 1.85185E-6 C 0.00755 -0.00301 0.01602 -0.00232 0.02318 -0.00741 C 0.03047 -0.0125 0.0181 -0.00417 0.0392 -0.01644 C 0.07461 -0.03727 0.03946 -0.01713 0.07175 -0.03796 C 0.08229 -0.04491 0.09284 -0.05046 0.10313 -0.05741 C 0.10795 -0.06042 0.11276 -0.06366 0.11758 -0.06667 C 0.1181 -0.06736 0.11888 -0.0669 0.11953 -0.06759 C 0.12344 -0.06968 0.12722 -0.07222 0.13099 -0.07523 C 0.13138 -0.07546 0.13164 -0.07616 0.13216 -0.07639 C 0.14011 -0.08148 0.14844 -0.08542 0.15625 -0.09097 C 0.15977 -0.09352 0.16354 -0.0963 0.16706 -0.09861 C 0.18047 -0.10718 0.17956 -0.10509 0.19414 -0.11412 L 0.22956 -0.13496 C 0.23425 -0.13773 0.23907 -0.14028 0.24362 -0.14329 C 0.25469 -0.1507 0.25039 -0.14861 0.25547 -0.15093 C 0.26315 -0.15718 0.26823 -0.16158 0.27591 -0.16945 C 0.278 -0.17153 0.28034 -0.17338 0.28229 -0.17593 C 0.28763 -0.18195 0.2931 -0.1882 0.29818 -0.19491 C 0.30104 -0.19815 0.30391 -0.20093 0.30651 -0.20509 C 0.30964 -0.21042 0.31315 -0.21528 0.31615 -0.22107 L 0.32461 -0.23773 L 0.32761 -0.24329 C 0.32839 -0.24468 0.3319 -0.25185 0.33242 -0.25278 C 0.3336 -0.25463 0.3349 -0.25648 0.33568 -0.25857 C 0.33646 -0.25972 0.33685 -0.26065 0.33724 -0.26181 C 0.33763 -0.2625 0.33815 -0.26296 0.33841 -0.26366 C 0.33998 -0.2669 0.33828 -0.26459 0.34024 -0.2669 C 0.34115 -0.2713 0.33998 -0.26574 0.34167 -0.2713 C 0.34297 -0.27477 0.34154 -0.27222 0.34271 -0.27361 L 0.34271 -0.27338 " pathEditMode="relative" rAng="0" ptsTypes="AAAAAAAAAAAAAAAAAAAAAAAAAAAAAAA">
                                      <p:cBhvr>
                                        <p:cTn id="1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-1363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278 L -1.66667E-6 -0.00232 L 0.00195 -0.00278 C 0.00248 -0.00371 0.00313 -0.0044 0.00391 -0.0044 C 0.00716 -0.0044 0.01029 -0.00371 0.01354 -0.00278 C 0.01758 -0.00278 0.01888 -0.00232 0.0237 -0.00232 L 0.08125 -0.0007 L 0.12201 -0.00023 L 0.13125 0.00069 L 0.13919 0.00231 L 0.15495 0.00393 L 0.18125 0.00231 C 0.18516 0.00185 0.18815 -0.00186 0.19141 -0.00278 C 0.1944 -0.00278 0.19753 -0.00278 0.20065 -0.00278 L 0.22761 -0.0044 L 0.25547 -0.00741 L 0.27695 -0.00787 C 0.303 -0.01181 0.2793 -0.0088 0.32188 -0.0125 C 0.32409 -0.01343 0.32643 -0.01343 0.32904 -0.01343 C 0.33073 -0.01389 0.33242 -0.01436 0.33438 -0.01436 C 0.35378 -0.01482 0.35 -0.01482 0.36016 -0.01482 L 0.36107 -0.01482 " pathEditMode="relative" rAng="0" ptsTypes="AAAAAAAAAAAAAAAAAAAAAA">
                                      <p:cBhvr>
                                        <p:cTn id="1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-278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5E-6 0.00023 C 0.00339 0.00023 0.00873 0.00046 0.01264 0.00162 C 0.01316 0.00185 0.01381 0.00231 0.0142 0.00254 C 0.01589 0.00301 0.01915 0.00416 0.02058 0.0044 C 0.0211 0.00486 0.02162 0.00509 0.02227 0.00532 C 0.02448 0.00602 0.0267 0.00625 0.02891 0.00741 C 0.02969 0.00764 0.03047 0.00787 0.03126 0.0081 C 0.03178 0.00833 0.03243 0.00879 0.03308 0.00903 C 0.03412 0.00949 0.03529 0.00972 0.03633 0.00995 C 0.04011 0.01227 0.03542 0.00949 0.04089 0.0118 C 0.04141 0.01204 0.04206 0.0125 0.04258 0.01273 C 0.04323 0.01319 0.04402 0.01342 0.04493 0.01366 C 0.04532 0.01412 0.04597 0.01481 0.04649 0.01504 C 0.04818 0.01597 0.05027 0.01643 0.05209 0.0169 L 0.05482 0.01805 C 0.05573 0.01875 0.05652 0.01944 0.05717 0.01991 C 0.05808 0.02037 0.05899 0.02037 0.06003 0.0206 C 0.06068 0.02083 0.06133 0.02153 0.06159 0.02176 C 0.06251 0.02222 0.06342 0.02245 0.0642 0.02268 C 0.0655 0.02384 0.0668 0.02569 0.06849 0.02639 L 0.07318 0.02824 C 0.07618 0.03403 0.07318 0.02916 0.07709 0.03264 C 0.07748 0.03287 0.078 0.03379 0.07865 0.03426 C 0.07917 0.03472 0.07995 0.03495 0.08034 0.03541 C 0.08165 0.03727 0.08217 0.03842 0.08386 0.04004 C 0.08425 0.04028 0.08503 0.04051 0.08555 0.04074 C 0.08594 0.04166 0.08672 0.04305 0.08711 0.04375 C 0.0879 0.04467 0.08881 0.04491 0.08946 0.04583 C 0.09011 0.04676 0.09063 0.04861 0.09102 0.04977 C 0.09258 0.05254 0.09271 0.05231 0.09467 0.0544 C 0.09766 0.06204 0.09349 0.05301 0.09753 0.05903 C 0.09792 0.06041 0.09857 0.0618 0.09896 0.06296 C 0.09948 0.06435 0.10027 0.06504 0.10066 0.06597 C 0.10131 0.06713 0.10157 0.06805 0.10183 0.06898 C 0.10235 0.06991 0.10313 0.07083 0.10352 0.07176 C 0.10404 0.07245 0.10417 0.07361 0.10456 0.07477 C 0.10534 0.07546 0.10573 0.07592 0.10639 0.07662 C 0.10665 0.07754 0.10704 0.07847 0.10743 0.07963 C 0.10808 0.08055 0.10873 0.08148 0.10938 0.08241 C 0.10951 0.08333 0.10951 0.08426 0.10964 0.08541 C 0.11016 0.08634 0.11094 0.08704 0.11146 0.08819 C 0.11381 0.09305 0.11433 0.09699 0.11706 0.10162 C 0.11771 0.10254 0.11823 0.10347 0.11876 0.10463 C 0.11915 0.10532 0.11928 0.10648 0.11993 0.10741 C 0.12097 0.10995 0.12227 0.11227 0.12318 0.11504 C 0.1237 0.11643 0.12396 0.11782 0.12448 0.11875 C 0.12487 0.1206 0.12566 0.12153 0.12618 0.12268 C 0.12644 0.12384 0.12683 0.12477 0.12709 0.12569 C 0.13399 0.14166 0.12514 0.12037 0.13099 0.13541 C 0.13178 0.1368 0.13256 0.13796 0.13295 0.13912 C 0.13373 0.14166 0.13412 0.14467 0.13529 0.14699 C 0.13555 0.14768 0.13581 0.14884 0.13633 0.15 C 0.13659 0.15162 0.13685 0.15324 0.13724 0.15463 C 0.14037 0.16435 0.13659 0.14977 0.13972 0.16134 C 0.13972 0.1625 0.13985 0.16342 0.14037 0.16435 C 0.14232 0.17129 0.14102 0.16157 0.14349 0.175 C 0.14415 0.17801 0.14415 0.17824 0.14506 0.18171 C 0.14571 0.18264 0.14623 0.18356 0.14649 0.18449 C 0.14688 0.18565 0.14727 0.18727 0.1474 0.18819 C 0.14792 0.18912 0.14818 0.19004 0.14857 0.19143 C 0.14883 0.19213 0.14883 0.19329 0.14883 0.19444 C 0.14961 0.19537 0.1504 0.19629 0.15079 0.19699 C 0.15118 0.19838 0.15131 0.19977 0.15157 0.20069 C 0.15183 0.20185 0.15196 0.20278 0.15248 0.2037 C 0.15313 0.20602 0.15404 0.20926 0.15482 0.2118 C 0.15508 0.21296 0.15573 0.21412 0.15586 0.21551 C 0.15626 0.2169 0.15652 0.21875 0.15717 0.22014 C 0.15743 0.22106 0.15808 0.22176 0.15821 0.22315 C 0.15873 0.22454 0.15899 0.22592 0.15951 0.22708 C 0.15977 0.22801 0.16016 0.2287 0.16042 0.22986 C 0.16107 0.23125 0.16133 0.2331 0.16159 0.23449 C 0.16211 0.23657 0.16211 0.23866 0.16277 0.24074 C 0.16355 0.24375 0.16485 0.24653 0.16563 0.24977 L 0.16654 0.25602 C 0.16706 0.25787 0.16732 0.25995 0.16784 0.2618 C 0.1681 0.2618 0.16902 0.2618 0.16954 0.2662 C 0.1698 0.26713 0.1698 0.26829 0.17019 0.26944 C 0.17045 0.2706 0.17071 0.27129 0.17136 0.27245 C 0.17201 0.27477 0.17292 0.27731 0.17357 0.27754 L 0.17553 0.28981 C 0.17618 0.2912 0.17683 0.29282 0.17696 0.29352 C 0.17735 0.29352 0.17787 0.30185 0.17865 0.30416 C 0.17891 0.30532 0.17943 0.30648 0.17982 0.30764 C 0.18112 0.30926 0.17891 0.3081 0.18139 0.31389 C 0.18152 0.31528 0.18178 0.31643 0.18191 0.31875 C 0.18217 0.31991 0.1823 0.32129 0.1823 0.32245 C 0.1836 0.33079 0.1823 0.32523 0.18373 0.33102 C 0.18399 0.33287 0.18399 0.33518 0.18399 0.3368 C 0.18451 0.33935 0.18516 0.34097 0.18542 0.34236 C 0.18555 0.34653 0.18555 0.34815 0.18555 0.35046 C 0.1862 0.35254 0.1862 0.35486 0.18633 0.35694 C 0.18633 0.35787 0.18685 0.35903 0.18698 0.36018 C 0.18737 0.36412 0.18816 0.3787 0.18868 0.38125 C 0.18894 0.38217 0.18894 0.38356 0.18933 0.38495 C 0.18972 0.39097 0.18959 0.39097 0.1905 0.39653 C 0.1905 0.39745 0.1905 0.39838 0.19102 0.39954 C 0.19128 0.40116 0.19141 0.40347 0.19141 0.40509 C 0.1918 0.40671 0.19206 0.40764 0.19219 0.40926 C 0.1931 0.42153 0.19271 0.43287 0.1931 0.44583 C 0.1931 0.44676 0.19362 0.44745 0.19376 0.44884 C 0.19389 0.45046 0.19493 0.45764 0.19506 0.45903 C 0.19545 0.46666 0.19532 0.47384 0.1961 0.48148 C 0.19649 0.48449 0.19675 0.48773 0.19727 0.49097 C 0.19779 0.49537 0.19805 0.49653 0.19857 0.50139 C 0.19857 0.50324 0.19857 0.50532 0.19857 0.50717 L 0.19857 0.5081 " pathEditMode="relative" rAng="0" ptsTypes="AAAAAAAAAAAAAAAAAAAAAAAAAAAAAAAAAAAAAAAAAAAAAAAAAAAAAAAAAAAAAAAAAAAAAAAAAAAAAAAAAAAAAAAAAAAAAAAAAAAAAAAAAAA">
                                      <p:cBhvr>
                                        <p:cTn id="16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2539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4.79167E-6 0.0007 L 0.03385 0.03334 C 0.03815 0.03797 0.04205 0.04144 0.04648 0.04491 C 0.04934 0.04769 0.05221 0.05047 0.0552 0.05301 C 0.05807 0.05625 0.06054 0.05857 0.06354 0.06158 C 0.06835 0.0676 0.08554 0.08033 0.09244 0.08565 C 0.11028 0.10024 0.10937 0.09653 0.13242 0.11135 C 0.13554 0.11297 0.13828 0.11551 0.14127 0.11644 C 0.14375 0.11852 0.14635 0.12107 0.14882 0.12107 C 0.15104 0.12431 0.15325 0.12431 0.15533 0.1257 C 0.1569 0.12663 0.15859 0.12801 0.16015 0.12963 C 0.16328 0.13288 0.16588 0.13565 0.16901 0.13565 C 0.17265 0.1382 0.17643 0.14098 0.18033 0.14237 C 0.19557 0.15209 0.17825 0.14399 0.19127 0.15093 C 0.19505 0.15371 0.19947 0.15371 0.20286 0.15649 C 0.20625 0.15903 0.2095 0.16459 0.21289 0.16667 C 0.21419 0.16829 0.21523 0.16829 0.21653 0.16922 C 0.21809 0.17084 0.2194 0.17084 0.22057 0.17084 C 0.22239 0.17385 0.22447 0.17639 0.2263 0.17639 C 0.23216 0.18357 0.23776 0.19075 0.24362 0.19607 C 0.24765 0.20093 0.25208 0.20463 0.25612 0.2088 C 0.25729 0.21204 0.25872 0.21204 0.25989 0.21343 C 0.26132 0.21436 0.26276 0.2176 0.26393 0.21899 C 0.26666 0.22176 0.2694 0.22454 0.272 0.22709 C 0.28098 0.23889 0.28098 0.23959 0.29049 0.25602 C 0.29257 0.25857 0.3013 0.27431 0.30299 0.27686 C 0.30559 0.2845 0.3082 0.28959 0.31093 0.29514 C 0.3121 0.29954 0.31328 0.30116 0.31471 0.30417 C 0.31575 0.30695 0.31666 0.30788 0.31744 0.31135 C 0.32148 0.32153 0.31783 0.31551 0.32187 0.32153 C 0.32252 0.32408 0.32226 0.32408 0.32382 0.32963 C 0.32434 0.33056 0.32487 0.33426 0.32526 0.33519 C 0.32617 0.33681 0.32643 0.33797 0.32695 0.34075 C 0.32721 0.34792 0.32721 0.35348 0.32773 0.35764 C 0.32786 0.36065 0.32916 0.3632 0.32981 0.36528 C 0.33033 0.3676 0.33046 0.37084 0.33098 0.37338 C 0.33098 0.375 0.33125 0.37338 0.3319 0.37338 L 0.3319 0.37709 " pathEditMode="relative" rAng="0" ptsTypes="AAAAAAAAAAAAAAAAAAAAAAAAAAAAAAAAAAAAAAA">
                                      <p:cBhvr>
                                        <p:cTn id="18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18843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0.0007 L 0.03646 0.03449 C 0.04115 0.03912 0.04532 0.04283 0.05013 0.04653 C 0.05313 0.04908 0.05625 0.05232 0.05951 0.05509 C 0.06263 0.05833 0.06537 0.06088 0.06862 0.06389 C 0.07383 0.07014 0.09232 0.08357 0.09974 0.08866 C 0.11914 0.10394 0.1181 0.10023 0.14284 0.11574 C 0.14636 0.11736 0.14935 0.11991 0.15261 0.12107 C 0.15521 0.12292 0.15795 0.1257 0.16081 0.1257 C 0.16302 0.12894 0.16563 0.12894 0.16771 0.13033 C 0.16953 0.13171 0.17136 0.1331 0.17292 0.13472 C 0.17644 0.13796 0.1793 0.14097 0.18243 0.14097 C 0.18633 0.14375 0.19063 0.14653 0.19479 0.14769 C 0.21133 0.1581 0.19245 0.14931 0.20664 0.15695 C 0.21081 0.15949 0.21563 0.15949 0.21927 0.16273 C 0.22292 0.16528 0.22631 0.1713 0.22995 0.17315 C 0.23138 0.17477 0.23256 0.17477 0.23399 0.1757 C 0.23568 0.17732 0.23711 0.17732 0.23828 0.17732 C 0.24037 0.18079 0.24258 0.18357 0.24453 0.18357 C 0.25091 0.19074 0.25703 0.19815 0.26328 0.2037 C 0.26771 0.20857 0.2724 0.21273 0.2767 0.21713 C 0.278 0.22037 0.27943 0.22037 0.28073 0.22176 C 0.28243 0.22292 0.28399 0.22616 0.28516 0.22755 C 0.28815 0.23033 0.29102 0.23333 0.29388 0.23611 C 0.30378 0.24815 0.30378 0.24884 0.31394 0.2662 C 0.31602 0.26898 0.32565 0.2838 0.32735 0.28796 C 0.33008 0.29583 0.33295 0.30093 0.33607 0.30671 C 0.33737 0.31134 0.33854 0.3132 0.34011 0.31644 C 0.34128 0.31898 0.34232 0.31991 0.34297 0.32384 C 0.34753 0.33426 0.34336 0.32801 0.34792 0.33426 C 0.34844 0.33681 0.34818 0.33681 0.34987 0.34306 C 0.35065 0.34375 0.35104 0.34769 0.35157 0.34861 C 0.35248 0.35023 0.35287 0.35139 0.35339 0.3544 C 0.35352 0.36181 0.35352 0.36783 0.3543 0.37176 C 0.35443 0.37523 0.35586 0.37778 0.35638 0.37986 C 0.35703 0.38218 0.35729 0.38565 0.35769 0.3882 C 0.35769 0.38982 0.35808 0.3882 0.35873 0.3882 L 0.35873 0.39236 " pathEditMode="relative" rAng="0" ptsTypes="AAAAAAAAAAAAAAAAAAAAAAAAAAAAAAAAAAAAAAA">
                                      <p:cBhvr>
                                        <p:cTn id="18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19606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2.5E-6 0.00069 L 0.03477 0.03379 C 0.0392 0.03842 0.04323 0.04213 0.04779 0.04537 C 0.05078 0.04814 0.05378 0.05115 0.05677 0.0537 C 0.05977 0.05694 0.06237 0.05949 0.06537 0.0625 C 0.07045 0.06851 0.08815 0.08148 0.09518 0.08657 C 0.11354 0.10162 0.11263 0.09791 0.13646 0.11273 C 0.13959 0.11435 0.14245 0.11689 0.14558 0.11805 C 0.14805 0.12013 0.15078 0.12268 0.15326 0.12268 C 0.1556 0.12592 0.15795 0.12592 0.16003 0.12731 C 0.16159 0.12824 0.16341 0.12963 0.16498 0.13125 C 0.16823 0.13449 0.17084 0.1375 0.17409 0.1375 C 0.17787 0.14004 0.18177 0.14282 0.18581 0.14421 C 0.20196 0.15393 0.1836 0.14583 0.1974 0.15277 C 0.20091 0.15555 0.20547 0.15555 0.20899 0.15856 C 0.2125 0.16111 0.21589 0.16689 0.2194 0.16898 C 0.22071 0.17037 0.22175 0.17037 0.22305 0.17129 C 0.22474 0.17291 0.22604 0.17291 0.22722 0.17291 C 0.22917 0.17615 0.23125 0.1787 0.23321 0.1787 C 0.2392 0.18588 0.24492 0.19305 0.25104 0.19861 C 0.25521 0.20347 0.25977 0.2074 0.26393 0.21157 C 0.26511 0.21458 0.26654 0.21458 0.26784 0.2162 C 0.26927 0.21713 0.27071 0.22037 0.27201 0.22176 C 0.27474 0.22453 0.27761 0.22754 0.28021 0.23009 C 0.28959 0.24189 0.28959 0.24259 0.29935 0.25926 C 0.30143 0.2618 0.31042 0.27777 0.31224 0.28032 C 0.31485 0.28819 0.31758 0.29328 0.32045 0.29884 C 0.32162 0.30347 0.32279 0.30509 0.32422 0.3081 C 0.32539 0.31088 0.3263 0.3118 0.32709 0.31551 C 0.33125 0.32569 0.32748 0.31944 0.33164 0.32569 C 0.33229 0.32824 0.33203 0.32824 0.33373 0.33402 C 0.33425 0.33495 0.33477 0.33865 0.33516 0.33935 C 0.33607 0.34097 0.33633 0.34213 0.33685 0.34513 C 0.33711 0.35254 0.33711 0.3581 0.33776 0.36203 C 0.33789 0.36527 0.3392 0.36782 0.33985 0.3699 C 0.34037 0.37245 0.3405 0.37569 0.34102 0.37824 C 0.34102 0.37986 0.34128 0.37824 0.34206 0.37824 L 0.34206 0.38194 " pathEditMode="relative" rAng="0" ptsTypes="AAAAAAAAAAAAAAAAAAAAAAAAAAAAAAAAAAAAAAA">
                                      <p:cBhvr>
                                        <p:cTn id="18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96" y="19097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6.25E-7 0.00024 L 0.03242 0.02662 C 0.03659 0.03056 0.04023 0.03334 0.04453 0.03612 C 0.0474 0.03843 0.05 0.04075 0.05299 0.0426 C 0.05573 0.04537 0.0582 0.04746 0.06094 0.04954 C 0.06562 0.05463 0.08216 0.06482 0.0888 0.06922 C 0.10599 0.08102 0.10508 0.07801 0.12734 0.09005 C 0.13021 0.09098 0.13281 0.09329 0.13581 0.09422 C 0.13815 0.09584 0.14062 0.09769 0.14297 0.09769 C 0.14518 0.1007 0.14727 0.1007 0.14935 0.10162 C 0.15078 0.10232 0.15234 0.10371 0.15391 0.10487 C 0.15703 0.10718 0.1595 0.10996 0.16237 0.10996 C 0.16602 0.11181 0.16953 0.11389 0.17331 0.11505 C 0.18802 0.12315 0.17135 0.11644 0.18385 0.12223 C 0.1875 0.12408 0.19167 0.12408 0.19505 0.12662 C 0.19831 0.12848 0.2013 0.13311 0.20469 0.13473 C 0.20599 0.13635 0.2069 0.13635 0.2082 0.13681 C 0.20963 0.1382 0.21094 0.1382 0.21198 0.1382 C 0.2138 0.14075 0.21588 0.14283 0.21758 0.14283 C 0.22318 0.14862 0.22865 0.1544 0.23424 0.1588 C 0.23815 0.1625 0.24232 0.16575 0.24622 0.16899 C 0.2474 0.17153 0.24883 0.17153 0.24987 0.17269 C 0.25117 0.17338 0.2526 0.17616 0.25378 0.17709 C 0.25638 0.1794 0.25911 0.18195 0.26146 0.1838 C 0.27005 0.19329 0.27005 0.19375 0.2793 0.20741 C 0.28125 0.20903 0.28958 0.22107 0.29128 0.22408 C 0.29388 0.23033 0.29635 0.23426 0.29909 0.2375 C 0.3 0.2426 0.30117 0.24352 0.3026 0.2463 C 0.30365 0.24838 0.30443 0.24931 0.30521 0.25209 C 0.30924 0.25996 0.3056 0.25556 0.30937 0.25996 C 0.31003 0.2625 0.30977 0.2625 0.31133 0.2669 C 0.31185 0.26783 0.31237 0.27061 0.31276 0.2713 C 0.31367 0.27292 0.31393 0.27338 0.31432 0.27593 C 0.31458 0.28195 0.31458 0.28612 0.3151 0.28936 C 0.31523 0.29213 0.31654 0.29422 0.31719 0.29561 C 0.31771 0.29769 0.31784 0.30024 0.31836 0.30209 C 0.31836 0.30371 0.31862 0.30209 0.31927 0.30209 L 0.31927 0.30556 " pathEditMode="relative" rAng="0" ptsTypes="AAAAAAAAAAAAAAAAAAAAAAAAAAAAAAAAAAAAAAA">
                                      <p:cBhvr>
                                        <p:cTn id="19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5278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3.54167E-6 0.00093 L 0.03606 0.03588 C 0.04075 0.04075 0.04492 0.04491 0.04961 0.04838 C 0.05273 0.05139 0.05573 0.0544 0.05898 0.05718 C 0.06198 0.06065 0.06471 0.06343 0.06784 0.06644 C 0.07304 0.07315 0.0914 0.08704 0.09882 0.0926 C 0.11784 0.10857 0.11679 0.10463 0.14153 0.12038 C 0.14479 0.122 0.14778 0.12477 0.15091 0.12616 C 0.15364 0.12848 0.15638 0.13102 0.15898 0.13102 C 0.16145 0.1345 0.1638 0.1345 0.16601 0.13588 C 0.1677 0.13704 0.16953 0.13843 0.17109 0.14005 C 0.17448 0.14399 0.17747 0.147 0.1806 0.147 C 0.1845 0.14954 0.18854 0.15255 0.1927 0.15394 C 0.20937 0.16459 0.19049 0.15579 0.20468 0.16343 C 0.20846 0.16621 0.21315 0.16621 0.21679 0.16968 C 0.22044 0.17223 0.22395 0.17825 0.22747 0.18033 C 0.2289 0.18195 0.23007 0.18195 0.23138 0.18311 C 0.23307 0.18519 0.2345 0.18519 0.23567 0.18519 C 0.23763 0.18843 0.23997 0.19098 0.24192 0.19098 C 0.24817 0.19862 0.25416 0.20649 0.26041 0.2125 C 0.26471 0.2176 0.2694 0.22153 0.27369 0.22639 C 0.275 0.22963 0.27656 0.22963 0.27773 0.23125 C 0.27929 0.23218 0.28086 0.23565 0.28203 0.23704 C 0.28502 0.24005 0.28789 0.24329 0.29075 0.24607 C 0.30039 0.2588 0.30039 0.25926 0.31054 0.27732 C 0.31276 0.27987 0.322 0.29607 0.32382 0.29977 C 0.32669 0.30811 0.32942 0.31366 0.33229 0.31806 C 0.33359 0.32454 0.33489 0.32639 0.33632 0.32963 C 0.3375 0.33241 0.33841 0.33334 0.33932 0.33727 C 0.34362 0.34838 0.33971 0.34167 0.34401 0.34838 C 0.34479 0.35116 0.3444 0.35116 0.34609 0.35718 C 0.34661 0.35811 0.34726 0.36204 0.34765 0.36297 C 0.34856 0.36459 0.34895 0.36575 0.34948 0.36945 C 0.34974 0.37709 0.34974 0.38288 0.35026 0.38727 C 0.35039 0.39075 0.35182 0.39352 0.35247 0.39584 C 0.35312 0.39838 0.35325 0.40186 0.35377 0.4044 C 0.35377 0.40602 0.35403 0.4044 0.35481 0.4044 L 0.35481 0.4088 " pathEditMode="relative" rAng="0" ptsTypes="AAAAAAAAAAAAAAAAAAAAAAAAAAAAAAAAAAAAAAA">
                                      <p:cBhvr>
                                        <p:cTn id="19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20440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3.54167E-6 0.0007 L 0.03893 0.03727 C 0.04401 0.04236 0.04856 0.04653 0.05364 0.05047 C 0.05703 0.05324 0.06015 0.05672 0.06367 0.05949 C 0.06705 0.0632 0.06992 0.06574 0.07343 0.06922 C 0.0789 0.07593 0.09882 0.09028 0.1069 0.09607 C 0.12747 0.11273 0.12643 0.10857 0.15312 0.125 C 0.15677 0.12709 0.15976 0.12963 0.16315 0.13102 C 0.16614 0.13334 0.16927 0.13611 0.17187 0.13611 C 0.17448 0.13959 0.17708 0.13959 0.17968 0.14098 C 0.18138 0.14236 0.1832 0.14398 0.18515 0.1456 C 0.18867 0.14931 0.19166 0.15255 0.19531 0.15255 C 0.19961 0.15533 0.2039 0.15834 0.20846 0.15996 C 0.22656 0.17084 0.20599 0.16181 0.22148 0.16945 C 0.22552 0.17269 0.2306 0.17269 0.23463 0.17593 C 0.23854 0.17894 0.24231 0.18519 0.24622 0.18727 C 0.24765 0.18912 0.24895 0.18912 0.25039 0.19028 C 0.25208 0.1919 0.25364 0.1919 0.25507 0.1919 C 0.25716 0.1956 0.25963 0.19815 0.26172 0.19815 C 0.26849 0.20625 0.27487 0.21435 0.28177 0.2206 C 0.28645 0.22593 0.29127 0.2301 0.29596 0.23473 C 0.29752 0.2382 0.29922 0.2382 0.30065 0.24005 C 0.30221 0.24098 0.3039 0.24445 0.3052 0.24607 C 0.30833 0.24931 0.31159 0.25255 0.31458 0.25533 C 0.32487 0.26852 0.32487 0.26922 0.33593 0.28773 C 0.33841 0.29051 0.34856 0.30718 0.35039 0.31111 C 0.35338 0.31968 0.35638 0.32523 0.35963 0.3301 C 0.36106 0.33681 0.36224 0.33866 0.36393 0.34213 C 0.36523 0.34491 0.36627 0.34607 0.36705 0.35 C 0.37174 0.36158 0.36757 0.35463 0.37226 0.36158 C 0.37278 0.36435 0.37265 0.36435 0.37448 0.37084 C 0.37513 0.37153 0.37578 0.37593 0.37617 0.37685 C 0.37721 0.37848 0.37747 0.37986 0.37799 0.38334 C 0.37838 0.39121 0.37838 0.39746 0.37903 0.40185 C 0.37916 0.40556 0.38073 0.40834 0.38138 0.41065 C 0.38216 0.41343 0.38216 0.41713 0.38268 0.41968 C 0.38268 0.42153 0.38307 0.41968 0.38385 0.41968 L 0.38385 0.42408 " pathEditMode="relative" rAng="0" ptsTypes="AAAAAAAAAAAAAAAAAAAAAAAAAAAAAAAAAAAAAAA">
                                      <p:cBhvr>
                                        <p:cTn id="19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93" y="21204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2.91667E-6 0.00023 C 0.00365 0.00023 0.00886 0.00046 0.01289 0.00162 C 0.01341 0.00185 0.0142 0.00231 0.01459 0.00254 C 0.01615 0.00301 0.01953 0.00416 0.02097 0.00439 C 0.02149 0.00486 0.02201 0.00509 0.02266 0.00532 C 0.02487 0.00601 0.02709 0.00625 0.02943 0.0074 C 0.03021 0.00764 0.03099 0.00787 0.03177 0.0081 C 0.03229 0.00833 0.03295 0.00879 0.0336 0.00902 C 0.03464 0.00972 0.03581 0.00995 0.03698 0.01018 C 0.04076 0.0125 0.03594 0.00972 0.04141 0.01203 C 0.04206 0.01226 0.04271 0.01273 0.04323 0.01296 C 0.04388 0.01342 0.04479 0.01365 0.04558 0.01389 C 0.04597 0.01435 0.04662 0.01504 0.04714 0.01527 C 0.04896 0.0162 0.05104 0.01666 0.053 0.01713 L 0.05573 0.01828 C 0.05651 0.01921 0.05716 0.0199 0.05795 0.02037 C 0.05899 0.02083 0.0599 0.02083 0.06081 0.02106 C 0.06159 0.02129 0.06211 0.02199 0.0625 0.02222 C 0.06328 0.02268 0.06433 0.02291 0.06498 0.02314 C 0.06641 0.0243 0.06784 0.02615 0.0694 0.02685 L 0.07409 0.02893 C 0.07722 0.03472 0.07409 0.02986 0.07813 0.03333 C 0.07865 0.03356 0.07904 0.03449 0.07969 0.03495 C 0.08021 0.03541 0.08099 0.03564 0.08151 0.03611 C 0.08269 0.03819 0.08334 0.03935 0.0849 0.04097 C 0.08542 0.0412 0.08607 0.04143 0.08672 0.04166 C 0.08711 0.04259 0.08776 0.04398 0.08828 0.04467 C 0.08894 0.0456 0.08998 0.04583 0.09063 0.04699 C 0.09128 0.04791 0.09167 0.04976 0.09232 0.05092 C 0.09375 0.0537 0.09388 0.05347 0.09584 0.05555 C 0.09883 0.06342 0.09479 0.05416 0.0987 0.06041 C 0.09922 0.0618 0.09974 0.06319 0.10039 0.06435 C 0.10078 0.06597 0.10157 0.06666 0.10196 0.06759 C 0.10248 0.06875 0.10274 0.06967 0.10326 0.0706 C 0.10365 0.07152 0.10443 0.07245 0.10482 0.07338 C 0.10534 0.07407 0.10547 0.07546 0.10612 0.07662 C 0.10664 0.07731 0.10716 0.07777 0.10769 0.07847 C 0.10808 0.07939 0.10834 0.08032 0.10886 0.08148 C 0.10951 0.0824 0.11016 0.08333 0.11068 0.08449 C 0.11094 0.08541 0.11081 0.08634 0.11107 0.0875 C 0.11159 0.08842 0.11237 0.08912 0.11289 0.09027 C 0.11524 0.09537 0.11576 0.0993 0.11849 0.10416 C 0.11914 0.10509 0.11979 0.10601 0.12045 0.10717 C 0.12071 0.10787 0.12097 0.10902 0.12136 0.10995 C 0.1224 0.11273 0.12396 0.11504 0.12487 0.11782 C 0.12513 0.11921 0.12552 0.1206 0.12604 0.12176 C 0.12657 0.12361 0.12722 0.12453 0.12774 0.12569 C 0.12813 0.12685 0.12852 0.12777 0.12891 0.1287 C 0.13581 0.14514 0.12683 0.12338 0.13282 0.13865 C 0.13334 0.14027 0.13425 0.14143 0.13464 0.14259 C 0.13542 0.14514 0.13594 0.14814 0.13698 0.15069 C 0.13724 0.15139 0.13763 0.15254 0.13802 0.1537 C 0.13841 0.15532 0.13867 0.15694 0.13907 0.15856 C 0.14219 0.16851 0.13841 0.15347 0.14141 0.16527 C 0.14154 0.16643 0.14154 0.16759 0.14219 0.16851 C 0.14388 0.17546 0.14271 0.16551 0.14532 0.17939 C 0.14597 0.1824 0.14597 0.18264 0.14675 0.18634 C 0.14766 0.18726 0.14792 0.18819 0.14831 0.18912 C 0.14857 0.19027 0.14896 0.19189 0.14948 0.19282 C 0.14948 0.19375 0.14987 0.19467 0.15065 0.19629 C 0.15091 0.19699 0.15091 0.19814 0.15091 0.1993 C 0.1517 0.20023 0.15222 0.20115 0.15261 0.20185 C 0.15287 0.20324 0.153 0.20486 0.15339 0.20578 C 0.15365 0.20694 0.15404 0.20787 0.15443 0.20879 C 0.15495 0.21111 0.15573 0.21458 0.15677 0.21713 C 0.15729 0.21828 0.15756 0.21944 0.15795 0.22083 C 0.15821 0.22222 0.15821 0.2243 0.15925 0.22569 C 0.15938 0.22662 0.16003 0.22731 0.16003 0.2287 C 0.16068 0.23009 0.16094 0.23148 0.16133 0.23287 C 0.16159 0.23379 0.16198 0.23449 0.16263 0.23564 C 0.16302 0.23703 0.16328 0.23889 0.16341 0.24027 C 0.16407 0.24259 0.16446 0.24467 0.16472 0.24676 C 0.16576 0.24976 0.16654 0.25277 0.16758 0.25601 L 0.16862 0.2625 C 0.16901 0.26435 0.16927 0.26643 0.17006 0.26828 C 0.17006 0.26851 0.1711 0.26828 0.17162 0.27291 C 0.17175 0.27384 0.17175 0.275 0.17227 0.27615 C 0.1724 0.27731 0.17279 0.27801 0.17344 0.27939 C 0.17396 0.28171 0.17487 0.28426 0.17565 0.28449 L 0.17761 0.29699 C 0.17826 0.29861 0.17904 0.30023 0.17904 0.30092 C 0.17943 0.30092 0.17995 0.30949 0.18073 0.3118 C 0.18112 0.31296 0.18177 0.31412 0.18177 0.31527 C 0.18334 0.31713 0.18112 0.31574 0.18347 0.32176 C 0.18386 0.32314 0.18412 0.3243 0.18425 0.32685 C 0.18451 0.32801 0.18451 0.32939 0.18451 0.33055 C 0.18581 0.33912 0.18451 0.33333 0.18581 0.33935 C 0.1862 0.3412 0.1862 0.34351 0.1862 0.34537 C 0.18672 0.34791 0.18737 0.34953 0.18776 0.35092 C 0.18789 0.35532 0.18789 0.35694 0.18789 0.35926 C 0.18854 0.36134 0.18854 0.36389 0.18854 0.36597 C 0.18854 0.36689 0.18907 0.36805 0.18907 0.36921 C 0.18946 0.37338 0.1905 0.38819 0.19076 0.39097 C 0.19115 0.39189 0.19115 0.39328 0.19141 0.39467 C 0.19193 0.40092 0.1918 0.40092 0.19284 0.40648 C 0.19284 0.4074 0.19284 0.40833 0.19323 0.40972 C 0.19362 0.41134 0.19362 0.41365 0.19362 0.41527 C 0.19414 0.41689 0.19427 0.41782 0.19453 0.41967 C 0.19558 0.43217 0.19506 0.44375 0.19558 0.45717 C 0.19558 0.4581 0.19597 0.45879 0.19623 0.46018 C 0.19623 0.4618 0.19701 0.46921 0.19701 0.4706 C 0.19753 0.47847 0.19753 0.48588 0.19844 0.49375 C 0.19883 0.49676 0.19909 0.5 0.19948 0.50347 C 0.20013 0.50787 0.20052 0.50902 0.20052 0.51412 C 0.20065 0.51574 0.20052 0.51805 0.20052 0.5199 L 0.20052 0.52106 " pathEditMode="relative" rAng="0" ptsTypes="AAAAAAAAAAAAAAAAAAAAAAAAAAAAAAAAAAAAAAAAAAAAAAAAAAAAAAAAAAAAAAAAAAAAAAAAAAAAAAAAAAAAAAAAAAAAAAAAAAAAAAAAAAA">
                                      <p:cBhvr>
                                        <p:cTn id="19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26042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1.25E-6 0.00023 C 0.00443 0.00023 0.01068 0.00046 0.01549 0.00162 C 0.01627 0.00185 0.01706 0.00231 0.01758 0.00278 C 0.01953 0.00324 0.02344 0.0044 0.02526 0.00463 C 0.02591 0.00532 0.02656 0.00555 0.02721 0.00578 C 0.03008 0.00648 0.03268 0.00671 0.03542 0.0081 C 0.03646 0.00833 0.03724 0.00856 0.03828 0.00879 C 0.03893 0.00903 0.03971 0.00949 0.04036 0.00972 C 0.04167 0.01041 0.04323 0.01065 0.04453 0.01088 C 0.04909 0.01342 0.04336 0.01041 0.04987 0.01296 C 0.05065 0.01319 0.05143 0.01366 0.05208 0.01389 C 0.05286 0.01435 0.05391 0.01458 0.05482 0.01481 C 0.05534 0.01551 0.05612 0.0162 0.0569 0.01643 C 0.05898 0.01736 0.06146 0.01805 0.0638 0.01852 L 0.06706 0.01967 C 0.06797 0.0206 0.06888 0.02129 0.06979 0.02176 C 0.07096 0.02222 0.07213 0.02222 0.07331 0.02245 C 0.07409 0.02268 0.07474 0.02361 0.07526 0.02384 C 0.0763 0.0243 0.07734 0.02453 0.07825 0.02477 C 0.08008 0.02616 0.08164 0.02824 0.08359 0.02893 L 0.08919 0.03102 C 0.09297 0.03727 0.08919 0.03194 0.09401 0.03588 C 0.09466 0.03611 0.09518 0.03703 0.09596 0.0375 C 0.09661 0.03796 0.09752 0.03819 0.09818 0.03889 C 0.09961 0.04074 0.10039 0.04213 0.10221 0.04398 C 0.10286 0.04421 0.10377 0.04444 0.10443 0.04467 C 0.10482 0.0456 0.10573 0.04722 0.10638 0.04791 C 0.10716 0.04907 0.10833 0.0493 0.10911 0.05023 C 0.11002 0.05139 0.11042 0.05324 0.11107 0.05463 C 0.11289 0.05764 0.11315 0.05741 0.11536 0.05972 C 0.11901 0.06805 0.11406 0.0581 0.11888 0.06481 C 0.11953 0.0662 0.12018 0.06782 0.12083 0.06921 C 0.12135 0.0706 0.12226 0.07129 0.12279 0.07245 C 0.12344 0.07361 0.12383 0.07477 0.12422 0.07569 C 0.12474 0.07662 0.12578 0.07778 0.12617 0.0787 C 0.12695 0.07963 0.12708 0.08078 0.12773 0.08217 C 0.12838 0.08287 0.12904 0.08333 0.12969 0.08403 C 0.13021 0.08518 0.13047 0.08611 0.13086 0.0875 C 0.13177 0.08842 0.13268 0.08935 0.13333 0.09051 C 0.13359 0.09143 0.13346 0.09259 0.13385 0.09375 C 0.13424 0.09491 0.13529 0.0956 0.13568 0.09676 C 0.1388 0.10208 0.13945 0.10648 0.14271 0.11157 C 0.14349 0.1125 0.14414 0.11366 0.14505 0.11481 C 0.14518 0.11574 0.14518 0.1169 0.14518 0.11805 C 0.14739 0.12083 0.14922 0.12338 0.14987 0.12639 C 0.14987 0.12778 0.14987 0.1294 0.14987 0.13032 C 0.15234 0.13241 0.15325 0.13356 0.15391 0.13472 C 0.15417 0.13611 0.15469 0.13703 0.15469 0.13796 C 0.16354 0.15555 0.15273 0.13217 0.1595 0.14884 C 0.1595 0.15023 0.1595 0.15162 0.16211 0.15278 C 0.16302 0.15555 0.1638 0.15903 0.16419 0.16157 C 0.16419 0.16227 0.16419 0.16342 0.16419 0.16481 C 0.16419 0.16666 0.16706 0.16828 0.16758 0.16991 C 0.16901 0.18055 0.16419 0.16458 0.16901 0.17731 C 0.16901 0.17847 0.16901 0.17963 0.16901 0.18055 C 0.17344 0.18819 0.172 0.17754 0.1737 0.19236 C 0.1737 0.1956 0.1737 0.19583 0.17708 0.19953 C 0.17773 0.20069 0.17825 0.20162 0.17851 0.20278 C 0.17851 0.20393 0.17956 0.20578 0.18008 0.20671 C 0.18034 0.20787 0.18073 0.20879 0.18138 0.21041 C 0.18164 0.21111 0.18164 0.21227 0.18164 0.21366 C 0.18268 0.21458 0.18333 0.21574 0.18385 0.21643 C 0.18424 0.21805 0.1845 0.21944 0.18476 0.2206 C 0.18516 0.22176 0.18568 0.22291 0.18607 0.22384 C 0.18672 0.22639 0.18776 0.22986 0.1888 0.23264 C 0.18945 0.23403 0.18984 0.23518 0.19023 0.2368 C 0.19049 0.23842 0.19088 0.24028 0.19167 0.24166 C 0.19193 0.24282 0.19271 0.24375 0.19284 0.24514 C 0.19349 0.24676 0.19388 0.24815 0.19453 0.24953 C 0.19479 0.25046 0.19531 0.25139 0.19583 0.25254 C 0.19635 0.25416 0.19661 0.25625 0.197 0.25764 C 0.19766 0.25995 0.19792 0.26227 0.19844 0.26458 C 0.19961 0.26782 0.20091 0.27083 0.20195 0.27453 L 0.20299 0.28125 C 0.20364 0.28333 0.20404 0.28565 0.20469 0.28773 C 0.20508 0.28773 0.20599 0.28773 0.20664 0.29259 C 0.20703 0.29352 0.20703 0.29491 0.20755 0.29606 C 0.20781 0.29745 0.2082 0.29815 0.20898 0.2993 C 0.20976 0.30185 0.21081 0.30463 0.21159 0.30509 L 0.21406 0.31852 C 0.21471 0.31991 0.21549 0.32176 0.21575 0.32245 C 0.21614 0.32245 0.21693 0.33171 0.21784 0.33426 C 0.21823 0.33541 0.21888 0.3368 0.21914 0.33796 C 0.22083 0.33981 0.21823 0.33866 0.22109 0.34491 C 0.22135 0.34653 0.22161 0.34768 0.22174 0.35023 C 0.22213 0.35162 0.22226 0.35301 0.22226 0.3544 C 0.22383 0.36342 0.22226 0.35741 0.22396 0.36389 C 0.22422 0.36574 0.22422 0.36828 0.22422 0.37014 C 0.22487 0.37291 0.22578 0.37477 0.22604 0.37616 C 0.2263 0.38078 0.2263 0.38264 0.22643 0.38518 C 0.22708 0.3875 0.22708 0.39004 0.22734 0.39236 C 0.2276 0.39328 0.22786 0.39467 0.22799 0.39583 C 0.22838 0.40023 0.22969 0.4162 0.23008 0.41898 C 0.23047 0.41991 0.23073 0.42153 0.23086 0.42315 C 0.23151 0.42963 0.23112 0.42963 0.23229 0.43588 C 0.23255 0.4368 0.23268 0.43773 0.23281 0.43912 C 0.2332 0.44097 0.23333 0.44352 0.23359 0.44514 C 0.23385 0.44699 0.23411 0.44791 0.23424 0.44977 C 0.23542 0.46319 0.23489 0.47569 0.23568 0.49004 C 0.23581 0.49097 0.23607 0.49143 0.23633 0.49328 C 0.23659 0.49514 0.23763 0.50301 0.23776 0.5044 C 0.23828 0.51296 0.23802 0.52083 0.23906 0.52916 C 0.23958 0.53241 0.23984 0.53611 0.24049 0.53958 C 0.24114 0.54444 0.24154 0.54583 0.24193 0.55116 C 0.24206 0.55301 0.24193 0.55532 0.24193 0.55741 L 0.24193 0.55856 " pathEditMode="relative" rAng="0" ptsTypes="AAAAAAAAAAAAAAAAAAAAAAAAAAAAAAAAAAAAAAAAAAAAAAAAAAAAAAAAAAAAAAAAAAAAAAAAAAAAAAAAAAAAAAAAAAAAAAAAAAAAAAAAAAA">
                                      <p:cBhvr>
                                        <p:cTn id="19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27917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0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/>
      <p:bldP spid="86" grpId="0"/>
      <p:bldP spid="87" grpId="0"/>
      <p:bldP spid="90" grpId="0" animBg="1"/>
      <p:bldP spid="95" grpId="0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92" grpId="0"/>
      <p:bldP spid="132" grpId="0" animBg="1"/>
      <p:bldP spid="135" grpId="0" animBg="1"/>
      <p:bldP spid="117" grpId="0"/>
      <p:bldP spid="2" grpId="0"/>
      <p:bldP spid="9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5286BC7-D067-4470-A06A-C69DF49D9F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7"/>
          <a:stretch/>
        </p:blipFill>
        <p:spPr>
          <a:xfrm>
            <a:off x="10631832" y="5991225"/>
            <a:ext cx="1339861" cy="3651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B14313B-8988-429F-8FAB-3235E0ED3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" y="5991225"/>
            <a:ext cx="1481377" cy="612303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E35A360-2ED6-44C2-8626-86D2A65451B7}"/>
              </a:ext>
            </a:extLst>
          </p:cNvPr>
          <p:cNvSpPr/>
          <p:nvPr/>
        </p:nvSpPr>
        <p:spPr>
          <a:xfrm>
            <a:off x="645207" y="1963677"/>
            <a:ext cx="6550557" cy="215928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fr-FR" sz="2000" dirty="0">
                <a:latin typeface="Garamond" panose="02020404030301010803" pitchFamily="18" charset="0"/>
              </a:rPr>
              <a:t>The influence of </a:t>
            </a:r>
            <a:r>
              <a:rPr lang="fr-FR" sz="2000" b="1" dirty="0" err="1">
                <a:latin typeface="Garamond" panose="02020404030301010803" pitchFamily="18" charset="0"/>
              </a:rPr>
              <a:t>serum</a:t>
            </a:r>
            <a:r>
              <a:rPr lang="fr-FR" sz="2000" b="1" dirty="0">
                <a:latin typeface="Garamond" panose="02020404030301010803" pitchFamily="18" charset="0"/>
              </a:rPr>
              <a:t> proteins </a:t>
            </a:r>
            <a:r>
              <a:rPr lang="fr-FR" sz="2000" dirty="0">
                <a:latin typeface="Garamond" panose="02020404030301010803" pitchFamily="18" charset="0"/>
              </a:rPr>
              <a:t>on </a:t>
            </a:r>
            <a:r>
              <a:rPr lang="fr-FR" sz="2000" b="1" dirty="0" err="1">
                <a:latin typeface="Garamond" panose="02020404030301010803" pitchFamily="18" charset="0"/>
              </a:rPr>
              <a:t>rheological</a:t>
            </a:r>
            <a:r>
              <a:rPr lang="fr-FR" sz="2000" b="1" dirty="0">
                <a:latin typeface="Garamond" panose="02020404030301010803" pitchFamily="18" charset="0"/>
              </a:rPr>
              <a:t> </a:t>
            </a:r>
            <a:r>
              <a:rPr lang="fr-FR" sz="2000" b="1" dirty="0" err="1">
                <a:latin typeface="Garamond" panose="02020404030301010803" pitchFamily="18" charset="0"/>
              </a:rPr>
              <a:t>properties</a:t>
            </a:r>
            <a:r>
              <a:rPr lang="fr-FR" sz="2000" b="1" dirty="0">
                <a:latin typeface="Garamond" panose="02020404030301010803" pitchFamily="18" charset="0"/>
              </a:rPr>
              <a:t> </a:t>
            </a:r>
            <a:r>
              <a:rPr lang="fr-FR" sz="2000" dirty="0">
                <a:latin typeface="Garamond" panose="02020404030301010803" pitchFamily="18" charset="0"/>
              </a:rPr>
              <a:t>and</a:t>
            </a:r>
            <a:r>
              <a:rPr lang="fr-FR" sz="2000" b="1" dirty="0">
                <a:latin typeface="Garamond" panose="02020404030301010803" pitchFamily="18" charset="0"/>
              </a:rPr>
              <a:t> sol-gel transition zone </a:t>
            </a:r>
            <a:r>
              <a:rPr lang="fr-FR" sz="2000" dirty="0">
                <a:latin typeface="Garamond" panose="02020404030301010803" pitchFamily="18" charset="0"/>
              </a:rPr>
              <a:t>of </a:t>
            </a:r>
            <a:r>
              <a:rPr lang="fr-FR" sz="2000" b="1" dirty="0" err="1">
                <a:latin typeface="Garamond" panose="02020404030301010803" pitchFamily="18" charset="0"/>
              </a:rPr>
              <a:t>casein</a:t>
            </a:r>
            <a:r>
              <a:rPr lang="fr-FR" sz="2000" b="1" dirty="0">
                <a:latin typeface="Garamond" panose="02020404030301010803" pitchFamily="18" charset="0"/>
              </a:rPr>
              <a:t> micelle </a:t>
            </a:r>
            <a:r>
              <a:rPr lang="fr-FR" sz="2000" dirty="0">
                <a:latin typeface="Garamond" panose="02020404030301010803" pitchFamily="18" charset="0"/>
              </a:rPr>
              <a:t>dispersions</a:t>
            </a:r>
            <a:endParaRPr lang="fr-FR" sz="2000" b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6B6E7F1-AEB9-4C96-B8C4-EFFA759D95D7}"/>
                  </a:ext>
                </a:extLst>
              </p:cNvPr>
              <p:cNvSpPr txBox="1"/>
              <p:nvPr/>
            </p:nvSpPr>
            <p:spPr>
              <a:xfrm>
                <a:off x="7998744" y="877841"/>
                <a:ext cx="3331874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𝑚𝑎𝑠𝑠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𝑠𝑒𝑟𝑢𝑚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𝑝𝑟𝑜𝑡𝑒𝑖𝑛𝑠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𝑚𝑎𝑠𝑠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𝑐𝑎𝑠𝑒𝑖𝑛𝑠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6B6E7F1-AEB9-4C96-B8C4-EFFA759D9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744" y="877841"/>
                <a:ext cx="3331874" cy="6390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B3CA450A-2B1D-4D14-BAD0-6C7A22C07500}"/>
              </a:ext>
            </a:extLst>
          </p:cNvPr>
          <p:cNvSpPr txBox="1"/>
          <p:nvPr/>
        </p:nvSpPr>
        <p:spPr>
          <a:xfrm>
            <a:off x="7998744" y="1807205"/>
            <a:ext cx="3548049" cy="2818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= 0.07 (</a:t>
            </a:r>
            <a:r>
              <a:rPr lang="fr-F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casein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micelle </a:t>
            </a:r>
            <a:r>
              <a:rPr lang="fr-F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isolate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FR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= 0.175</a:t>
            </a:r>
          </a:p>
          <a:p>
            <a:pPr>
              <a:lnSpc>
                <a:spcPct val="150000"/>
              </a:lnSpc>
            </a:pPr>
            <a:r>
              <a:rPr lang="fr-FR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= 0.25</a:t>
            </a:r>
          </a:p>
          <a:p>
            <a:pPr>
              <a:lnSpc>
                <a:spcPct val="150000"/>
              </a:lnSpc>
            </a:pPr>
            <a:r>
              <a:rPr lang="fr-FR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= 0.5</a:t>
            </a:r>
          </a:p>
          <a:p>
            <a:pPr>
              <a:lnSpc>
                <a:spcPct val="150000"/>
              </a:lnSpc>
            </a:pPr>
            <a:r>
              <a:rPr lang="fr-FR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= 1</a:t>
            </a:r>
          </a:p>
          <a:p>
            <a:pPr>
              <a:lnSpc>
                <a:spcPct val="150000"/>
              </a:lnSpc>
            </a:pPr>
            <a:r>
              <a:rPr lang="fr-FR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= 10.03 (</a:t>
            </a:r>
            <a:r>
              <a:rPr lang="fr-F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serum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protein </a:t>
            </a:r>
            <a:r>
              <a:rPr lang="fr-F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isolate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E084949-B972-445A-A04C-493BAA8AADA6}"/>
              </a:ext>
            </a:extLst>
          </p:cNvPr>
          <p:cNvSpPr txBox="1"/>
          <p:nvPr/>
        </p:nvSpPr>
        <p:spPr>
          <a:xfrm>
            <a:off x="5090615" y="995816"/>
            <a:ext cx="249754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ln w="0">
                  <a:solidFill>
                    <a:schemeClr val="tx2">
                      <a:lumMod val="50000"/>
                    </a:schemeClr>
                  </a:solidFill>
                </a:ln>
                <a:latin typeface="Garamond" panose="02020404030301010803" pitchFamily="18" charset="0"/>
              </a:rPr>
              <a:t>R </a:t>
            </a:r>
            <a:r>
              <a:rPr lang="fr-FR" sz="2400" b="1" baseline="-25000" dirty="0" err="1">
                <a:ln w="0">
                  <a:solidFill>
                    <a:schemeClr val="tx2">
                      <a:lumMod val="50000"/>
                    </a:schemeClr>
                  </a:solidFill>
                </a:ln>
                <a:latin typeface="Garamond" panose="02020404030301010803" pitchFamily="18" charset="0"/>
              </a:rPr>
              <a:t>skimmed</a:t>
            </a:r>
            <a:r>
              <a:rPr lang="fr-FR" sz="2400" b="1" baseline="-25000" dirty="0">
                <a:ln w="0">
                  <a:solidFill>
                    <a:schemeClr val="tx2">
                      <a:lumMod val="50000"/>
                    </a:schemeClr>
                  </a:solidFill>
                </a:ln>
                <a:latin typeface="Garamond" panose="02020404030301010803" pitchFamily="18" charset="0"/>
              </a:rPr>
              <a:t> </a:t>
            </a:r>
            <a:r>
              <a:rPr lang="fr-FR" sz="2400" b="1" baseline="-25000" dirty="0" err="1">
                <a:ln w="0">
                  <a:solidFill>
                    <a:schemeClr val="tx2">
                      <a:lumMod val="50000"/>
                    </a:schemeClr>
                  </a:solidFill>
                </a:ln>
                <a:latin typeface="Garamond" panose="02020404030301010803" pitchFamily="18" charset="0"/>
              </a:rPr>
              <a:t>milk</a:t>
            </a:r>
            <a:r>
              <a:rPr lang="fr-FR" sz="2400" b="1" baseline="-25000" dirty="0">
                <a:ln w="0">
                  <a:solidFill>
                    <a:schemeClr val="tx2">
                      <a:lumMod val="50000"/>
                    </a:schemeClr>
                  </a:solidFill>
                </a:ln>
                <a:latin typeface="Garamond" panose="02020404030301010803" pitchFamily="18" charset="0"/>
              </a:rPr>
              <a:t> </a:t>
            </a:r>
            <a:r>
              <a:rPr lang="fr-FR" sz="2400" b="1" dirty="0">
                <a:ln w="0">
                  <a:solidFill>
                    <a:schemeClr val="tx2">
                      <a:lumMod val="50000"/>
                    </a:schemeClr>
                  </a:solidFill>
                </a:ln>
                <a:latin typeface="Garamond" panose="02020404030301010803" pitchFamily="18" charset="0"/>
              </a:rPr>
              <a:t>~ 0.2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278FE1C7-C81A-48D0-84AC-57444C5AA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98335"/>
              </p:ext>
            </p:extLst>
          </p:nvPr>
        </p:nvGraphicFramePr>
        <p:xfrm>
          <a:off x="0" y="72192"/>
          <a:ext cx="12192000" cy="3962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056021">
                  <a:extLst>
                    <a:ext uri="{9D8B030D-6E8A-4147-A177-3AD203B41FA5}">
                      <a16:colId xmlns:a16="http://schemas.microsoft.com/office/drawing/2014/main" val="3311771341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3035824755"/>
                    </a:ext>
                  </a:extLst>
                </a:gridCol>
                <a:gridCol w="3068053">
                  <a:extLst>
                    <a:ext uri="{9D8B030D-6E8A-4147-A177-3AD203B41FA5}">
                      <a16:colId xmlns:a16="http://schemas.microsoft.com/office/drawing/2014/main" val="1864985261"/>
                    </a:ext>
                  </a:extLst>
                </a:gridCol>
                <a:gridCol w="3035968">
                  <a:extLst>
                    <a:ext uri="{9D8B030D-6E8A-4147-A177-3AD203B41FA5}">
                      <a16:colId xmlns:a16="http://schemas.microsoft.com/office/drawing/2014/main" val="2239320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Introduction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Materials and methods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Results and discussion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Conclusion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37022"/>
                  </a:ext>
                </a:extLst>
              </a:tr>
            </a:tbl>
          </a:graphicData>
        </a:graphic>
      </p:graphicFrame>
      <p:sp>
        <p:nvSpPr>
          <p:cNvPr id="17" name="Titre 1">
            <a:extLst>
              <a:ext uri="{FF2B5EF4-FFF2-40B4-BE49-F238E27FC236}">
                <a16:creationId xmlns:a16="http://schemas.microsoft.com/office/drawing/2014/main" id="{3235DF58-70EA-4886-9330-ADA6B3EA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60" y="782489"/>
            <a:ext cx="1848253" cy="68139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400" b="1" dirty="0">
                <a:latin typeface="Garamond" panose="02020404030301010803" pitchFamily="18" charset="0"/>
              </a:rPr>
              <a:t>Objective: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D164394-0803-4273-9C4B-4A7C8F52C0E5}"/>
              </a:ext>
            </a:extLst>
          </p:cNvPr>
          <p:cNvSpPr txBox="1"/>
          <p:nvPr/>
        </p:nvSpPr>
        <p:spPr>
          <a:xfrm>
            <a:off x="655460" y="4511535"/>
            <a:ext cx="8410341" cy="124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000" b="1" dirty="0">
                <a:latin typeface="Garamond" panose="02020404030301010803" pitchFamily="18" charset="0"/>
              </a:rPr>
              <a:t>Native </a:t>
            </a:r>
            <a:r>
              <a:rPr lang="fr-FR" sz="2000" b="1" dirty="0" err="1">
                <a:latin typeface="Garamond" panose="02020404030301010803" pitchFamily="18" charset="0"/>
              </a:rPr>
              <a:t>casein</a:t>
            </a:r>
            <a:r>
              <a:rPr lang="fr-FR" sz="2000" b="1" dirty="0">
                <a:latin typeface="Garamond" panose="02020404030301010803" pitchFamily="18" charset="0"/>
              </a:rPr>
              <a:t> micelle </a:t>
            </a:r>
            <a:r>
              <a:rPr lang="fr-FR" sz="2000" b="1" dirty="0" err="1">
                <a:latin typeface="Garamond" panose="02020404030301010803" pitchFamily="18" charset="0"/>
              </a:rPr>
              <a:t>isolate</a:t>
            </a:r>
            <a:r>
              <a:rPr lang="fr-FR" sz="2000" b="1" dirty="0">
                <a:latin typeface="Garamond" panose="02020404030301010803" pitchFamily="18" charset="0"/>
              </a:rPr>
              <a:t>: </a:t>
            </a:r>
            <a:r>
              <a:rPr lang="fr-F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83.1</a:t>
            </a:r>
            <a:r>
              <a:rPr lang="fr-FR" sz="2000" b="1" dirty="0">
                <a:latin typeface="Garamond" panose="02020404030301010803" pitchFamily="18" charset="0"/>
              </a:rPr>
              <a:t> </a:t>
            </a:r>
            <a:r>
              <a:rPr lang="fr-FR" sz="2000" b="1" dirty="0" err="1">
                <a:latin typeface="Garamond" panose="02020404030301010803" pitchFamily="18" charset="0"/>
              </a:rPr>
              <a:t>wt</a:t>
            </a:r>
            <a:r>
              <a:rPr lang="fr-FR" sz="2000" b="1" dirty="0">
                <a:latin typeface="Garamond" panose="02020404030301010803" pitchFamily="18" charset="0"/>
              </a:rPr>
              <a:t>. % </a:t>
            </a:r>
            <a:r>
              <a:rPr lang="fr-FR" sz="2000" b="1" dirty="0" err="1">
                <a:latin typeface="Garamond" panose="02020404030301010803" pitchFamily="18" charset="0"/>
              </a:rPr>
              <a:t>caseins</a:t>
            </a:r>
            <a:r>
              <a:rPr lang="fr-FR" sz="2000" b="1" dirty="0">
                <a:latin typeface="Garamond" panose="02020404030301010803" pitchFamily="18" charset="0"/>
              </a:rPr>
              <a:t>, 5.8 </a:t>
            </a:r>
            <a:r>
              <a:rPr lang="fr-FR" sz="2000" b="1" dirty="0" err="1">
                <a:latin typeface="Garamond" panose="02020404030301010803" pitchFamily="18" charset="0"/>
              </a:rPr>
              <a:t>wt</a:t>
            </a:r>
            <a:r>
              <a:rPr lang="fr-FR" sz="2000" b="1" dirty="0">
                <a:latin typeface="Garamond" panose="02020404030301010803" pitchFamily="18" charset="0"/>
              </a:rPr>
              <a:t>. % </a:t>
            </a:r>
            <a:r>
              <a:rPr lang="fr-FR" sz="2000" b="1" dirty="0" err="1">
                <a:latin typeface="Garamond" panose="02020404030301010803" pitchFamily="18" charset="0"/>
              </a:rPr>
              <a:t>serum</a:t>
            </a:r>
            <a:r>
              <a:rPr lang="fr-FR" sz="2000" b="1" dirty="0">
                <a:latin typeface="Garamond" panose="02020404030301010803" pitchFamily="18" charset="0"/>
              </a:rPr>
              <a:t> proteins</a:t>
            </a:r>
          </a:p>
          <a:p>
            <a:pPr>
              <a:lnSpc>
                <a:spcPct val="200000"/>
              </a:lnSpc>
            </a:pPr>
            <a:r>
              <a:rPr lang="fr-FR" sz="2000" b="1" dirty="0" err="1">
                <a:latin typeface="Garamond" panose="02020404030301010803" pitchFamily="18" charset="0"/>
              </a:rPr>
              <a:t>Serum</a:t>
            </a:r>
            <a:r>
              <a:rPr lang="fr-FR" sz="2000" b="1" dirty="0">
                <a:latin typeface="Garamond" panose="02020404030301010803" pitchFamily="18" charset="0"/>
              </a:rPr>
              <a:t> protein </a:t>
            </a:r>
            <a:r>
              <a:rPr lang="fr-FR" sz="2000" b="1" dirty="0" err="1">
                <a:latin typeface="Garamond" panose="02020404030301010803" pitchFamily="18" charset="0"/>
              </a:rPr>
              <a:t>isolate</a:t>
            </a:r>
            <a:r>
              <a:rPr lang="fr-FR" sz="2000" b="1" dirty="0">
                <a:latin typeface="Garamond" panose="02020404030301010803" pitchFamily="18" charset="0"/>
              </a:rPr>
              <a:t>: </a:t>
            </a:r>
            <a:r>
              <a:rPr lang="fr-F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84.7</a:t>
            </a:r>
            <a:r>
              <a:rPr lang="fr-FR" sz="2000" b="1" dirty="0">
                <a:latin typeface="Garamond" panose="02020404030301010803" pitchFamily="18" charset="0"/>
              </a:rPr>
              <a:t> </a:t>
            </a:r>
            <a:r>
              <a:rPr lang="fr-FR" sz="2000" b="1" dirty="0" err="1">
                <a:latin typeface="Garamond" panose="02020404030301010803" pitchFamily="18" charset="0"/>
              </a:rPr>
              <a:t>wt</a:t>
            </a:r>
            <a:r>
              <a:rPr lang="fr-FR" sz="2000" b="1" dirty="0">
                <a:latin typeface="Garamond" panose="02020404030301010803" pitchFamily="18" charset="0"/>
              </a:rPr>
              <a:t>.% </a:t>
            </a:r>
            <a:r>
              <a:rPr lang="fr-FR" sz="2000" b="1" dirty="0" err="1">
                <a:latin typeface="Garamond" panose="02020404030301010803" pitchFamily="18" charset="0"/>
              </a:rPr>
              <a:t>serum</a:t>
            </a:r>
            <a:r>
              <a:rPr lang="fr-FR" sz="2000" b="1" dirty="0">
                <a:latin typeface="Garamond" panose="02020404030301010803" pitchFamily="18" charset="0"/>
              </a:rPr>
              <a:t> proteins, 8.4 </a:t>
            </a:r>
            <a:r>
              <a:rPr lang="fr-FR" sz="2000" b="1" dirty="0" err="1">
                <a:latin typeface="Garamond" panose="02020404030301010803" pitchFamily="18" charset="0"/>
              </a:rPr>
              <a:t>wt</a:t>
            </a:r>
            <a:r>
              <a:rPr lang="fr-FR" sz="2000" b="1" dirty="0">
                <a:latin typeface="Garamond" panose="02020404030301010803" pitchFamily="18" charset="0"/>
              </a:rPr>
              <a:t>.% </a:t>
            </a:r>
            <a:r>
              <a:rPr lang="fr-FR" sz="2000" b="1" dirty="0" err="1">
                <a:latin typeface="Garamond" panose="02020404030301010803" pitchFamily="18" charset="0"/>
              </a:rPr>
              <a:t>caseins</a:t>
            </a:r>
            <a:endParaRPr lang="fr-FR" sz="2000" b="1" dirty="0">
              <a:latin typeface="Garamond" panose="02020404030301010803" pitchFamily="18" charset="0"/>
            </a:endParaRPr>
          </a:p>
        </p:txBody>
      </p:sp>
      <p:sp>
        <p:nvSpPr>
          <p:cNvPr id="18" name="Espace réservé du numéro de diapositive 83">
            <a:extLst>
              <a:ext uri="{FF2B5EF4-FFF2-40B4-BE49-F238E27FC236}">
                <a16:creationId xmlns:a16="http://schemas.microsoft.com/office/drawing/2014/main" id="{6AD1ABED-437D-4A13-ACEA-3FF92CB5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EB91B3-E577-4AEA-BB01-6DD71950176D}" type="slidenum">
              <a:rPr lang="fr-FR" sz="2400" smtClean="0">
                <a:solidFill>
                  <a:schemeClr val="tx1"/>
                </a:solidFill>
                <a:latin typeface="Garamond" panose="02020404030301010803" pitchFamily="18" charset="0"/>
              </a:rPr>
              <a:t>3</a:t>
            </a:fld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0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70ACE3-53FC-4445-B832-E6096FBC9FAA}"/>
              </a:ext>
            </a:extLst>
          </p:cNvPr>
          <p:cNvSpPr/>
          <p:nvPr/>
        </p:nvSpPr>
        <p:spPr>
          <a:xfrm>
            <a:off x="10003696" y="2051506"/>
            <a:ext cx="405654" cy="2254584"/>
          </a:xfrm>
          <a:custGeom>
            <a:avLst/>
            <a:gdLst>
              <a:gd name="connsiteX0" fmla="*/ 0 w 304800"/>
              <a:gd name="connsiteY0" fmla="*/ 0 h 2254584"/>
              <a:gd name="connsiteX1" fmla="*/ 304800 w 304800"/>
              <a:gd name="connsiteY1" fmla="*/ 0 h 2254584"/>
              <a:gd name="connsiteX2" fmla="*/ 304800 w 304800"/>
              <a:gd name="connsiteY2" fmla="*/ 2254584 h 2254584"/>
              <a:gd name="connsiteX3" fmla="*/ 0 w 304800"/>
              <a:gd name="connsiteY3" fmla="*/ 2254584 h 2254584"/>
              <a:gd name="connsiteX4" fmla="*/ 0 w 304800"/>
              <a:gd name="connsiteY4" fmla="*/ 0 h 2254584"/>
              <a:gd name="connsiteX0" fmla="*/ 0 w 304803"/>
              <a:gd name="connsiteY0" fmla="*/ 0 h 2254584"/>
              <a:gd name="connsiteX1" fmla="*/ 304800 w 304803"/>
              <a:gd name="connsiteY1" fmla="*/ 0 h 2254584"/>
              <a:gd name="connsiteX2" fmla="*/ 271409 w 304803"/>
              <a:gd name="connsiteY2" fmla="*/ 1105211 h 2254584"/>
              <a:gd name="connsiteX3" fmla="*/ 304800 w 304803"/>
              <a:gd name="connsiteY3" fmla="*/ 2254584 h 2254584"/>
              <a:gd name="connsiteX4" fmla="*/ 0 w 304803"/>
              <a:gd name="connsiteY4" fmla="*/ 2254584 h 2254584"/>
              <a:gd name="connsiteX5" fmla="*/ 0 w 304803"/>
              <a:gd name="connsiteY5" fmla="*/ 0 h 2254584"/>
              <a:gd name="connsiteX0" fmla="*/ 9 w 304812"/>
              <a:gd name="connsiteY0" fmla="*/ 0 h 2254584"/>
              <a:gd name="connsiteX1" fmla="*/ 304809 w 304812"/>
              <a:gd name="connsiteY1" fmla="*/ 0 h 2254584"/>
              <a:gd name="connsiteX2" fmla="*/ 271418 w 304812"/>
              <a:gd name="connsiteY2" fmla="*/ 1105211 h 2254584"/>
              <a:gd name="connsiteX3" fmla="*/ 304809 w 304812"/>
              <a:gd name="connsiteY3" fmla="*/ 2254584 h 2254584"/>
              <a:gd name="connsiteX4" fmla="*/ 9 w 304812"/>
              <a:gd name="connsiteY4" fmla="*/ 2254584 h 2254584"/>
              <a:gd name="connsiteX5" fmla="*/ 39354 w 304812"/>
              <a:gd name="connsiteY5" fmla="*/ 1115602 h 2254584"/>
              <a:gd name="connsiteX6" fmla="*/ 9 w 304812"/>
              <a:gd name="connsiteY6" fmla="*/ 0 h 2254584"/>
              <a:gd name="connsiteX0" fmla="*/ 9 w 304811"/>
              <a:gd name="connsiteY0" fmla="*/ 0 h 2254584"/>
              <a:gd name="connsiteX1" fmla="*/ 304809 w 304811"/>
              <a:gd name="connsiteY1" fmla="*/ 0 h 2254584"/>
              <a:gd name="connsiteX2" fmla="*/ 261027 w 304811"/>
              <a:gd name="connsiteY2" fmla="*/ 1108674 h 2254584"/>
              <a:gd name="connsiteX3" fmla="*/ 304809 w 304811"/>
              <a:gd name="connsiteY3" fmla="*/ 2254584 h 2254584"/>
              <a:gd name="connsiteX4" fmla="*/ 9 w 304811"/>
              <a:gd name="connsiteY4" fmla="*/ 2254584 h 2254584"/>
              <a:gd name="connsiteX5" fmla="*/ 39354 w 304811"/>
              <a:gd name="connsiteY5" fmla="*/ 1115602 h 2254584"/>
              <a:gd name="connsiteX6" fmla="*/ 9 w 304811"/>
              <a:gd name="connsiteY6" fmla="*/ 0 h 225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11" h="2254584">
                <a:moveTo>
                  <a:pt x="9" y="0"/>
                </a:moveTo>
                <a:lnTo>
                  <a:pt x="304809" y="0"/>
                </a:lnTo>
                <a:cubicBezTo>
                  <a:pt x="305224" y="368404"/>
                  <a:pt x="260612" y="740270"/>
                  <a:pt x="261027" y="1108674"/>
                </a:cubicBezTo>
                <a:lnTo>
                  <a:pt x="304809" y="2254584"/>
                </a:lnTo>
                <a:lnTo>
                  <a:pt x="9" y="2254584"/>
                </a:lnTo>
                <a:cubicBezTo>
                  <a:pt x="-730" y="1873769"/>
                  <a:pt x="40093" y="1496417"/>
                  <a:pt x="39354" y="111560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F035BE-BF86-4B41-B7A2-F3BD57F49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0" y="702824"/>
            <a:ext cx="3202087" cy="68139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400" b="1" dirty="0" err="1">
                <a:latin typeface="Garamond" panose="02020404030301010803" pitchFamily="18" charset="0"/>
              </a:rPr>
              <a:t>Sample</a:t>
            </a:r>
            <a:r>
              <a:rPr lang="fr-FR" sz="2400" b="1" dirty="0">
                <a:latin typeface="Garamond" panose="02020404030301010803" pitchFamily="18" charset="0"/>
              </a:rPr>
              <a:t> </a:t>
            </a:r>
            <a:r>
              <a:rPr lang="fr-FR" sz="2400" b="1" dirty="0" err="1">
                <a:latin typeface="Garamond" panose="02020404030301010803" pitchFamily="18" charset="0"/>
              </a:rPr>
              <a:t>preparation</a:t>
            </a:r>
            <a:r>
              <a:rPr lang="fr-FR" sz="2400" b="1" dirty="0">
                <a:latin typeface="Garamond" panose="02020404030301010803" pitchFamily="18" charset="0"/>
              </a:rPr>
              <a:t>: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8D1287E-C2DE-41B6-A3A2-44B9FDAB9A68}"/>
              </a:ext>
            </a:extLst>
          </p:cNvPr>
          <p:cNvSpPr/>
          <p:nvPr/>
        </p:nvSpPr>
        <p:spPr>
          <a:xfrm>
            <a:off x="6117149" y="1497896"/>
            <a:ext cx="2012268" cy="29539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19CA6B5-E620-4D60-8435-FDE4D72BC5D9}"/>
              </a:ext>
            </a:extLst>
          </p:cNvPr>
          <p:cNvSpPr/>
          <p:nvPr/>
        </p:nvSpPr>
        <p:spPr>
          <a:xfrm>
            <a:off x="6669554" y="910339"/>
            <a:ext cx="904461" cy="578891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178AE-3E86-481F-88B6-7A7549CB5EC7}"/>
              </a:ext>
            </a:extLst>
          </p:cNvPr>
          <p:cNvSpPr/>
          <p:nvPr/>
        </p:nvSpPr>
        <p:spPr>
          <a:xfrm>
            <a:off x="6919482" y="2048052"/>
            <a:ext cx="382051" cy="22545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Protein</a:t>
            </a:r>
            <a:r>
              <a:rPr lang="fr-FR" sz="1600" dirty="0">
                <a:solidFill>
                  <a:schemeClr val="tx1"/>
                </a:solidFill>
                <a:latin typeface="Garamond" panose="02020404030301010803" pitchFamily="18" charset="0"/>
              </a:rPr>
              <a:t> dispersion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8FE97F-26F9-40F8-9399-CEB343DE5515}"/>
              </a:ext>
            </a:extLst>
          </p:cNvPr>
          <p:cNvSpPr/>
          <p:nvPr/>
        </p:nvSpPr>
        <p:spPr>
          <a:xfrm>
            <a:off x="6780822" y="2167255"/>
            <a:ext cx="657225" cy="180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6F4069-E2B3-4B52-86AA-0409F1C27DBD}"/>
              </a:ext>
            </a:extLst>
          </p:cNvPr>
          <p:cNvSpPr/>
          <p:nvPr/>
        </p:nvSpPr>
        <p:spPr>
          <a:xfrm>
            <a:off x="6780822" y="4013612"/>
            <a:ext cx="657225" cy="180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5063C3F-8246-4F40-BECA-C06CC2E0B1F6}"/>
              </a:ext>
            </a:extLst>
          </p:cNvPr>
          <p:cNvSpPr txBox="1"/>
          <p:nvPr/>
        </p:nvSpPr>
        <p:spPr>
          <a:xfrm>
            <a:off x="7291463" y="2314921"/>
            <a:ext cx="802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/>
                </a:solidFill>
                <a:latin typeface="Garamond" panose="02020404030301010803" pitchFamily="18" charset="0"/>
              </a:rPr>
              <a:t>Solvent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F11BE21-DB86-4098-8904-D2CA8D8A52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36" y="2954422"/>
            <a:ext cx="618865" cy="51035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3101D0A-9D9C-4B6D-904C-E2F1ABD9CE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83" y="2957763"/>
            <a:ext cx="613133" cy="510354"/>
          </a:xfrm>
          <a:prstGeom prst="rect">
            <a:avLst/>
          </a:prstGeom>
        </p:spPr>
      </p:pic>
      <p:pic>
        <p:nvPicPr>
          <p:cNvPr id="16" name="Picture 6" descr="Dessin, technique libre, stylo, surligneur, feutres, crayons de couleur.  Numérique. - profartpla">
            <a:extLst>
              <a:ext uri="{FF2B5EF4-FFF2-40B4-BE49-F238E27FC236}">
                <a16:creationId xmlns:a16="http://schemas.microsoft.com/office/drawing/2014/main" id="{427108BF-8123-474A-8E1C-3B5B3A119A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77126" flipV="1">
            <a:off x="6496711" y="3530095"/>
            <a:ext cx="554486" cy="49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66408D2-AE46-40FE-962A-691871C2153D}"/>
              </a:ext>
            </a:extLst>
          </p:cNvPr>
          <p:cNvSpPr txBox="1"/>
          <p:nvPr/>
        </p:nvSpPr>
        <p:spPr>
          <a:xfrm>
            <a:off x="6077764" y="2414872"/>
            <a:ext cx="88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Stressing solution</a:t>
            </a:r>
          </a:p>
        </p:txBody>
      </p:sp>
      <p:pic>
        <p:nvPicPr>
          <p:cNvPr id="18" name="Picture 6" descr="Dessin, technique libre, stylo, surligneur, feutres, crayons de couleur.  Numérique. - profartpla">
            <a:extLst>
              <a:ext uri="{FF2B5EF4-FFF2-40B4-BE49-F238E27FC236}">
                <a16:creationId xmlns:a16="http://schemas.microsoft.com/office/drawing/2014/main" id="{1CE7C70D-4F7E-4270-8C20-982916CE40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33652">
            <a:off x="7135835" y="2343750"/>
            <a:ext cx="572104" cy="5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00ACEAE9-483C-4B9F-BDB7-1BEA3EA91006}"/>
              </a:ext>
            </a:extLst>
          </p:cNvPr>
          <p:cNvSpPr/>
          <p:nvPr/>
        </p:nvSpPr>
        <p:spPr>
          <a:xfrm>
            <a:off x="9787835" y="902526"/>
            <a:ext cx="904461" cy="578891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9BADA0E-BA48-4E29-9530-D5F2F15ED939}"/>
              </a:ext>
            </a:extLst>
          </p:cNvPr>
          <p:cNvSpPr/>
          <p:nvPr/>
        </p:nvSpPr>
        <p:spPr>
          <a:xfrm>
            <a:off x="9882327" y="2159442"/>
            <a:ext cx="657225" cy="180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31301A-3D7F-48F2-8C25-50522228C2F7}"/>
              </a:ext>
            </a:extLst>
          </p:cNvPr>
          <p:cNvSpPr/>
          <p:nvPr/>
        </p:nvSpPr>
        <p:spPr>
          <a:xfrm>
            <a:off x="9882327" y="4005799"/>
            <a:ext cx="657225" cy="180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Graphique 61" descr="Flèche : courbe légère">
            <a:extLst>
              <a:ext uri="{FF2B5EF4-FFF2-40B4-BE49-F238E27FC236}">
                <a16:creationId xmlns:a16="http://schemas.microsoft.com/office/drawing/2014/main" id="{0E9D7E49-2059-4317-91E0-D2BCADA1A27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9417" y="2488575"/>
            <a:ext cx="1102676" cy="77185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774E854-DE96-483D-8332-2FDEEC534D89}"/>
              </a:ext>
            </a:extLst>
          </p:cNvPr>
          <p:cNvSpPr txBox="1"/>
          <p:nvPr/>
        </p:nvSpPr>
        <p:spPr>
          <a:xfrm>
            <a:off x="9978463" y="2287576"/>
            <a:ext cx="430887" cy="16430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Protein</a:t>
            </a:r>
            <a:r>
              <a:rPr lang="fr-FR" sz="1600" dirty="0">
                <a:latin typeface="Garamond" panose="02020404030301010803" pitchFamily="18" charset="0"/>
              </a:rPr>
              <a:t> dispersion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2CA1C7E0-5C5F-40C1-9C8C-1273CDB9B38B}"/>
              </a:ext>
            </a:extLst>
          </p:cNvPr>
          <p:cNvSpPr/>
          <p:nvPr/>
        </p:nvSpPr>
        <p:spPr>
          <a:xfrm>
            <a:off x="9263249" y="1492371"/>
            <a:ext cx="1990076" cy="29539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94CFAB-CD7D-4FBD-8052-6188666A44BD}"/>
              </a:ext>
            </a:extLst>
          </p:cNvPr>
          <p:cNvSpPr/>
          <p:nvPr/>
        </p:nvSpPr>
        <p:spPr>
          <a:xfrm>
            <a:off x="1794632" y="4954320"/>
            <a:ext cx="9749844" cy="1323439"/>
          </a:xfrm>
          <a:prstGeom prst="rect">
            <a:avLst/>
          </a:prstGeom>
          <a:ln>
            <a:noFill/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Stressing Solution: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Polyethylene Glycol powder solubilized in milk ultrafiltration (UF) permeate</a:t>
            </a:r>
          </a:p>
          <a:p>
            <a:r>
              <a:rPr lang="fr-FR" sz="2000" dirty="0">
                <a:solidFill>
                  <a:schemeClr val="accent1"/>
                </a:solidFill>
                <a:latin typeface="Garamond" panose="02020404030301010803" pitchFamily="18" charset="0"/>
              </a:rPr>
              <a:t>Solvent </a:t>
            </a:r>
            <a:r>
              <a:rPr lang="en-US" sz="2000" dirty="0">
                <a:solidFill>
                  <a:schemeClr val="accent1"/>
                </a:solidFill>
                <a:latin typeface="Garamond" panose="02020404030301010803" pitchFamily="18" charset="0"/>
              </a:rPr>
              <a:t>(aqueous phase)</a:t>
            </a:r>
            <a:r>
              <a:rPr lang="fr-FR" sz="2000" dirty="0">
                <a:solidFill>
                  <a:schemeClr val="accent1"/>
                </a:solidFill>
                <a:latin typeface="Garamond" panose="02020404030301010803" pitchFamily="18" charset="0"/>
              </a:rPr>
              <a:t>: UF </a:t>
            </a:r>
            <a:r>
              <a:rPr lang="en-US" sz="2000" dirty="0">
                <a:solidFill>
                  <a:schemeClr val="accent1"/>
                </a:solidFill>
                <a:latin typeface="Garamond" panose="02020404030301010803" pitchFamily="18" charset="0"/>
              </a:rPr>
              <a:t>permeate 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Protein dispersions: casein micelles isolate + serum proteins isolate 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Protein powders dispersed in UF permeate in different ratios </a:t>
            </a:r>
            <a:r>
              <a:rPr lang="en-US" sz="2000" i="1" dirty="0">
                <a:latin typeface="Garamond" panose="02020404030301010803" pitchFamily="18" charset="0"/>
              </a:rPr>
              <a:t>R</a:t>
            </a:r>
            <a:endParaRPr lang="fr-FR" sz="2000" i="1" dirty="0">
              <a:latin typeface="Garamond" panose="02020404030301010803" pitchFamily="18" charset="0"/>
            </a:endParaRPr>
          </a:p>
        </p:txBody>
      </p:sp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AA7966F8-D0DB-4D20-849E-743518CDC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31143"/>
              </p:ext>
            </p:extLst>
          </p:nvPr>
        </p:nvGraphicFramePr>
        <p:xfrm>
          <a:off x="0" y="72192"/>
          <a:ext cx="12192000" cy="3962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031958">
                  <a:extLst>
                    <a:ext uri="{9D8B030D-6E8A-4147-A177-3AD203B41FA5}">
                      <a16:colId xmlns:a16="http://schemas.microsoft.com/office/drawing/2014/main" val="3311771341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2336054823"/>
                    </a:ext>
                  </a:extLst>
                </a:gridCol>
                <a:gridCol w="3068052">
                  <a:extLst>
                    <a:ext uri="{9D8B030D-6E8A-4147-A177-3AD203B41FA5}">
                      <a16:colId xmlns:a16="http://schemas.microsoft.com/office/drawing/2014/main" val="1864985261"/>
                    </a:ext>
                  </a:extLst>
                </a:gridCol>
                <a:gridCol w="3060032">
                  <a:extLst>
                    <a:ext uri="{9D8B030D-6E8A-4147-A177-3AD203B41FA5}">
                      <a16:colId xmlns:a16="http://schemas.microsoft.com/office/drawing/2014/main" val="2239320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Introduction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noProof="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Materials and methods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Results and discussion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Conclusion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37022"/>
                  </a:ext>
                </a:extLst>
              </a:tr>
            </a:tbl>
          </a:graphicData>
        </a:graphic>
      </p:graphicFrame>
      <p:pic>
        <p:nvPicPr>
          <p:cNvPr id="24" name="Image 23">
            <a:extLst>
              <a:ext uri="{FF2B5EF4-FFF2-40B4-BE49-F238E27FC236}">
                <a16:creationId xmlns:a16="http://schemas.microsoft.com/office/drawing/2014/main" id="{5FC6D4B3-0BEA-4E70-83C1-86F53B5AB5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7"/>
          <a:stretch/>
        </p:blipFill>
        <p:spPr>
          <a:xfrm>
            <a:off x="10631832" y="5991225"/>
            <a:ext cx="1339861" cy="36512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67917B7-01F3-44D1-8260-30D6049DD2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" y="5991225"/>
            <a:ext cx="1481377" cy="612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3FF2FD4-AA0D-43DD-B17D-B5772D115D91}"/>
                  </a:ext>
                </a:extLst>
              </p:cNvPr>
              <p:cNvSpPr txBox="1"/>
              <p:nvPr/>
            </p:nvSpPr>
            <p:spPr>
              <a:xfrm>
                <a:off x="407025" y="2256752"/>
                <a:ext cx="482676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latin typeface="Garamond" panose="02020404030301010803" pitchFamily="18" charset="0"/>
                  </a:rPr>
                  <a:t>Samples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2000" b="1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150 g </a:t>
                </a:r>
                <a:r>
                  <a:rPr lang="fr-FR" sz="2000" b="1" dirty="0" err="1">
                    <a:latin typeface="Garamond" panose="02020404030301010803" pitchFamily="18" charset="0"/>
                    <a:ea typeface="Cambria Math" panose="02040503050406030204" pitchFamily="18" charset="0"/>
                  </a:rPr>
                  <a:t>proteins·kg</a:t>
                </a:r>
                <a:r>
                  <a:rPr lang="fr-FR" sz="2000" b="1" baseline="300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–1</a:t>
                </a:r>
                <a:r>
                  <a:rPr lang="fr-FR" sz="2000" b="1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dispersion: </a:t>
                </a:r>
              </a:p>
              <a:p>
                <a:r>
                  <a:rPr lang="fr-FR" sz="2000" dirty="0">
                    <a:latin typeface="Garamond" panose="02020404030301010803" pitchFamily="18" charset="0"/>
                  </a:rPr>
                  <a:t>-dispersion of protein powder in UF permeate</a:t>
                </a:r>
              </a:p>
              <a:p>
                <a:pPr marL="342900" indent="-342900">
                  <a:buFontTx/>
                  <a:buChar char="-"/>
                </a:pPr>
                <a:endParaRPr lang="fr-FR" sz="2000" dirty="0">
                  <a:latin typeface="Garamond" panose="02020404030301010803" pitchFamily="18" charset="0"/>
                </a:endParaRPr>
              </a:p>
              <a:p>
                <a:r>
                  <a:rPr lang="fr-FR" sz="2000" b="1" dirty="0">
                    <a:latin typeface="Garamond" panose="02020404030301010803" pitchFamily="18" charset="0"/>
                  </a:rPr>
                  <a:t>Samples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fr-FR" sz="2000" b="1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2000" b="1" dirty="0">
                    <a:latin typeface="Garamond" panose="02020404030301010803" pitchFamily="18" charset="0"/>
                  </a:rPr>
                  <a:t>150 </a:t>
                </a:r>
                <a:r>
                  <a:rPr lang="fr-FR" sz="2000" b="1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g </a:t>
                </a:r>
                <a:r>
                  <a:rPr lang="fr-FR" sz="2000" b="1" dirty="0" err="1">
                    <a:latin typeface="Garamond" panose="02020404030301010803" pitchFamily="18" charset="0"/>
                    <a:ea typeface="Cambria Math" panose="02040503050406030204" pitchFamily="18" charset="0"/>
                  </a:rPr>
                  <a:t>proteins·kg</a:t>
                </a:r>
                <a:r>
                  <a:rPr lang="fr-FR" sz="2000" b="1" baseline="300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–1</a:t>
                </a:r>
                <a:r>
                  <a:rPr lang="fr-FR" sz="2000" b="1" dirty="0">
                    <a:latin typeface="Garamond" panose="02020404030301010803" pitchFamily="18" charset="0"/>
                  </a:rPr>
                  <a:t> dispersion: </a:t>
                </a:r>
              </a:p>
              <a:p>
                <a:r>
                  <a:rPr lang="fr-FR" sz="2000" dirty="0">
                    <a:latin typeface="Garamond" panose="02020404030301010803" pitchFamily="18" charset="0"/>
                  </a:rPr>
                  <a:t>-</a:t>
                </a:r>
                <a:r>
                  <a:rPr lang="fr-FR" sz="2000" dirty="0" err="1">
                    <a:latin typeface="Garamond" panose="02020404030301010803" pitchFamily="18" charset="0"/>
                  </a:rPr>
                  <a:t>osmotic</a:t>
                </a:r>
                <a:r>
                  <a:rPr lang="fr-FR" sz="2000" dirty="0">
                    <a:latin typeface="Garamond" panose="02020404030301010803" pitchFamily="18" charset="0"/>
                  </a:rPr>
                  <a:t> compression of diluted dispersion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3FF2FD4-AA0D-43DD-B17D-B5772D115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25" y="2256752"/>
                <a:ext cx="4826764" cy="1631216"/>
              </a:xfrm>
              <a:prstGeom prst="rect">
                <a:avLst/>
              </a:prstGeom>
              <a:blipFill>
                <a:blip r:embed="rId10"/>
                <a:stretch>
                  <a:fillRect l="-1389" t="-1493" b="-55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Espace réservé du numéro de diapositive 83">
            <a:extLst>
              <a:ext uri="{FF2B5EF4-FFF2-40B4-BE49-F238E27FC236}">
                <a16:creationId xmlns:a16="http://schemas.microsoft.com/office/drawing/2014/main" id="{65853E76-DB88-4CAA-B938-7585BA71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EB91B3-E577-4AEA-BB01-6DD71950176D}" type="slidenum">
              <a:rPr lang="fr-FR" sz="2400" smtClean="0">
                <a:solidFill>
                  <a:schemeClr val="tx1"/>
                </a:solidFill>
                <a:latin typeface="Garamond" panose="02020404030301010803" pitchFamily="18" charset="0"/>
              </a:rPr>
              <a:t>4</a:t>
            </a:fld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9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F023E8-15E2-476A-8756-C763009B14D1}"/>
              </a:ext>
            </a:extLst>
          </p:cNvPr>
          <p:cNvSpPr/>
          <p:nvPr/>
        </p:nvSpPr>
        <p:spPr>
          <a:xfrm>
            <a:off x="860730" y="1267555"/>
            <a:ext cx="1884099" cy="786449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5D4E00B-1C17-4F3C-8E29-5EB1966CA0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7"/>
          <a:stretch/>
        </p:blipFill>
        <p:spPr>
          <a:xfrm>
            <a:off x="10631832" y="5991225"/>
            <a:ext cx="1339861" cy="3651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41EBC7E-44E8-4FE0-94CD-7399903B4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" y="5991225"/>
            <a:ext cx="1481377" cy="612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69FECA-B93E-4161-AD0B-1A4DEC74A8CB}"/>
              </a:ext>
            </a:extLst>
          </p:cNvPr>
          <p:cNvSpPr/>
          <p:nvPr/>
        </p:nvSpPr>
        <p:spPr>
          <a:xfrm>
            <a:off x="319324" y="1054514"/>
            <a:ext cx="6063049" cy="216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latin typeface="Garamond" panose="02020404030301010803" pitchFamily="18" charset="0"/>
              </a:rPr>
              <a:t>Diluted</a:t>
            </a:r>
            <a:r>
              <a:rPr lang="fr-FR" sz="2000" dirty="0">
                <a:latin typeface="Garamond" panose="02020404030301010803" pitchFamily="18" charset="0"/>
              </a:rPr>
              <a:t> dispersions (apparent </a:t>
            </a:r>
            <a:r>
              <a:rPr lang="fr-FR" sz="2000" dirty="0" err="1">
                <a:latin typeface="Garamond" panose="02020404030301010803" pitchFamily="18" charset="0"/>
              </a:rPr>
              <a:t>viscosity</a:t>
            </a:r>
            <a:r>
              <a:rPr lang="fr-FR" sz="2000" dirty="0">
                <a:latin typeface="Garamond" panose="02020404030301010803" pitchFamily="18" charset="0"/>
              </a:rPr>
              <a:t> &lt; 10 </a:t>
            </a:r>
            <a:r>
              <a:rPr lang="fr-FR" sz="2000" dirty="0" err="1">
                <a:latin typeface="Garamond" panose="02020404030301010803" pitchFamily="18" charset="0"/>
              </a:rPr>
              <a:t>mPa·s</a:t>
            </a:r>
            <a:r>
              <a:rPr lang="fr-FR" sz="2000" dirty="0">
                <a:latin typeface="Garamond" panose="02020404030301010803" pitchFamily="18" charset="0"/>
              </a:rPr>
              <a:t>):</a:t>
            </a:r>
          </a:p>
          <a:p>
            <a:pPr>
              <a:lnSpc>
                <a:spcPct val="200000"/>
              </a:lnSpc>
            </a:pPr>
            <a:r>
              <a:rPr lang="fr-FR" sz="2000" dirty="0" err="1">
                <a:latin typeface="Garamond" panose="02020404030301010803" pitchFamily="18" charset="0"/>
              </a:rPr>
              <a:t>low</a:t>
            </a:r>
            <a:r>
              <a:rPr lang="fr-FR" sz="2000" dirty="0">
                <a:latin typeface="Garamond" panose="02020404030301010803" pitchFamily="18" charset="0"/>
              </a:rPr>
              <a:t> </a:t>
            </a:r>
            <a:r>
              <a:rPr lang="fr-FR" sz="2000" dirty="0" err="1">
                <a:latin typeface="Garamond" panose="02020404030301010803" pitchFamily="18" charset="0"/>
              </a:rPr>
              <a:t>shear</a:t>
            </a:r>
            <a:r>
              <a:rPr lang="fr-FR" sz="2000" dirty="0">
                <a:latin typeface="Garamond" panose="02020404030301010803" pitchFamily="18" charset="0"/>
              </a:rPr>
              <a:t> 400 </a:t>
            </a:r>
            <a:r>
              <a:rPr lang="fr-FR" sz="2000" dirty="0" err="1">
                <a:latin typeface="Garamond" panose="02020404030301010803" pitchFamily="18" charset="0"/>
              </a:rPr>
              <a:t>viscometer</a:t>
            </a:r>
            <a:r>
              <a:rPr lang="fr-FR" sz="2000" dirty="0">
                <a:latin typeface="Garamond" panose="02020404030301010803" pitchFamily="18" charset="0"/>
              </a:rPr>
              <a:t> </a:t>
            </a:r>
            <a:r>
              <a:rPr lang="fr-FR" sz="2000" dirty="0" err="1">
                <a:latin typeface="Garamond" panose="02020404030301010803" pitchFamily="18" charset="0"/>
              </a:rPr>
              <a:t>using</a:t>
            </a:r>
            <a:r>
              <a:rPr lang="fr-FR" sz="2000" dirty="0">
                <a:latin typeface="Garamond" panose="02020404030301010803" pitchFamily="18" charset="0"/>
              </a:rPr>
              <a:t> a Couette </a:t>
            </a:r>
            <a:r>
              <a:rPr lang="fr-FR" sz="2000" dirty="0" err="1">
                <a:latin typeface="Garamond" panose="02020404030301010803" pitchFamily="18" charset="0"/>
              </a:rPr>
              <a:t>geometry</a:t>
            </a:r>
            <a:r>
              <a:rPr lang="fr-FR" sz="2000" dirty="0">
                <a:latin typeface="Garamond" panose="02020404030301010803" pitchFamily="18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fr-FR" sz="2000" dirty="0" err="1">
                <a:latin typeface="Garamond" panose="02020404030301010803" pitchFamily="18" charset="0"/>
              </a:rPr>
              <a:t>shear</a:t>
            </a:r>
            <a:r>
              <a:rPr lang="fr-FR" sz="2000" dirty="0">
                <a:latin typeface="Garamond" panose="02020404030301010803" pitchFamily="18" charset="0"/>
              </a:rPr>
              <a:t> rate = 0.12 – 120 s</a:t>
            </a:r>
            <a:r>
              <a:rPr lang="fr-FR" sz="2000" baseline="30000" dirty="0">
                <a:latin typeface="Garamond" panose="02020404030301010803" pitchFamily="18" charset="0"/>
              </a:rPr>
              <a:t>–1</a:t>
            </a:r>
            <a:r>
              <a:rPr lang="fr-FR" sz="20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B8C9D-1CBD-4CCD-AC6C-CA838C417A1B}"/>
              </a:ext>
            </a:extLst>
          </p:cNvPr>
          <p:cNvSpPr/>
          <p:nvPr/>
        </p:nvSpPr>
        <p:spPr>
          <a:xfrm>
            <a:off x="319905" y="3386580"/>
            <a:ext cx="5744009" cy="247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latin typeface="Garamond" panose="02020404030301010803" pitchFamily="18" charset="0"/>
              </a:rPr>
              <a:t>Concentrated</a:t>
            </a:r>
            <a:r>
              <a:rPr lang="fr-FR" sz="2000" dirty="0">
                <a:latin typeface="Garamond" panose="02020404030301010803" pitchFamily="18" charset="0"/>
              </a:rPr>
              <a:t> dispersions: DHR2 </a:t>
            </a:r>
            <a:r>
              <a:rPr lang="fr-FR" sz="2000" dirty="0" err="1">
                <a:latin typeface="Garamond" panose="02020404030301010803" pitchFamily="18" charset="0"/>
              </a:rPr>
              <a:t>rheometer</a:t>
            </a:r>
            <a:r>
              <a:rPr lang="fr-FR" sz="2000" dirty="0">
                <a:latin typeface="Garamond" panose="02020404030301010803" pitchFamily="18" charset="0"/>
              </a:rPr>
              <a:t>,</a:t>
            </a:r>
            <a:br>
              <a:rPr lang="fr-FR" sz="2000" dirty="0">
                <a:latin typeface="Garamond" panose="02020404030301010803" pitchFamily="18" charset="0"/>
              </a:rPr>
            </a:br>
            <a:r>
              <a:rPr lang="fr-FR" sz="2000" dirty="0" err="1">
                <a:latin typeface="Garamond" panose="02020404030301010803" pitchFamily="18" charset="0"/>
              </a:rPr>
              <a:t>cone</a:t>
            </a:r>
            <a:r>
              <a:rPr lang="fr-FR" sz="2000" dirty="0">
                <a:latin typeface="Garamond" panose="02020404030301010803" pitchFamily="18" charset="0"/>
              </a:rPr>
              <a:t>–plate </a:t>
            </a:r>
            <a:r>
              <a:rPr lang="fr-FR" sz="2000" dirty="0" err="1">
                <a:latin typeface="Garamond" panose="02020404030301010803" pitchFamily="18" charset="0"/>
              </a:rPr>
              <a:t>geometry</a:t>
            </a:r>
            <a:r>
              <a:rPr lang="fr-FR" sz="2000" dirty="0">
                <a:latin typeface="Garamond" panose="02020404030301010803" pitchFamily="18" charset="0"/>
              </a:rPr>
              <a:t> for </a:t>
            </a:r>
            <a:r>
              <a:rPr lang="fr-FR" sz="2000" dirty="0" err="1">
                <a:latin typeface="Garamond" panose="02020404030301010803" pitchFamily="18" charset="0"/>
              </a:rPr>
              <a:t>liquid</a:t>
            </a:r>
            <a:r>
              <a:rPr lang="fr-FR" sz="2000" dirty="0">
                <a:latin typeface="Garamond" panose="02020404030301010803" pitchFamily="18" charset="0"/>
              </a:rPr>
              <a:t> </a:t>
            </a:r>
            <a:r>
              <a:rPr lang="fr-FR" sz="2000" dirty="0" err="1">
                <a:latin typeface="Garamond" panose="02020404030301010803" pitchFamily="18" charset="0"/>
              </a:rPr>
              <a:t>samples</a:t>
            </a:r>
            <a:r>
              <a:rPr lang="fr-FR" sz="2000" dirty="0">
                <a:latin typeface="Garamond" panose="02020404030301010803" pitchFamily="18" charset="0"/>
              </a:rPr>
              <a:t>,</a:t>
            </a:r>
            <a:br>
              <a:rPr lang="fr-FR" sz="2000" dirty="0">
                <a:latin typeface="Garamond" panose="02020404030301010803" pitchFamily="18" charset="0"/>
              </a:rPr>
            </a:br>
            <a:r>
              <a:rPr lang="fr-FR" sz="2000" dirty="0">
                <a:latin typeface="Garamond" panose="02020404030301010803" pitchFamily="18" charset="0"/>
              </a:rPr>
              <a:t>plate–plate </a:t>
            </a:r>
            <a:r>
              <a:rPr lang="fr-FR" sz="2000" dirty="0" err="1">
                <a:latin typeface="Garamond" panose="02020404030301010803" pitchFamily="18" charset="0"/>
              </a:rPr>
              <a:t>geometry</a:t>
            </a:r>
            <a:r>
              <a:rPr lang="fr-FR" sz="2000" dirty="0">
                <a:latin typeface="Garamond" panose="02020404030301010803" pitchFamily="18" charset="0"/>
              </a:rPr>
              <a:t> </a:t>
            </a:r>
            <a:r>
              <a:rPr lang="fr-FR" sz="2000" dirty="0" err="1">
                <a:latin typeface="Garamond" panose="02020404030301010803" pitchFamily="18" charset="0"/>
              </a:rPr>
              <a:t>whenever</a:t>
            </a:r>
            <a:r>
              <a:rPr lang="fr-FR" sz="2000" dirty="0">
                <a:latin typeface="Garamond" panose="02020404030301010803" pitchFamily="18" charset="0"/>
              </a:rPr>
              <a:t> the gel </a:t>
            </a:r>
            <a:r>
              <a:rPr lang="fr-FR" sz="2000" dirty="0" err="1">
                <a:latin typeface="Garamond" panose="02020404030301010803" pitchFamily="18" charset="0"/>
              </a:rPr>
              <a:t>was</a:t>
            </a:r>
            <a:r>
              <a:rPr lang="fr-FR" sz="2000" dirty="0">
                <a:latin typeface="Garamond" panose="02020404030301010803" pitchFamily="18" charset="0"/>
              </a:rPr>
              <a:t> </a:t>
            </a:r>
            <a:r>
              <a:rPr lang="fr-FR" sz="2000" dirty="0" err="1">
                <a:latin typeface="Garamond" panose="02020404030301010803" pitchFamily="18" charset="0"/>
              </a:rPr>
              <a:t>detected</a:t>
            </a:r>
            <a:r>
              <a:rPr lang="fr-FR" sz="2000" dirty="0">
                <a:latin typeface="Garamond" panose="02020404030301010803" pitchFamily="18" charset="0"/>
              </a:rPr>
              <a:t>,</a:t>
            </a:r>
            <a:br>
              <a:rPr lang="fr-FR" sz="2000" dirty="0">
                <a:latin typeface="Garamond" panose="02020404030301010803" pitchFamily="18" charset="0"/>
              </a:rPr>
            </a:br>
            <a:r>
              <a:rPr lang="fr-FR" sz="2000" dirty="0" err="1">
                <a:latin typeface="Garamond" panose="02020404030301010803" pitchFamily="18" charset="0"/>
              </a:rPr>
              <a:t>shear</a:t>
            </a:r>
            <a:r>
              <a:rPr lang="fr-FR" sz="2000" dirty="0">
                <a:latin typeface="Garamond" panose="02020404030301010803" pitchFamily="18" charset="0"/>
              </a:rPr>
              <a:t> rate = 0.1 – 1000 s</a:t>
            </a:r>
            <a:r>
              <a:rPr lang="fr-FR" sz="2000" baseline="30000" dirty="0">
                <a:latin typeface="Garamond" panose="02020404030301010803" pitchFamily="18" charset="0"/>
              </a:rPr>
              <a:t>–1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1F9ED00-2DA4-4AE9-8CA4-ECACB71DC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800" y="1265221"/>
            <a:ext cx="1732994" cy="185714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153B9DF-F805-4562-9B90-9BBC91DF8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373" y="4499208"/>
            <a:ext cx="1811030" cy="185714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620D1C8-5D36-4C18-B22B-A9964983F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9906" y="4499208"/>
            <a:ext cx="1801926" cy="18571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B95F6B9-D5BA-4C19-B638-3F8DDFCA9C1D}"/>
              </a:ext>
            </a:extLst>
          </p:cNvPr>
          <p:cNvSpPr/>
          <p:nvPr/>
        </p:nvSpPr>
        <p:spPr>
          <a:xfrm>
            <a:off x="6266800" y="3902410"/>
            <a:ext cx="2390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Garamond" panose="02020404030301010803" pitchFamily="18" charset="0"/>
              </a:rPr>
              <a:t>Cone–plate </a:t>
            </a:r>
            <a:r>
              <a:rPr lang="fr-FR" sz="2000" dirty="0" err="1">
                <a:latin typeface="Garamond" panose="02020404030301010803" pitchFamily="18" charset="0"/>
              </a:rPr>
              <a:t>geometry</a:t>
            </a:r>
            <a:r>
              <a:rPr lang="fr-FR" sz="2000" dirty="0">
                <a:latin typeface="Garamond" panose="02020404030301010803" pitchFamily="18" charset="0"/>
              </a:rPr>
              <a:t> </a:t>
            </a:r>
            <a:endParaRPr lang="fr-FR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0964BE-33C1-440B-B7F4-41DE7E95BE73}"/>
              </a:ext>
            </a:extLst>
          </p:cNvPr>
          <p:cNvSpPr/>
          <p:nvPr/>
        </p:nvSpPr>
        <p:spPr>
          <a:xfrm>
            <a:off x="8657263" y="3902410"/>
            <a:ext cx="2347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Garamond" panose="02020404030301010803" pitchFamily="18" charset="0"/>
              </a:rPr>
              <a:t>Plate–plate </a:t>
            </a:r>
            <a:r>
              <a:rPr lang="fr-FR" sz="2000" dirty="0" err="1">
                <a:latin typeface="Garamond" panose="02020404030301010803" pitchFamily="18" charset="0"/>
              </a:rPr>
              <a:t>geometry</a:t>
            </a:r>
            <a:r>
              <a:rPr lang="fr-FR" sz="2000" dirty="0">
                <a:latin typeface="Garamond" panose="02020404030301010803" pitchFamily="18" charset="0"/>
              </a:rPr>
              <a:t> </a:t>
            </a:r>
            <a:endParaRPr lang="fr-FR" sz="20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FCD369E-0610-4547-91A1-672C1E823E08}"/>
              </a:ext>
            </a:extLst>
          </p:cNvPr>
          <p:cNvSpPr txBox="1"/>
          <p:nvPr/>
        </p:nvSpPr>
        <p:spPr>
          <a:xfrm>
            <a:off x="6301343" y="748115"/>
            <a:ext cx="1732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Garamond" panose="02020404030301010803" pitchFamily="18" charset="0"/>
              </a:rPr>
              <a:t>Low </a:t>
            </a:r>
            <a:r>
              <a:rPr lang="fr-FR" sz="2000" dirty="0" err="1">
                <a:latin typeface="Garamond" panose="02020404030301010803" pitchFamily="18" charset="0"/>
              </a:rPr>
              <a:t>shear</a:t>
            </a:r>
            <a:r>
              <a:rPr lang="fr-FR" sz="2000" dirty="0">
                <a:latin typeface="Garamond" panose="02020404030301010803" pitchFamily="18" charset="0"/>
              </a:rPr>
              <a:t> 400</a:t>
            </a:r>
          </a:p>
        </p:txBody>
      </p:sp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146F26D4-1B52-4285-BA9B-6D01FCFDF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586928"/>
              </p:ext>
            </p:extLst>
          </p:nvPr>
        </p:nvGraphicFramePr>
        <p:xfrm>
          <a:off x="0" y="72192"/>
          <a:ext cx="12192000" cy="3962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031958">
                  <a:extLst>
                    <a:ext uri="{9D8B030D-6E8A-4147-A177-3AD203B41FA5}">
                      <a16:colId xmlns:a16="http://schemas.microsoft.com/office/drawing/2014/main" val="3311771341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2336054823"/>
                    </a:ext>
                  </a:extLst>
                </a:gridCol>
                <a:gridCol w="3068052">
                  <a:extLst>
                    <a:ext uri="{9D8B030D-6E8A-4147-A177-3AD203B41FA5}">
                      <a16:colId xmlns:a16="http://schemas.microsoft.com/office/drawing/2014/main" val="1864985261"/>
                    </a:ext>
                  </a:extLst>
                </a:gridCol>
                <a:gridCol w="3060032">
                  <a:extLst>
                    <a:ext uri="{9D8B030D-6E8A-4147-A177-3AD203B41FA5}">
                      <a16:colId xmlns:a16="http://schemas.microsoft.com/office/drawing/2014/main" val="2239320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Introduction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noProof="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Materials and methods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Results and discussion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Conclusion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37022"/>
                  </a:ext>
                </a:extLst>
              </a:tr>
            </a:tbl>
          </a:graphicData>
        </a:graphic>
      </p:graphicFrame>
      <p:sp>
        <p:nvSpPr>
          <p:cNvPr id="21" name="Espace réservé du numéro de diapositive 83">
            <a:extLst>
              <a:ext uri="{FF2B5EF4-FFF2-40B4-BE49-F238E27FC236}">
                <a16:creationId xmlns:a16="http://schemas.microsoft.com/office/drawing/2014/main" id="{71326F20-40F0-49F5-9387-76B07F91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EB91B3-E577-4AEA-BB01-6DD71950176D}" type="slidenum">
              <a:rPr lang="fr-FR" sz="2400" smtClean="0">
                <a:solidFill>
                  <a:schemeClr val="tx1"/>
                </a:solidFill>
                <a:latin typeface="Garamond" panose="02020404030301010803" pitchFamily="18" charset="0"/>
              </a:rPr>
              <a:t>5</a:t>
            </a:fld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3A85FBC0-D9F2-47E7-ADE5-6A77833C98BB}"/>
              </a:ext>
            </a:extLst>
          </p:cNvPr>
          <p:cNvSpPr txBox="1">
            <a:spLocks/>
          </p:cNvSpPr>
          <p:nvPr/>
        </p:nvSpPr>
        <p:spPr>
          <a:xfrm>
            <a:off x="319906" y="567492"/>
            <a:ext cx="4598604" cy="6813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latin typeface="Garamond" panose="02020404030301010803" pitchFamily="18" charset="0"/>
              </a:rPr>
              <a:t>Flow measurements at T = 20 °C:</a:t>
            </a:r>
            <a:endParaRPr lang="en-US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8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raphique 47">
            <a:extLst>
              <a:ext uri="{FF2B5EF4-FFF2-40B4-BE49-F238E27FC236}">
                <a16:creationId xmlns:a16="http://schemas.microsoft.com/office/drawing/2014/main" id="{D9BE244A-5491-4A50-A2D9-D68961628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395052"/>
              </p:ext>
            </p:extLst>
          </p:nvPr>
        </p:nvGraphicFramePr>
        <p:xfrm>
          <a:off x="3380509" y="1106904"/>
          <a:ext cx="8355724" cy="535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Image 21">
            <a:extLst>
              <a:ext uri="{FF2B5EF4-FFF2-40B4-BE49-F238E27FC236}">
                <a16:creationId xmlns:a16="http://schemas.microsoft.com/office/drawing/2014/main" id="{BEADA759-FD4C-4A12-A040-53ADB748A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" y="5991225"/>
            <a:ext cx="1481377" cy="612303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940CF0C7-3AAC-421F-98F0-E0773CDAB26F}"/>
              </a:ext>
            </a:extLst>
          </p:cNvPr>
          <p:cNvSpPr/>
          <p:nvPr/>
        </p:nvSpPr>
        <p:spPr>
          <a:xfrm>
            <a:off x="361700" y="634232"/>
            <a:ext cx="835572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Garamond" panose="02020404030301010803" pitchFamily="18" charset="0"/>
              </a:rPr>
              <a:t>Shear stress </a:t>
            </a:r>
            <a:r>
              <a:rPr lang="fr-FR" sz="2400" b="1" i="1" dirty="0">
                <a:latin typeface="Garamond" panose="02020404030301010803" pitchFamily="18" charset="0"/>
              </a:rPr>
              <a:t>vs.</a:t>
            </a:r>
            <a:r>
              <a:rPr lang="fr-FR" sz="2400" b="1" dirty="0">
                <a:latin typeface="Garamond" panose="02020404030301010803" pitchFamily="18" charset="0"/>
              </a:rPr>
              <a:t> </a:t>
            </a:r>
            <a:r>
              <a:rPr lang="fr-FR" sz="2400" b="1" dirty="0" err="1">
                <a:latin typeface="Garamond" panose="02020404030301010803" pitchFamily="18" charset="0"/>
              </a:rPr>
              <a:t>shear</a:t>
            </a:r>
            <a:r>
              <a:rPr lang="fr-FR" sz="2400" b="1" dirty="0">
                <a:latin typeface="Garamond" panose="02020404030301010803" pitchFamily="18" charset="0"/>
              </a:rPr>
              <a:t> rate for </a:t>
            </a:r>
            <a:r>
              <a:rPr lang="fr-FR" sz="2400" b="1" i="1" dirty="0">
                <a:latin typeface="Garamond" panose="02020404030301010803" pitchFamily="18" charset="0"/>
              </a:rPr>
              <a:t>R</a:t>
            </a:r>
            <a:r>
              <a:rPr lang="fr-FR" sz="2400" b="1" dirty="0">
                <a:latin typeface="Garamond" panose="02020404030301010803" pitchFamily="18" charset="0"/>
              </a:rPr>
              <a:t> (</a:t>
            </a:r>
            <a:r>
              <a:rPr lang="fr-FR" sz="2400" b="1" dirty="0" err="1">
                <a:latin typeface="Garamond" panose="02020404030301010803" pitchFamily="18" charset="0"/>
              </a:rPr>
              <a:t>serum</a:t>
            </a:r>
            <a:r>
              <a:rPr lang="fr-FR" sz="2400" b="1" dirty="0">
                <a:latin typeface="Garamond" panose="02020404030301010803" pitchFamily="18" charset="0"/>
              </a:rPr>
              <a:t> </a:t>
            </a:r>
            <a:r>
              <a:rPr lang="fr-FR" sz="2400" b="1" dirty="0" err="1">
                <a:latin typeface="Garamond" panose="02020404030301010803" pitchFamily="18" charset="0"/>
              </a:rPr>
              <a:t>prot</a:t>
            </a:r>
            <a:r>
              <a:rPr lang="fr-FR" sz="2400" b="1" dirty="0">
                <a:latin typeface="Garamond" panose="02020404030301010803" pitchFamily="18" charset="0"/>
              </a:rPr>
              <a:t>./</a:t>
            </a:r>
            <a:r>
              <a:rPr lang="fr-FR" sz="2400" b="1" dirty="0" err="1">
                <a:latin typeface="Garamond" panose="02020404030301010803" pitchFamily="18" charset="0"/>
              </a:rPr>
              <a:t>casein</a:t>
            </a:r>
            <a:r>
              <a:rPr lang="fr-FR" sz="2400" b="1" dirty="0">
                <a:latin typeface="Garamond" panose="02020404030301010803" pitchFamily="18" charset="0"/>
              </a:rPr>
              <a:t>)= 0.175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C3F17D8-4B3A-472A-BCBE-B494DC4275CC}"/>
              </a:ext>
            </a:extLst>
          </p:cNvPr>
          <p:cNvSpPr txBox="1"/>
          <p:nvPr/>
        </p:nvSpPr>
        <p:spPr>
          <a:xfrm>
            <a:off x="8687005" y="3783931"/>
            <a:ext cx="1295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chemeClr val="accent1"/>
                </a:solidFill>
                <a:latin typeface="Garamond" panose="02020404030301010803" pitchFamily="18" charset="0"/>
              </a:rPr>
              <a:t>n </a:t>
            </a:r>
            <a:r>
              <a:rPr lang="fr-FR" sz="2000" b="1" dirty="0">
                <a:solidFill>
                  <a:schemeClr val="accent1"/>
                </a:solidFill>
                <a:latin typeface="Garamond" panose="02020404030301010803" pitchFamily="18" charset="0"/>
              </a:rPr>
              <a:t>= 1.00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Garamond" panose="02020404030301010803" pitchFamily="18" charset="0"/>
              </a:rPr>
              <a:t>R² = 0.99</a:t>
            </a:r>
            <a:endParaRPr lang="fr-FR" sz="20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247A996-5C85-48A0-8E7B-D4DBEA8A545A}"/>
              </a:ext>
            </a:extLst>
          </p:cNvPr>
          <p:cNvSpPr txBox="1"/>
          <p:nvPr/>
        </p:nvSpPr>
        <p:spPr>
          <a:xfrm>
            <a:off x="5747381" y="3429988"/>
            <a:ext cx="1295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n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 = 0.99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R² = 0.99</a:t>
            </a:r>
            <a:endParaRPr lang="fr-FR" sz="20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4FA6434A-54AA-4EE6-A783-6C6607B98F59}"/>
              </a:ext>
            </a:extLst>
          </p:cNvPr>
          <p:cNvSpPr txBox="1"/>
          <p:nvPr/>
        </p:nvSpPr>
        <p:spPr>
          <a:xfrm>
            <a:off x="5096069" y="1879380"/>
            <a:ext cx="1295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n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= 0.075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R² = 0.92</a:t>
            </a:r>
            <a:endParaRPr lang="fr-FR" sz="2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709CBCBC-B7DB-4C55-A893-D5710848A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7"/>
          <a:stretch/>
        </p:blipFill>
        <p:spPr>
          <a:xfrm>
            <a:off x="10631832" y="5991225"/>
            <a:ext cx="1339861" cy="365125"/>
          </a:xfrm>
          <a:prstGeom prst="rect">
            <a:avLst/>
          </a:prstGeom>
        </p:spPr>
      </p:pic>
      <p:graphicFrame>
        <p:nvGraphicFramePr>
          <p:cNvPr id="64" name="Tableau 63">
            <a:extLst>
              <a:ext uri="{FF2B5EF4-FFF2-40B4-BE49-F238E27FC236}">
                <a16:creationId xmlns:a16="http://schemas.microsoft.com/office/drawing/2014/main" id="{3FC10C35-3E56-4C0B-A725-754D1D897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187622"/>
              </p:ext>
            </p:extLst>
          </p:nvPr>
        </p:nvGraphicFramePr>
        <p:xfrm>
          <a:off x="0" y="71528"/>
          <a:ext cx="12192000" cy="3962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019926">
                  <a:extLst>
                    <a:ext uri="{9D8B030D-6E8A-4147-A177-3AD203B41FA5}">
                      <a16:colId xmlns:a16="http://schemas.microsoft.com/office/drawing/2014/main" val="3311771341"/>
                    </a:ext>
                  </a:extLst>
                </a:gridCol>
                <a:gridCol w="3080085">
                  <a:extLst>
                    <a:ext uri="{9D8B030D-6E8A-4147-A177-3AD203B41FA5}">
                      <a16:colId xmlns:a16="http://schemas.microsoft.com/office/drawing/2014/main" val="3035824755"/>
                    </a:ext>
                  </a:extLst>
                </a:gridCol>
                <a:gridCol w="3043989">
                  <a:extLst>
                    <a:ext uri="{9D8B030D-6E8A-4147-A177-3AD203B41FA5}">
                      <a16:colId xmlns:a16="http://schemas.microsoft.com/office/drawing/2014/main" val="18649852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39320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Introduction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Materials and methods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Results and discussion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Conclusion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37022"/>
                  </a:ext>
                </a:extLst>
              </a:tr>
            </a:tbl>
          </a:graphicData>
        </a:graphic>
      </p:graphicFrame>
      <p:sp>
        <p:nvSpPr>
          <p:cNvPr id="66" name="Rectangle 65">
            <a:extLst>
              <a:ext uri="{FF2B5EF4-FFF2-40B4-BE49-F238E27FC236}">
                <a16:creationId xmlns:a16="http://schemas.microsoft.com/office/drawing/2014/main" id="{C59E0C9E-1E39-4DAA-99DC-A42E330C9A77}"/>
              </a:ext>
            </a:extLst>
          </p:cNvPr>
          <p:cNvSpPr/>
          <p:nvPr/>
        </p:nvSpPr>
        <p:spPr>
          <a:xfrm>
            <a:off x="273743" y="1756298"/>
            <a:ext cx="2137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Garamond" panose="02020404030301010803" pitchFamily="18" charset="0"/>
              </a:rPr>
              <a:t>Power </a:t>
            </a:r>
            <a:r>
              <a:rPr lang="fr-FR" sz="2000" b="1" dirty="0" err="1">
                <a:latin typeface="Garamond" panose="02020404030301010803" pitchFamily="18" charset="0"/>
              </a:rPr>
              <a:t>law</a:t>
            </a:r>
            <a:r>
              <a:rPr lang="fr-FR" sz="2000" b="1" dirty="0">
                <a:latin typeface="Garamond" panose="02020404030301010803" pitchFamily="18" charset="0"/>
              </a:rPr>
              <a:t> model:  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1AC3F21A-C460-43A8-AEFF-80E4428AAFE6}"/>
              </a:ext>
            </a:extLst>
          </p:cNvPr>
          <p:cNvSpPr txBox="1"/>
          <p:nvPr/>
        </p:nvSpPr>
        <p:spPr>
          <a:xfrm>
            <a:off x="361700" y="2902023"/>
            <a:ext cx="3143296" cy="2471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l-GR" sz="2000" i="1" dirty="0">
                <a:latin typeface="Garamond" panose="02020404030301010803" pitchFamily="18" charset="0"/>
              </a:rPr>
              <a:t>τ</a:t>
            </a:r>
            <a:r>
              <a:rPr lang="fr-FR" sz="2000" dirty="0">
                <a:latin typeface="Garamond" panose="02020404030301010803" pitchFamily="18" charset="0"/>
              </a:rPr>
              <a:t> – </a:t>
            </a:r>
            <a:r>
              <a:rPr lang="fr-FR" sz="2000" dirty="0" err="1">
                <a:latin typeface="Garamond" panose="02020404030301010803" pitchFamily="18" charset="0"/>
              </a:rPr>
              <a:t>shear</a:t>
            </a:r>
            <a:r>
              <a:rPr lang="fr-FR" sz="2000" dirty="0">
                <a:latin typeface="Garamond" panose="02020404030301010803" pitchFamily="18" charset="0"/>
              </a:rPr>
              <a:t> stress (Pa)</a:t>
            </a:r>
          </a:p>
          <a:p>
            <a:pPr>
              <a:lnSpc>
                <a:spcPct val="200000"/>
              </a:lnSpc>
            </a:pPr>
            <a:r>
              <a:rPr lang="fr-FR" sz="2000" i="1" dirty="0">
                <a:latin typeface="Garamond" panose="02020404030301010803" pitchFamily="18" charset="0"/>
              </a:rPr>
              <a:t>K</a:t>
            </a:r>
            <a:r>
              <a:rPr lang="fr-FR" sz="2000" dirty="0">
                <a:latin typeface="Garamond" panose="02020404030301010803" pitchFamily="18" charset="0"/>
              </a:rPr>
              <a:t> – </a:t>
            </a:r>
            <a:r>
              <a:rPr lang="fr-FR" sz="2000" dirty="0" err="1">
                <a:latin typeface="Garamond" panose="02020404030301010803" pitchFamily="18" charset="0"/>
              </a:rPr>
              <a:t>consistency</a:t>
            </a:r>
            <a:r>
              <a:rPr lang="fr-FR" sz="2000" dirty="0">
                <a:latin typeface="Garamond" panose="02020404030301010803" pitchFamily="18" charset="0"/>
              </a:rPr>
              <a:t> index (</a:t>
            </a:r>
            <a:r>
              <a:rPr lang="fr-FR" sz="2000" dirty="0" err="1">
                <a:latin typeface="Garamond" panose="02020404030301010803" pitchFamily="18" charset="0"/>
              </a:rPr>
              <a:t>Pa·s</a:t>
            </a:r>
            <a:r>
              <a:rPr lang="fr-FR" sz="2000" i="1" baseline="30000" dirty="0" err="1">
                <a:latin typeface="Garamond" panose="02020404030301010803" pitchFamily="18" charset="0"/>
              </a:rPr>
              <a:t>n</a:t>
            </a:r>
            <a:r>
              <a:rPr lang="fr-FR" sz="2000" dirty="0">
                <a:latin typeface="Garamond" panose="02020404030301010803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fr-FR" sz="2000" i="1" dirty="0">
                <a:latin typeface="Garamond" panose="02020404030301010803" pitchFamily="18" charset="0"/>
              </a:rPr>
              <a:t>n</a:t>
            </a:r>
            <a:r>
              <a:rPr lang="fr-FR" sz="2000" dirty="0">
                <a:latin typeface="Garamond" panose="02020404030301010803" pitchFamily="18" charset="0"/>
              </a:rPr>
              <a:t> – </a:t>
            </a:r>
            <a:r>
              <a:rPr lang="fr-FR" sz="2000" dirty="0" err="1">
                <a:latin typeface="Garamond" panose="02020404030301010803" pitchFamily="18" charset="0"/>
              </a:rPr>
              <a:t>shear</a:t>
            </a:r>
            <a:r>
              <a:rPr lang="fr-FR" sz="2000" dirty="0">
                <a:latin typeface="Garamond" panose="02020404030301010803" pitchFamily="18" charset="0"/>
              </a:rPr>
              <a:t> thinning index</a:t>
            </a:r>
          </a:p>
          <a:p>
            <a:pPr>
              <a:lnSpc>
                <a:spcPct val="200000"/>
              </a:lnSpc>
            </a:pPr>
            <a:r>
              <a:rPr lang="el-GR" sz="2000" dirty="0">
                <a:latin typeface="Garamond" panose="02020404030301010803" pitchFamily="18" charset="0"/>
                <a:cs typeface="Calibri" panose="020F0502020204030204" pitchFamily="34" charset="0"/>
              </a:rPr>
              <a:t>γ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͘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latin typeface="Garamond" panose="02020404030301010803" pitchFamily="18" charset="0"/>
                <a:cs typeface="Calibri" panose="020F0502020204030204" pitchFamily="34" charset="0"/>
              </a:rPr>
              <a:t>– </a:t>
            </a:r>
            <a:r>
              <a:rPr lang="fr-FR" sz="2000" dirty="0" err="1">
                <a:latin typeface="Garamond" panose="02020404030301010803" pitchFamily="18" charset="0"/>
                <a:cs typeface="Calibri" panose="020F0502020204030204" pitchFamily="34" charset="0"/>
              </a:rPr>
              <a:t>shear</a:t>
            </a:r>
            <a:r>
              <a:rPr lang="fr-FR" sz="2000" dirty="0">
                <a:latin typeface="Garamond" panose="02020404030301010803" pitchFamily="18" charset="0"/>
                <a:cs typeface="Calibri" panose="020F0502020204030204" pitchFamily="34" charset="0"/>
              </a:rPr>
              <a:t> rate (s</a:t>
            </a:r>
            <a:r>
              <a:rPr lang="fr-FR" sz="2000" baseline="30000" dirty="0">
                <a:latin typeface="Garamond" panose="02020404030301010803" pitchFamily="18" charset="0"/>
                <a:cs typeface="Calibri" panose="020F0502020204030204" pitchFamily="34" charset="0"/>
              </a:rPr>
              <a:t>–1</a:t>
            </a:r>
            <a:r>
              <a:rPr lang="fr-FR" sz="2000" dirty="0">
                <a:latin typeface="Garamond" panose="02020404030301010803" pitchFamily="18" charset="0"/>
                <a:cs typeface="Calibri" panose="020F0502020204030204" pitchFamily="34" charset="0"/>
              </a:rPr>
              <a:t>)</a:t>
            </a:r>
            <a:endParaRPr lang="fr-FR" sz="2000" dirty="0">
              <a:latin typeface="Garamond" panose="02020404030301010803" pitchFamily="18" charset="0"/>
            </a:endParaRPr>
          </a:p>
        </p:txBody>
      </p:sp>
      <p:sp>
        <p:nvSpPr>
          <p:cNvPr id="15" name="Espace réservé du numéro de diapositive 83">
            <a:extLst>
              <a:ext uri="{FF2B5EF4-FFF2-40B4-BE49-F238E27FC236}">
                <a16:creationId xmlns:a16="http://schemas.microsoft.com/office/drawing/2014/main" id="{90872D57-F089-4B3F-B204-5707D7B2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EB91B3-E577-4AEA-BB01-6DD71950176D}" type="slidenum">
              <a:rPr lang="fr-FR" sz="2400" smtClean="0">
                <a:solidFill>
                  <a:schemeClr val="tx1"/>
                </a:solidFill>
                <a:latin typeface="Garamond" panose="02020404030301010803" pitchFamily="18" charset="0"/>
              </a:rPr>
              <a:t>6</a:t>
            </a:fld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8C9A22-DB4E-4C7A-9CAC-4BE83E301219}"/>
              </a:ext>
            </a:extLst>
          </p:cNvPr>
          <p:cNvSpPr/>
          <p:nvPr/>
        </p:nvSpPr>
        <p:spPr>
          <a:xfrm>
            <a:off x="8762609" y="729599"/>
            <a:ext cx="320908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latin typeface="Garamond" panose="02020404030301010803" pitchFamily="18" charset="0"/>
                <a:ea typeface="Cambria Math" panose="02040503050406030204" pitchFamily="18" charset="0"/>
              </a:rPr>
              <a:t>Total protein concentration:</a:t>
            </a:r>
            <a:endParaRPr lang="fr-FR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51F0F2-A4D8-4144-9802-BCBC0D79364C}"/>
              </a:ext>
            </a:extLst>
          </p:cNvPr>
          <p:cNvSpPr/>
          <p:nvPr/>
        </p:nvSpPr>
        <p:spPr>
          <a:xfrm>
            <a:off x="10728082" y="2097675"/>
            <a:ext cx="79380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latin typeface="Garamond" panose="02020404030301010803" pitchFamily="18" charset="0"/>
              </a:rPr>
              <a:t>g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fr-FR" sz="2000" b="1" dirty="0">
                <a:latin typeface="Garamond" panose="02020404030301010803" pitchFamily="18" charset="0"/>
                <a:cs typeface="Calibri" panose="020F0502020204030204" pitchFamily="34" charset="0"/>
              </a:rPr>
              <a:t>k</a:t>
            </a:r>
            <a:r>
              <a:rPr lang="fr-FR" sz="2000" b="1" dirty="0">
                <a:latin typeface="Garamond" panose="02020404030301010803" pitchFamily="18" charset="0"/>
              </a:rPr>
              <a:t>g</a:t>
            </a:r>
            <a:r>
              <a:rPr lang="fr-FR" sz="2000" b="1" baseline="30000" dirty="0">
                <a:latin typeface="Garamond" panose="02020404030301010803" pitchFamily="18" charset="0"/>
              </a:rPr>
              <a:t>-1</a:t>
            </a:r>
            <a:endParaRPr lang="fr-FR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F4A1E5-B8E0-4C07-837F-297705D8E287}"/>
              </a:ext>
            </a:extLst>
          </p:cNvPr>
          <p:cNvSpPr/>
          <p:nvPr/>
        </p:nvSpPr>
        <p:spPr>
          <a:xfrm>
            <a:off x="10718113" y="2815157"/>
            <a:ext cx="79380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latin typeface="Garamond" panose="02020404030301010803" pitchFamily="18" charset="0"/>
              </a:rPr>
              <a:t>g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fr-FR" sz="2000" b="1" dirty="0">
                <a:latin typeface="Garamond" panose="02020404030301010803" pitchFamily="18" charset="0"/>
              </a:rPr>
              <a:t>kg</a:t>
            </a:r>
            <a:r>
              <a:rPr lang="fr-FR" sz="2000" b="1" baseline="30000" dirty="0">
                <a:latin typeface="Garamond" panose="02020404030301010803" pitchFamily="18" charset="0"/>
              </a:rPr>
              <a:t>-1</a:t>
            </a:r>
            <a:endParaRPr lang="fr-FR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37EA58-D53F-42DB-8397-30C6644790D5}"/>
              </a:ext>
            </a:extLst>
          </p:cNvPr>
          <p:cNvSpPr/>
          <p:nvPr/>
        </p:nvSpPr>
        <p:spPr>
          <a:xfrm>
            <a:off x="10743544" y="3532014"/>
            <a:ext cx="79380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latin typeface="Garamond" panose="02020404030301010803" pitchFamily="18" charset="0"/>
              </a:rPr>
              <a:t>g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fr-FR" sz="2000" b="1" dirty="0">
                <a:latin typeface="Garamond" panose="02020404030301010803" pitchFamily="18" charset="0"/>
              </a:rPr>
              <a:t>kg</a:t>
            </a:r>
            <a:r>
              <a:rPr lang="fr-FR" sz="2000" b="1" baseline="30000" dirty="0">
                <a:latin typeface="Garamond" panose="02020404030301010803" pitchFamily="18" charset="0"/>
              </a:rPr>
              <a:t>-1</a:t>
            </a:r>
            <a:endParaRPr lang="fr-FR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447A26-98A6-41FD-B7AC-3AEB2DB4A791}"/>
              </a:ext>
            </a:extLst>
          </p:cNvPr>
          <p:cNvSpPr/>
          <p:nvPr/>
        </p:nvSpPr>
        <p:spPr>
          <a:xfrm>
            <a:off x="10742804" y="4273501"/>
            <a:ext cx="79380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latin typeface="Garamond" panose="02020404030301010803" pitchFamily="18" charset="0"/>
              </a:rPr>
              <a:t>g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fr-FR" sz="2000" b="1" dirty="0">
                <a:latin typeface="Garamond" panose="02020404030301010803" pitchFamily="18" charset="0"/>
                <a:cs typeface="Calibri" panose="020F0502020204030204" pitchFamily="34" charset="0"/>
              </a:rPr>
              <a:t>k</a:t>
            </a:r>
            <a:r>
              <a:rPr lang="fr-FR" sz="2000" b="1" dirty="0">
                <a:latin typeface="Garamond" panose="02020404030301010803" pitchFamily="18" charset="0"/>
              </a:rPr>
              <a:t>g</a:t>
            </a:r>
            <a:r>
              <a:rPr lang="fr-FR" sz="2000" b="1" baseline="30000" dirty="0">
                <a:latin typeface="Garamond" panose="02020404030301010803" pitchFamily="18" charset="0"/>
              </a:rPr>
              <a:t>-1</a:t>
            </a:r>
            <a:endParaRPr lang="fr-FR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1143EB-C267-47E2-B7C4-134C433110E8}"/>
              </a:ext>
            </a:extLst>
          </p:cNvPr>
          <p:cNvSpPr/>
          <p:nvPr/>
        </p:nvSpPr>
        <p:spPr>
          <a:xfrm>
            <a:off x="10631832" y="5023974"/>
            <a:ext cx="79380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latin typeface="Garamond" panose="02020404030301010803" pitchFamily="18" charset="0"/>
              </a:rPr>
              <a:t>g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fr-FR" sz="2000" b="1" dirty="0">
                <a:latin typeface="Garamond" panose="02020404030301010803" pitchFamily="18" charset="0"/>
                <a:cs typeface="Calibri" panose="020F0502020204030204" pitchFamily="34" charset="0"/>
              </a:rPr>
              <a:t>k</a:t>
            </a:r>
            <a:r>
              <a:rPr lang="fr-FR" sz="2000" b="1" dirty="0">
                <a:latin typeface="Garamond" panose="02020404030301010803" pitchFamily="18" charset="0"/>
              </a:rPr>
              <a:t>g</a:t>
            </a:r>
            <a:r>
              <a:rPr lang="fr-FR" sz="2000" b="1" baseline="30000" dirty="0">
                <a:latin typeface="Garamond" panose="02020404030301010803" pitchFamily="18" charset="0"/>
              </a:rPr>
              <a:t>-1</a:t>
            </a:r>
            <a:endParaRPr lang="fr-FR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AD1E1C-A0FC-4C68-8F6D-AA7C8C793E63}"/>
              </a:ext>
            </a:extLst>
          </p:cNvPr>
          <p:cNvSpPr/>
          <p:nvPr/>
        </p:nvSpPr>
        <p:spPr>
          <a:xfrm>
            <a:off x="10771372" y="1390227"/>
            <a:ext cx="79380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latin typeface="Garamond" panose="02020404030301010803" pitchFamily="18" charset="0"/>
              </a:rPr>
              <a:t>g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fr-FR" sz="2000" b="1" dirty="0">
                <a:latin typeface="Garamond" panose="02020404030301010803" pitchFamily="18" charset="0"/>
                <a:cs typeface="Calibri" panose="020F0502020204030204" pitchFamily="34" charset="0"/>
              </a:rPr>
              <a:t>k</a:t>
            </a:r>
            <a:r>
              <a:rPr lang="fr-FR" sz="2000" b="1" dirty="0">
                <a:latin typeface="Garamond" panose="02020404030301010803" pitchFamily="18" charset="0"/>
              </a:rPr>
              <a:t>g</a:t>
            </a:r>
            <a:r>
              <a:rPr lang="fr-FR" sz="2000" b="1" baseline="30000" dirty="0">
                <a:latin typeface="Garamond" panose="02020404030301010803" pitchFamily="18" charset="0"/>
              </a:rPr>
              <a:t>-1</a:t>
            </a:r>
            <a:endParaRPr lang="fr-FR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387206-C31F-4478-AA40-CA545EC884D4}"/>
              </a:ext>
            </a:extLst>
          </p:cNvPr>
          <p:cNvSpPr/>
          <p:nvPr/>
        </p:nvSpPr>
        <p:spPr>
          <a:xfrm>
            <a:off x="10037002" y="1291790"/>
            <a:ext cx="1934691" cy="4212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AE8A51-BEC6-43F5-B844-9533E68EE86A}"/>
              </a:ext>
            </a:extLst>
          </p:cNvPr>
          <p:cNvSpPr/>
          <p:nvPr/>
        </p:nvSpPr>
        <p:spPr>
          <a:xfrm>
            <a:off x="502269" y="2248796"/>
            <a:ext cx="149271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3200" i="1" dirty="0">
                <a:latin typeface="Garamond" panose="02020404030301010803" pitchFamily="18" charset="0"/>
              </a:rPr>
              <a:t>τ</a:t>
            </a:r>
            <a:r>
              <a:rPr lang="fr-FR" sz="3200" dirty="0">
                <a:latin typeface="Garamond" panose="02020404030301010803" pitchFamily="18" charset="0"/>
              </a:rPr>
              <a:t> = </a:t>
            </a:r>
            <a:r>
              <a:rPr lang="fr-FR" sz="3200" i="1" dirty="0">
                <a:latin typeface="Garamond" panose="02020404030301010803" pitchFamily="18" charset="0"/>
              </a:rPr>
              <a:t>K </a:t>
            </a:r>
            <a:r>
              <a:rPr lang="el-GR" sz="3200" dirty="0">
                <a:latin typeface="Garamond" panose="02020404030301010803" pitchFamily="18" charset="0"/>
                <a:cs typeface="Calibri" panose="020F0502020204030204" pitchFamily="34" charset="0"/>
              </a:rPr>
              <a:t>γ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͘</a:t>
            </a:r>
            <a:r>
              <a:rPr lang="fr-FR" sz="4000" i="1" baseline="30000" dirty="0">
                <a:latin typeface="Garamond" panose="02020404030301010803" pitchFamily="18" charset="0"/>
              </a:rPr>
              <a:t>n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80547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BEADA759-FD4C-4A12-A040-53ADB748A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" y="5991225"/>
            <a:ext cx="1481377" cy="612303"/>
          </a:xfrm>
          <a:prstGeom prst="rect">
            <a:avLst/>
          </a:prstGeom>
        </p:spPr>
      </p:pic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98B3E9A6-ACFC-4FDA-BBBA-3D4BA5099F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098892"/>
              </p:ext>
            </p:extLst>
          </p:nvPr>
        </p:nvGraphicFramePr>
        <p:xfrm>
          <a:off x="4366550" y="1159859"/>
          <a:ext cx="7284858" cy="562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B317671-AB1A-4C4A-AE57-31028B3266ED}"/>
              </a:ext>
            </a:extLst>
          </p:cNvPr>
          <p:cNvSpPr/>
          <p:nvPr/>
        </p:nvSpPr>
        <p:spPr>
          <a:xfrm>
            <a:off x="380450" y="582236"/>
            <a:ext cx="114311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Changes in consistency and shear-thinning index </a:t>
            </a:r>
            <a:r>
              <a:rPr lang="fr-FR" sz="2400" b="1" dirty="0">
                <a:latin typeface="Garamond" panose="02020404030301010803" pitchFamily="18" charset="0"/>
              </a:rPr>
              <a:t>for </a:t>
            </a:r>
            <a:r>
              <a:rPr lang="fr-FR" sz="2400" b="1" i="1" dirty="0">
                <a:latin typeface="Garamond" panose="02020404030301010803" pitchFamily="18" charset="0"/>
              </a:rPr>
              <a:t>R </a:t>
            </a:r>
            <a:r>
              <a:rPr lang="fr-FR" sz="2400" b="1" dirty="0">
                <a:latin typeface="Garamond" panose="02020404030301010803" pitchFamily="18" charset="0"/>
              </a:rPr>
              <a:t>(</a:t>
            </a:r>
            <a:r>
              <a:rPr lang="fr-FR" sz="2400" b="1" dirty="0" err="1">
                <a:latin typeface="Garamond" panose="02020404030301010803" pitchFamily="18" charset="0"/>
              </a:rPr>
              <a:t>serum</a:t>
            </a:r>
            <a:r>
              <a:rPr lang="fr-FR" sz="2400" b="1" dirty="0">
                <a:latin typeface="Garamond" panose="02020404030301010803" pitchFamily="18" charset="0"/>
              </a:rPr>
              <a:t> </a:t>
            </a:r>
            <a:r>
              <a:rPr lang="fr-FR" sz="2400" b="1" dirty="0" err="1">
                <a:latin typeface="Garamond" panose="02020404030301010803" pitchFamily="18" charset="0"/>
              </a:rPr>
              <a:t>prot</a:t>
            </a:r>
            <a:r>
              <a:rPr lang="fr-FR" sz="2400" b="1" dirty="0">
                <a:latin typeface="Garamond" panose="02020404030301010803" pitchFamily="18" charset="0"/>
              </a:rPr>
              <a:t>./</a:t>
            </a:r>
            <a:r>
              <a:rPr lang="fr-FR" sz="2400" b="1" dirty="0" err="1">
                <a:latin typeface="Garamond" panose="02020404030301010803" pitchFamily="18" charset="0"/>
              </a:rPr>
              <a:t>casein</a:t>
            </a:r>
            <a:r>
              <a:rPr lang="fr-FR" sz="2400" b="1" dirty="0">
                <a:latin typeface="Garamond" panose="02020404030301010803" pitchFamily="18" charset="0"/>
              </a:rPr>
              <a:t>)= 0.175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C79B1E00-062E-440A-A75B-EB2F9F50D8D8}"/>
              </a:ext>
            </a:extLst>
          </p:cNvPr>
          <p:cNvSpPr/>
          <p:nvPr/>
        </p:nvSpPr>
        <p:spPr>
          <a:xfrm>
            <a:off x="6906125" y="2233140"/>
            <a:ext cx="2286001" cy="3202329"/>
          </a:xfrm>
          <a:custGeom>
            <a:avLst/>
            <a:gdLst>
              <a:gd name="connsiteX0" fmla="*/ 0 w 3810061"/>
              <a:gd name="connsiteY0" fmla="*/ 40822 h 3633108"/>
              <a:gd name="connsiteX1" fmla="*/ 176893 w 3810061"/>
              <a:gd name="connsiteY1" fmla="*/ 27215 h 3633108"/>
              <a:gd name="connsiteX2" fmla="*/ 612321 w 3810061"/>
              <a:gd name="connsiteY2" fmla="*/ 0 h 3633108"/>
              <a:gd name="connsiteX3" fmla="*/ 1728107 w 3810061"/>
              <a:gd name="connsiteY3" fmla="*/ 13608 h 3633108"/>
              <a:gd name="connsiteX4" fmla="*/ 1850571 w 3810061"/>
              <a:gd name="connsiteY4" fmla="*/ 27215 h 3633108"/>
              <a:gd name="connsiteX5" fmla="*/ 2925535 w 3810061"/>
              <a:gd name="connsiteY5" fmla="*/ 40822 h 3633108"/>
              <a:gd name="connsiteX6" fmla="*/ 3007178 w 3810061"/>
              <a:gd name="connsiteY6" fmla="*/ 81643 h 3633108"/>
              <a:gd name="connsiteX7" fmla="*/ 3048000 w 3810061"/>
              <a:gd name="connsiteY7" fmla="*/ 95250 h 3633108"/>
              <a:gd name="connsiteX8" fmla="*/ 3129643 w 3810061"/>
              <a:gd name="connsiteY8" fmla="*/ 136072 h 3633108"/>
              <a:gd name="connsiteX9" fmla="*/ 3211285 w 3810061"/>
              <a:gd name="connsiteY9" fmla="*/ 163286 h 3633108"/>
              <a:gd name="connsiteX10" fmla="*/ 3224893 w 3810061"/>
              <a:gd name="connsiteY10" fmla="*/ 217715 h 3633108"/>
              <a:gd name="connsiteX11" fmla="*/ 3238500 w 3810061"/>
              <a:gd name="connsiteY11" fmla="*/ 258536 h 3633108"/>
              <a:gd name="connsiteX12" fmla="*/ 3279321 w 3810061"/>
              <a:gd name="connsiteY12" fmla="*/ 408215 h 3633108"/>
              <a:gd name="connsiteX13" fmla="*/ 3306535 w 3810061"/>
              <a:gd name="connsiteY13" fmla="*/ 449036 h 3633108"/>
              <a:gd name="connsiteX14" fmla="*/ 3347357 w 3810061"/>
              <a:gd name="connsiteY14" fmla="*/ 585108 h 3633108"/>
              <a:gd name="connsiteX15" fmla="*/ 3360964 w 3810061"/>
              <a:gd name="connsiteY15" fmla="*/ 653143 h 3633108"/>
              <a:gd name="connsiteX16" fmla="*/ 3374571 w 3810061"/>
              <a:gd name="connsiteY16" fmla="*/ 775608 h 3633108"/>
              <a:gd name="connsiteX17" fmla="*/ 3388178 w 3810061"/>
              <a:gd name="connsiteY17" fmla="*/ 966108 h 3633108"/>
              <a:gd name="connsiteX18" fmla="*/ 3415393 w 3810061"/>
              <a:gd name="connsiteY18" fmla="*/ 1047750 h 3633108"/>
              <a:gd name="connsiteX19" fmla="*/ 3456214 w 3810061"/>
              <a:gd name="connsiteY19" fmla="*/ 1143000 h 3633108"/>
              <a:gd name="connsiteX20" fmla="*/ 3483428 w 3810061"/>
              <a:gd name="connsiteY20" fmla="*/ 1251858 h 3633108"/>
              <a:gd name="connsiteX21" fmla="*/ 3510643 w 3810061"/>
              <a:gd name="connsiteY21" fmla="*/ 1333500 h 3633108"/>
              <a:gd name="connsiteX22" fmla="*/ 3537857 w 3810061"/>
              <a:gd name="connsiteY22" fmla="*/ 1524000 h 3633108"/>
              <a:gd name="connsiteX23" fmla="*/ 3565071 w 3810061"/>
              <a:gd name="connsiteY23" fmla="*/ 1755322 h 3633108"/>
              <a:gd name="connsiteX24" fmla="*/ 3578678 w 3810061"/>
              <a:gd name="connsiteY24" fmla="*/ 1877786 h 3633108"/>
              <a:gd name="connsiteX25" fmla="*/ 3592285 w 3810061"/>
              <a:gd name="connsiteY25" fmla="*/ 1918608 h 3633108"/>
              <a:gd name="connsiteX26" fmla="*/ 3619500 w 3810061"/>
              <a:gd name="connsiteY26" fmla="*/ 2490108 h 3633108"/>
              <a:gd name="connsiteX27" fmla="*/ 3633107 w 3810061"/>
              <a:gd name="connsiteY27" fmla="*/ 2694215 h 3633108"/>
              <a:gd name="connsiteX28" fmla="*/ 3646714 w 3810061"/>
              <a:gd name="connsiteY28" fmla="*/ 2735036 h 3633108"/>
              <a:gd name="connsiteX29" fmla="*/ 3660321 w 3810061"/>
              <a:gd name="connsiteY29" fmla="*/ 2843893 h 3633108"/>
              <a:gd name="connsiteX30" fmla="*/ 3673928 w 3810061"/>
              <a:gd name="connsiteY30" fmla="*/ 2925536 h 3633108"/>
              <a:gd name="connsiteX31" fmla="*/ 3687535 w 3810061"/>
              <a:gd name="connsiteY31" fmla="*/ 3034393 h 3633108"/>
              <a:gd name="connsiteX32" fmla="*/ 3701143 w 3810061"/>
              <a:gd name="connsiteY32" fmla="*/ 3116036 h 3633108"/>
              <a:gd name="connsiteX33" fmla="*/ 3714750 w 3810061"/>
              <a:gd name="connsiteY33" fmla="*/ 3238500 h 3633108"/>
              <a:gd name="connsiteX34" fmla="*/ 3728357 w 3810061"/>
              <a:gd name="connsiteY34" fmla="*/ 3292929 h 3633108"/>
              <a:gd name="connsiteX35" fmla="*/ 3769178 w 3810061"/>
              <a:gd name="connsiteY35" fmla="*/ 3415393 h 3633108"/>
              <a:gd name="connsiteX36" fmla="*/ 3782785 w 3810061"/>
              <a:gd name="connsiteY36" fmla="*/ 3456215 h 3633108"/>
              <a:gd name="connsiteX37" fmla="*/ 3810000 w 3810061"/>
              <a:gd name="connsiteY37" fmla="*/ 3633108 h 363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810061" h="3633108">
                <a:moveTo>
                  <a:pt x="0" y="40822"/>
                </a:moveTo>
                <a:cubicBezTo>
                  <a:pt x="58964" y="36286"/>
                  <a:pt x="117821" y="30028"/>
                  <a:pt x="176893" y="27215"/>
                </a:cubicBezTo>
                <a:cubicBezTo>
                  <a:pt x="604635" y="6847"/>
                  <a:pt x="444592" y="55914"/>
                  <a:pt x="612321" y="0"/>
                </a:cubicBezTo>
                <a:lnTo>
                  <a:pt x="1728107" y="13608"/>
                </a:lnTo>
                <a:cubicBezTo>
                  <a:pt x="1769170" y="14510"/>
                  <a:pt x="1809509" y="26282"/>
                  <a:pt x="1850571" y="27215"/>
                </a:cubicBezTo>
                <a:cubicBezTo>
                  <a:pt x="2208829" y="35357"/>
                  <a:pt x="2567214" y="36286"/>
                  <a:pt x="2925535" y="40822"/>
                </a:cubicBezTo>
                <a:cubicBezTo>
                  <a:pt x="3028143" y="75024"/>
                  <a:pt x="2901666" y="28888"/>
                  <a:pt x="3007178" y="81643"/>
                </a:cubicBezTo>
                <a:cubicBezTo>
                  <a:pt x="3020007" y="88057"/>
                  <a:pt x="3034893" y="89425"/>
                  <a:pt x="3048000" y="95250"/>
                </a:cubicBezTo>
                <a:cubicBezTo>
                  <a:pt x="3075804" y="107607"/>
                  <a:pt x="3101557" y="124369"/>
                  <a:pt x="3129643" y="136072"/>
                </a:cubicBezTo>
                <a:cubicBezTo>
                  <a:pt x="3156122" y="147105"/>
                  <a:pt x="3211285" y="163286"/>
                  <a:pt x="3211285" y="163286"/>
                </a:cubicBezTo>
                <a:cubicBezTo>
                  <a:pt x="3215821" y="181429"/>
                  <a:pt x="3219755" y="199733"/>
                  <a:pt x="3224893" y="217715"/>
                </a:cubicBezTo>
                <a:cubicBezTo>
                  <a:pt x="3228833" y="231506"/>
                  <a:pt x="3235021" y="244621"/>
                  <a:pt x="3238500" y="258536"/>
                </a:cubicBezTo>
                <a:cubicBezTo>
                  <a:pt x="3248724" y="299431"/>
                  <a:pt x="3255968" y="373185"/>
                  <a:pt x="3279321" y="408215"/>
                </a:cubicBezTo>
                <a:cubicBezTo>
                  <a:pt x="3288392" y="421822"/>
                  <a:pt x="3299893" y="434092"/>
                  <a:pt x="3306535" y="449036"/>
                </a:cubicBezTo>
                <a:cubicBezTo>
                  <a:pt x="3321613" y="482961"/>
                  <a:pt x="3338561" y="545524"/>
                  <a:pt x="3347357" y="585108"/>
                </a:cubicBezTo>
                <a:cubicBezTo>
                  <a:pt x="3352374" y="607685"/>
                  <a:pt x="3357693" y="630248"/>
                  <a:pt x="3360964" y="653143"/>
                </a:cubicBezTo>
                <a:cubicBezTo>
                  <a:pt x="3366773" y="693803"/>
                  <a:pt x="3371013" y="734690"/>
                  <a:pt x="3374571" y="775608"/>
                </a:cubicBezTo>
                <a:cubicBezTo>
                  <a:pt x="3380086" y="839030"/>
                  <a:pt x="3378734" y="903151"/>
                  <a:pt x="3388178" y="966108"/>
                </a:cubicBezTo>
                <a:cubicBezTo>
                  <a:pt x="3392433" y="994477"/>
                  <a:pt x="3406322" y="1020536"/>
                  <a:pt x="3415393" y="1047750"/>
                </a:cubicBezTo>
                <a:cubicBezTo>
                  <a:pt x="3435417" y="1107820"/>
                  <a:pt x="3422582" y="1075736"/>
                  <a:pt x="3456214" y="1143000"/>
                </a:cubicBezTo>
                <a:cubicBezTo>
                  <a:pt x="3465285" y="1179286"/>
                  <a:pt x="3471600" y="1216375"/>
                  <a:pt x="3483428" y="1251858"/>
                </a:cubicBezTo>
                <a:lnTo>
                  <a:pt x="3510643" y="1333500"/>
                </a:lnTo>
                <a:cubicBezTo>
                  <a:pt x="3523124" y="1408386"/>
                  <a:pt x="3530289" y="1444531"/>
                  <a:pt x="3537857" y="1524000"/>
                </a:cubicBezTo>
                <a:cubicBezTo>
                  <a:pt x="3558683" y="1742680"/>
                  <a:pt x="3535292" y="1636202"/>
                  <a:pt x="3565071" y="1755322"/>
                </a:cubicBezTo>
                <a:cubicBezTo>
                  <a:pt x="3569607" y="1796143"/>
                  <a:pt x="3571926" y="1837272"/>
                  <a:pt x="3578678" y="1877786"/>
                </a:cubicBezTo>
                <a:cubicBezTo>
                  <a:pt x="3581036" y="1891934"/>
                  <a:pt x="3591569" y="1904283"/>
                  <a:pt x="3592285" y="1918608"/>
                </a:cubicBezTo>
                <a:cubicBezTo>
                  <a:pt x="3622647" y="2525840"/>
                  <a:pt x="3570747" y="2246339"/>
                  <a:pt x="3619500" y="2490108"/>
                </a:cubicBezTo>
                <a:cubicBezTo>
                  <a:pt x="3624036" y="2558144"/>
                  <a:pt x="3625577" y="2626445"/>
                  <a:pt x="3633107" y="2694215"/>
                </a:cubicBezTo>
                <a:cubicBezTo>
                  <a:pt x="3634691" y="2708470"/>
                  <a:pt x="3644148" y="2720924"/>
                  <a:pt x="3646714" y="2735036"/>
                </a:cubicBezTo>
                <a:cubicBezTo>
                  <a:pt x="3653255" y="2771014"/>
                  <a:pt x="3655150" y="2807692"/>
                  <a:pt x="3660321" y="2843893"/>
                </a:cubicBezTo>
                <a:cubicBezTo>
                  <a:pt x="3664223" y="2871205"/>
                  <a:pt x="3670026" y="2898224"/>
                  <a:pt x="3673928" y="2925536"/>
                </a:cubicBezTo>
                <a:cubicBezTo>
                  <a:pt x="3679099" y="2961737"/>
                  <a:pt x="3682363" y="2998193"/>
                  <a:pt x="3687535" y="3034393"/>
                </a:cubicBezTo>
                <a:cubicBezTo>
                  <a:pt x="3691437" y="3061705"/>
                  <a:pt x="3697497" y="3088688"/>
                  <a:pt x="3701143" y="3116036"/>
                </a:cubicBezTo>
                <a:cubicBezTo>
                  <a:pt x="3706571" y="3156748"/>
                  <a:pt x="3708505" y="3197905"/>
                  <a:pt x="3714750" y="3238500"/>
                </a:cubicBezTo>
                <a:cubicBezTo>
                  <a:pt x="3717594" y="3256984"/>
                  <a:pt x="3722983" y="3275016"/>
                  <a:pt x="3728357" y="3292929"/>
                </a:cubicBezTo>
                <a:cubicBezTo>
                  <a:pt x="3728362" y="3292946"/>
                  <a:pt x="3762372" y="3394974"/>
                  <a:pt x="3769178" y="3415393"/>
                </a:cubicBezTo>
                <a:cubicBezTo>
                  <a:pt x="3773714" y="3429000"/>
                  <a:pt x="3779972" y="3442150"/>
                  <a:pt x="3782785" y="3456215"/>
                </a:cubicBezTo>
                <a:cubicBezTo>
                  <a:pt x="3812669" y="3605629"/>
                  <a:pt x="3810000" y="3546031"/>
                  <a:pt x="3810000" y="3633108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3D94F9FD-83DF-40FB-B365-5E146686BBA5}"/>
              </a:ext>
            </a:extLst>
          </p:cNvPr>
          <p:cNvSpPr/>
          <p:nvPr/>
        </p:nvSpPr>
        <p:spPr>
          <a:xfrm>
            <a:off x="6906126" y="2109386"/>
            <a:ext cx="2382253" cy="3413110"/>
          </a:xfrm>
          <a:custGeom>
            <a:avLst/>
            <a:gdLst>
              <a:gd name="connsiteX0" fmla="*/ 3673929 w 3673929"/>
              <a:gd name="connsiteY0" fmla="*/ 0 h 5622076"/>
              <a:gd name="connsiteX1" fmla="*/ 3633108 w 3673929"/>
              <a:gd name="connsiteY1" fmla="*/ 81643 h 5622076"/>
              <a:gd name="connsiteX2" fmla="*/ 3605893 w 3673929"/>
              <a:gd name="connsiteY2" fmla="*/ 108857 h 5622076"/>
              <a:gd name="connsiteX3" fmla="*/ 3578679 w 3673929"/>
              <a:gd name="connsiteY3" fmla="*/ 217714 h 5622076"/>
              <a:gd name="connsiteX4" fmla="*/ 3551465 w 3673929"/>
              <a:gd name="connsiteY4" fmla="*/ 312964 h 5622076"/>
              <a:gd name="connsiteX5" fmla="*/ 3537858 w 3673929"/>
              <a:gd name="connsiteY5" fmla="*/ 408214 h 5622076"/>
              <a:gd name="connsiteX6" fmla="*/ 3510643 w 3673929"/>
              <a:gd name="connsiteY6" fmla="*/ 517071 h 5622076"/>
              <a:gd name="connsiteX7" fmla="*/ 3469822 w 3673929"/>
              <a:gd name="connsiteY7" fmla="*/ 775607 h 5622076"/>
              <a:gd name="connsiteX8" fmla="*/ 3429000 w 3673929"/>
              <a:gd name="connsiteY8" fmla="*/ 1102179 h 5622076"/>
              <a:gd name="connsiteX9" fmla="*/ 3415393 w 3673929"/>
              <a:gd name="connsiteY9" fmla="*/ 1211036 h 5622076"/>
              <a:gd name="connsiteX10" fmla="*/ 3401786 w 3673929"/>
              <a:gd name="connsiteY10" fmla="*/ 1265464 h 5622076"/>
              <a:gd name="connsiteX11" fmla="*/ 3388179 w 3673929"/>
              <a:gd name="connsiteY11" fmla="*/ 1428750 h 5622076"/>
              <a:gd name="connsiteX12" fmla="*/ 3360965 w 3673929"/>
              <a:gd name="connsiteY12" fmla="*/ 1728107 h 5622076"/>
              <a:gd name="connsiteX13" fmla="*/ 3333750 w 3673929"/>
              <a:gd name="connsiteY13" fmla="*/ 2136321 h 5622076"/>
              <a:gd name="connsiteX14" fmla="*/ 3306536 w 3673929"/>
              <a:gd name="connsiteY14" fmla="*/ 2313214 h 5622076"/>
              <a:gd name="connsiteX15" fmla="*/ 3292929 w 3673929"/>
              <a:gd name="connsiteY15" fmla="*/ 2394857 h 5622076"/>
              <a:gd name="connsiteX16" fmla="*/ 3279322 w 3673929"/>
              <a:gd name="connsiteY16" fmla="*/ 2571750 h 5622076"/>
              <a:gd name="connsiteX17" fmla="*/ 3306536 w 3673929"/>
              <a:gd name="connsiteY17" fmla="*/ 3129643 h 5622076"/>
              <a:gd name="connsiteX18" fmla="*/ 3292929 w 3673929"/>
              <a:gd name="connsiteY18" fmla="*/ 3810000 h 5622076"/>
              <a:gd name="connsiteX19" fmla="*/ 3279322 w 3673929"/>
              <a:gd name="connsiteY19" fmla="*/ 3850821 h 5622076"/>
              <a:gd name="connsiteX20" fmla="*/ 3265715 w 3673929"/>
              <a:gd name="connsiteY20" fmla="*/ 3932464 h 5622076"/>
              <a:gd name="connsiteX21" fmla="*/ 3238500 w 3673929"/>
              <a:gd name="connsiteY21" fmla="*/ 4109357 h 5622076"/>
              <a:gd name="connsiteX22" fmla="*/ 3211286 w 3673929"/>
              <a:gd name="connsiteY22" fmla="*/ 4299857 h 5622076"/>
              <a:gd name="connsiteX23" fmla="*/ 3184072 w 3673929"/>
              <a:gd name="connsiteY23" fmla="*/ 4463143 h 5622076"/>
              <a:gd name="connsiteX24" fmla="*/ 3156858 w 3673929"/>
              <a:gd name="connsiteY24" fmla="*/ 4544786 h 5622076"/>
              <a:gd name="connsiteX25" fmla="*/ 3129643 w 3673929"/>
              <a:gd name="connsiteY25" fmla="*/ 4626429 h 5622076"/>
              <a:gd name="connsiteX26" fmla="*/ 3116036 w 3673929"/>
              <a:gd name="connsiteY26" fmla="*/ 4667250 h 5622076"/>
              <a:gd name="connsiteX27" fmla="*/ 3088822 w 3673929"/>
              <a:gd name="connsiteY27" fmla="*/ 4708071 h 5622076"/>
              <a:gd name="connsiteX28" fmla="*/ 3034393 w 3673929"/>
              <a:gd name="connsiteY28" fmla="*/ 4816929 h 5622076"/>
              <a:gd name="connsiteX29" fmla="*/ 3007179 w 3673929"/>
              <a:gd name="connsiteY29" fmla="*/ 4898571 h 5622076"/>
              <a:gd name="connsiteX30" fmla="*/ 2966358 w 3673929"/>
              <a:gd name="connsiteY30" fmla="*/ 4925786 h 5622076"/>
              <a:gd name="connsiteX31" fmla="*/ 2939143 w 3673929"/>
              <a:gd name="connsiteY31" fmla="*/ 4953000 h 5622076"/>
              <a:gd name="connsiteX32" fmla="*/ 2898322 w 3673929"/>
              <a:gd name="connsiteY32" fmla="*/ 4966607 h 5622076"/>
              <a:gd name="connsiteX33" fmla="*/ 2816679 w 3673929"/>
              <a:gd name="connsiteY33" fmla="*/ 5034643 h 5622076"/>
              <a:gd name="connsiteX34" fmla="*/ 2775858 w 3673929"/>
              <a:gd name="connsiteY34" fmla="*/ 5048250 h 5622076"/>
              <a:gd name="connsiteX35" fmla="*/ 2707822 w 3673929"/>
              <a:gd name="connsiteY35" fmla="*/ 5089071 h 5622076"/>
              <a:gd name="connsiteX36" fmla="*/ 2612572 w 3673929"/>
              <a:gd name="connsiteY36" fmla="*/ 5170714 h 5622076"/>
              <a:gd name="connsiteX37" fmla="*/ 2530929 w 3673929"/>
              <a:gd name="connsiteY37" fmla="*/ 5197929 h 5622076"/>
              <a:gd name="connsiteX38" fmla="*/ 2449286 w 3673929"/>
              <a:gd name="connsiteY38" fmla="*/ 5252357 h 5622076"/>
              <a:gd name="connsiteX39" fmla="*/ 2313215 w 3673929"/>
              <a:gd name="connsiteY39" fmla="*/ 5293179 h 5622076"/>
              <a:gd name="connsiteX40" fmla="*/ 2231572 w 3673929"/>
              <a:gd name="connsiteY40" fmla="*/ 5320393 h 5622076"/>
              <a:gd name="connsiteX41" fmla="*/ 2190750 w 3673929"/>
              <a:gd name="connsiteY41" fmla="*/ 5347607 h 5622076"/>
              <a:gd name="connsiteX42" fmla="*/ 2041072 w 3673929"/>
              <a:gd name="connsiteY42" fmla="*/ 5388429 h 5622076"/>
              <a:gd name="connsiteX43" fmla="*/ 2000250 w 3673929"/>
              <a:gd name="connsiteY43" fmla="*/ 5402036 h 5622076"/>
              <a:gd name="connsiteX44" fmla="*/ 1945822 w 3673929"/>
              <a:gd name="connsiteY44" fmla="*/ 5415643 h 5622076"/>
              <a:gd name="connsiteX45" fmla="*/ 1864179 w 3673929"/>
              <a:gd name="connsiteY45" fmla="*/ 5442857 h 5622076"/>
              <a:gd name="connsiteX46" fmla="*/ 1700893 w 3673929"/>
              <a:gd name="connsiteY46" fmla="*/ 5497286 h 5622076"/>
              <a:gd name="connsiteX47" fmla="*/ 1619250 w 3673929"/>
              <a:gd name="connsiteY47" fmla="*/ 5524500 h 5622076"/>
              <a:gd name="connsiteX48" fmla="*/ 1401536 w 3673929"/>
              <a:gd name="connsiteY48" fmla="*/ 5565321 h 5622076"/>
              <a:gd name="connsiteX49" fmla="*/ 1143000 w 3673929"/>
              <a:gd name="connsiteY49" fmla="*/ 5578929 h 5622076"/>
              <a:gd name="connsiteX50" fmla="*/ 911679 w 3673929"/>
              <a:gd name="connsiteY50" fmla="*/ 5606143 h 5622076"/>
              <a:gd name="connsiteX51" fmla="*/ 0 w 3673929"/>
              <a:gd name="connsiteY51" fmla="*/ 5619750 h 562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673929" h="5622076">
                <a:moveTo>
                  <a:pt x="3673929" y="0"/>
                </a:moveTo>
                <a:cubicBezTo>
                  <a:pt x="3660322" y="27214"/>
                  <a:pt x="3649234" y="55841"/>
                  <a:pt x="3633108" y="81643"/>
                </a:cubicBezTo>
                <a:cubicBezTo>
                  <a:pt x="3626309" y="92522"/>
                  <a:pt x="3612494" y="97856"/>
                  <a:pt x="3605893" y="108857"/>
                </a:cubicBezTo>
                <a:cubicBezTo>
                  <a:pt x="3593021" y="130310"/>
                  <a:pt x="3582122" y="202223"/>
                  <a:pt x="3578679" y="217714"/>
                </a:cubicBezTo>
                <a:cubicBezTo>
                  <a:pt x="3567288" y="268974"/>
                  <a:pt x="3566618" y="267504"/>
                  <a:pt x="3551465" y="312964"/>
                </a:cubicBezTo>
                <a:cubicBezTo>
                  <a:pt x="3546929" y="344714"/>
                  <a:pt x="3544148" y="376765"/>
                  <a:pt x="3537858" y="408214"/>
                </a:cubicBezTo>
                <a:cubicBezTo>
                  <a:pt x="3506199" y="566507"/>
                  <a:pt x="3544376" y="280938"/>
                  <a:pt x="3510643" y="517071"/>
                </a:cubicBezTo>
                <a:cubicBezTo>
                  <a:pt x="3474402" y="770763"/>
                  <a:pt x="3507978" y="661138"/>
                  <a:pt x="3469822" y="775607"/>
                </a:cubicBezTo>
                <a:cubicBezTo>
                  <a:pt x="3441248" y="1075636"/>
                  <a:pt x="3472866" y="970586"/>
                  <a:pt x="3429000" y="1102179"/>
                </a:cubicBezTo>
                <a:cubicBezTo>
                  <a:pt x="3424464" y="1138465"/>
                  <a:pt x="3421405" y="1174965"/>
                  <a:pt x="3415393" y="1211036"/>
                </a:cubicBezTo>
                <a:cubicBezTo>
                  <a:pt x="3412319" y="1229483"/>
                  <a:pt x="3404106" y="1246907"/>
                  <a:pt x="3401786" y="1265464"/>
                </a:cubicBezTo>
                <a:cubicBezTo>
                  <a:pt x="3395012" y="1319660"/>
                  <a:pt x="3391695" y="1374246"/>
                  <a:pt x="3388179" y="1428750"/>
                </a:cubicBezTo>
                <a:cubicBezTo>
                  <a:pt x="3369797" y="1713672"/>
                  <a:pt x="3402530" y="1603412"/>
                  <a:pt x="3360965" y="1728107"/>
                </a:cubicBezTo>
                <a:cubicBezTo>
                  <a:pt x="3326458" y="1935154"/>
                  <a:pt x="3360311" y="1711358"/>
                  <a:pt x="3333750" y="2136321"/>
                </a:cubicBezTo>
                <a:cubicBezTo>
                  <a:pt x="3328262" y="2224123"/>
                  <a:pt x="3320365" y="2237151"/>
                  <a:pt x="3306536" y="2313214"/>
                </a:cubicBezTo>
                <a:cubicBezTo>
                  <a:pt x="3301601" y="2340359"/>
                  <a:pt x="3297465" y="2367643"/>
                  <a:pt x="3292929" y="2394857"/>
                </a:cubicBezTo>
                <a:cubicBezTo>
                  <a:pt x="3288393" y="2453821"/>
                  <a:pt x="3279322" y="2512611"/>
                  <a:pt x="3279322" y="2571750"/>
                </a:cubicBezTo>
                <a:cubicBezTo>
                  <a:pt x="3279322" y="2888362"/>
                  <a:pt x="3283816" y="2902442"/>
                  <a:pt x="3306536" y="3129643"/>
                </a:cubicBezTo>
                <a:cubicBezTo>
                  <a:pt x="3302000" y="3356429"/>
                  <a:pt x="3301482" y="3583330"/>
                  <a:pt x="3292929" y="3810000"/>
                </a:cubicBezTo>
                <a:cubicBezTo>
                  <a:pt x="3292388" y="3824333"/>
                  <a:pt x="3282433" y="3836820"/>
                  <a:pt x="3279322" y="3850821"/>
                </a:cubicBezTo>
                <a:cubicBezTo>
                  <a:pt x="3273337" y="3877754"/>
                  <a:pt x="3269361" y="3905116"/>
                  <a:pt x="3265715" y="3932464"/>
                </a:cubicBezTo>
                <a:cubicBezTo>
                  <a:pt x="3243327" y="4100378"/>
                  <a:pt x="3265128" y="4002852"/>
                  <a:pt x="3238500" y="4109357"/>
                </a:cubicBezTo>
                <a:cubicBezTo>
                  <a:pt x="3212803" y="4314933"/>
                  <a:pt x="3237444" y="4129827"/>
                  <a:pt x="3211286" y="4299857"/>
                </a:cubicBezTo>
                <a:cubicBezTo>
                  <a:pt x="3204414" y="4344523"/>
                  <a:pt x="3196753" y="4416644"/>
                  <a:pt x="3184072" y="4463143"/>
                </a:cubicBezTo>
                <a:cubicBezTo>
                  <a:pt x="3176524" y="4490819"/>
                  <a:pt x="3165930" y="4517572"/>
                  <a:pt x="3156858" y="4544786"/>
                </a:cubicBezTo>
                <a:lnTo>
                  <a:pt x="3129643" y="4626429"/>
                </a:lnTo>
                <a:cubicBezTo>
                  <a:pt x="3125107" y="4640036"/>
                  <a:pt x="3123992" y="4655316"/>
                  <a:pt x="3116036" y="4667250"/>
                </a:cubicBezTo>
                <a:lnTo>
                  <a:pt x="3088822" y="4708071"/>
                </a:lnTo>
                <a:cubicBezTo>
                  <a:pt x="3057551" y="4801885"/>
                  <a:pt x="3081892" y="4769430"/>
                  <a:pt x="3034393" y="4816929"/>
                </a:cubicBezTo>
                <a:cubicBezTo>
                  <a:pt x="3025322" y="4844143"/>
                  <a:pt x="3031047" y="4882658"/>
                  <a:pt x="3007179" y="4898571"/>
                </a:cubicBezTo>
                <a:cubicBezTo>
                  <a:pt x="2993572" y="4907643"/>
                  <a:pt x="2979128" y="4915570"/>
                  <a:pt x="2966358" y="4925786"/>
                </a:cubicBezTo>
                <a:cubicBezTo>
                  <a:pt x="2956340" y="4933800"/>
                  <a:pt x="2950144" y="4946400"/>
                  <a:pt x="2939143" y="4953000"/>
                </a:cubicBezTo>
                <a:cubicBezTo>
                  <a:pt x="2926844" y="4960379"/>
                  <a:pt x="2911929" y="4962071"/>
                  <a:pt x="2898322" y="4966607"/>
                </a:cubicBezTo>
                <a:cubicBezTo>
                  <a:pt x="2868228" y="4996701"/>
                  <a:pt x="2854567" y="5015699"/>
                  <a:pt x="2816679" y="5034643"/>
                </a:cubicBezTo>
                <a:cubicBezTo>
                  <a:pt x="2803850" y="5041057"/>
                  <a:pt x="2789465" y="5043714"/>
                  <a:pt x="2775858" y="5048250"/>
                </a:cubicBezTo>
                <a:cubicBezTo>
                  <a:pt x="2675294" y="5148810"/>
                  <a:pt x="2831480" y="5000744"/>
                  <a:pt x="2707822" y="5089071"/>
                </a:cubicBezTo>
                <a:cubicBezTo>
                  <a:pt x="2652282" y="5128742"/>
                  <a:pt x="2668079" y="5146044"/>
                  <a:pt x="2612572" y="5170714"/>
                </a:cubicBezTo>
                <a:cubicBezTo>
                  <a:pt x="2586358" y="5182365"/>
                  <a:pt x="2554798" y="5182017"/>
                  <a:pt x="2530929" y="5197929"/>
                </a:cubicBezTo>
                <a:cubicBezTo>
                  <a:pt x="2503715" y="5216072"/>
                  <a:pt x="2481017" y="5244424"/>
                  <a:pt x="2449286" y="5252357"/>
                </a:cubicBezTo>
                <a:cubicBezTo>
                  <a:pt x="2367024" y="5272923"/>
                  <a:pt x="2412606" y="5260048"/>
                  <a:pt x="2313215" y="5293179"/>
                </a:cubicBezTo>
                <a:cubicBezTo>
                  <a:pt x="2313214" y="5293179"/>
                  <a:pt x="2231573" y="5320392"/>
                  <a:pt x="2231572" y="5320393"/>
                </a:cubicBezTo>
                <a:cubicBezTo>
                  <a:pt x="2217965" y="5329464"/>
                  <a:pt x="2205694" y="5340965"/>
                  <a:pt x="2190750" y="5347607"/>
                </a:cubicBezTo>
                <a:cubicBezTo>
                  <a:pt x="2115690" y="5380967"/>
                  <a:pt x="2114241" y="5370137"/>
                  <a:pt x="2041072" y="5388429"/>
                </a:cubicBezTo>
                <a:cubicBezTo>
                  <a:pt x="2027157" y="5391908"/>
                  <a:pt x="2014041" y="5398096"/>
                  <a:pt x="2000250" y="5402036"/>
                </a:cubicBezTo>
                <a:cubicBezTo>
                  <a:pt x="1982268" y="5407174"/>
                  <a:pt x="1963734" y="5410269"/>
                  <a:pt x="1945822" y="5415643"/>
                </a:cubicBezTo>
                <a:cubicBezTo>
                  <a:pt x="1918345" y="5423886"/>
                  <a:pt x="1891393" y="5433786"/>
                  <a:pt x="1864179" y="5442857"/>
                </a:cubicBezTo>
                <a:lnTo>
                  <a:pt x="1700893" y="5497286"/>
                </a:lnTo>
                <a:cubicBezTo>
                  <a:pt x="1700889" y="5497287"/>
                  <a:pt x="1619253" y="5524499"/>
                  <a:pt x="1619250" y="5524500"/>
                </a:cubicBezTo>
                <a:cubicBezTo>
                  <a:pt x="1610224" y="5526305"/>
                  <a:pt x="1436890" y="5562493"/>
                  <a:pt x="1401536" y="5565321"/>
                </a:cubicBezTo>
                <a:cubicBezTo>
                  <a:pt x="1315513" y="5572203"/>
                  <a:pt x="1229179" y="5574393"/>
                  <a:pt x="1143000" y="5578929"/>
                </a:cubicBezTo>
                <a:cubicBezTo>
                  <a:pt x="1036526" y="5605547"/>
                  <a:pt x="1090372" y="5595313"/>
                  <a:pt x="911679" y="5606143"/>
                </a:cubicBezTo>
                <a:cubicBezTo>
                  <a:pt x="511508" y="5630396"/>
                  <a:pt x="531133" y="5619750"/>
                  <a:pt x="0" y="561975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7A057DE-908F-4AC7-BA73-7DE70402D8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7"/>
          <a:stretch/>
        </p:blipFill>
        <p:spPr>
          <a:xfrm>
            <a:off x="10631832" y="5991225"/>
            <a:ext cx="1339861" cy="365125"/>
          </a:xfrm>
          <a:prstGeom prst="rect">
            <a:avLst/>
          </a:prstGeom>
        </p:spPr>
      </p:pic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4977287F-4316-4781-BE1F-5149DA015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217792"/>
              </p:ext>
            </p:extLst>
          </p:nvPr>
        </p:nvGraphicFramePr>
        <p:xfrm>
          <a:off x="0" y="71528"/>
          <a:ext cx="12192000" cy="3962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019926">
                  <a:extLst>
                    <a:ext uri="{9D8B030D-6E8A-4147-A177-3AD203B41FA5}">
                      <a16:colId xmlns:a16="http://schemas.microsoft.com/office/drawing/2014/main" val="3311771341"/>
                    </a:ext>
                  </a:extLst>
                </a:gridCol>
                <a:gridCol w="3080085">
                  <a:extLst>
                    <a:ext uri="{9D8B030D-6E8A-4147-A177-3AD203B41FA5}">
                      <a16:colId xmlns:a16="http://schemas.microsoft.com/office/drawing/2014/main" val="3035824755"/>
                    </a:ext>
                  </a:extLst>
                </a:gridCol>
                <a:gridCol w="3043989">
                  <a:extLst>
                    <a:ext uri="{9D8B030D-6E8A-4147-A177-3AD203B41FA5}">
                      <a16:colId xmlns:a16="http://schemas.microsoft.com/office/drawing/2014/main" val="18649852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39320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Introduction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Materials and methods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Results and discussion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Conclusion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37022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428304A7-3B61-4520-9041-986F7BAB1573}"/>
              </a:ext>
            </a:extLst>
          </p:cNvPr>
          <p:cNvSpPr txBox="1"/>
          <p:nvPr/>
        </p:nvSpPr>
        <p:spPr>
          <a:xfrm>
            <a:off x="540592" y="1336998"/>
            <a:ext cx="3382877" cy="4678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Garamond" panose="02020404030301010803" pitchFamily="18" charset="0"/>
              </a:rPr>
              <a:t>Concentration</a:t>
            </a:r>
            <a:r>
              <a:rPr lang="fr-FR" sz="2800" b="1" dirty="0">
                <a:latin typeface="Garamond" panose="02020404030301010803" pitchFamily="18" charset="0"/>
              </a:rPr>
              <a:t>  </a:t>
            </a:r>
            <a:r>
              <a:rPr lang="fr-FR" sz="3000" b="1" dirty="0">
                <a:latin typeface="Garamond" panose="02020404030301010803" pitchFamily="18" charset="0"/>
                <a:cs typeface="Calibri" panose="020F0502020204030204" pitchFamily="34" charset="0"/>
              </a:rPr>
              <a:t>↑</a:t>
            </a:r>
          </a:p>
          <a:p>
            <a:pPr algn="ctr"/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b="1" dirty="0"/>
              <a:t>   </a:t>
            </a:r>
          </a:p>
          <a:p>
            <a:pPr algn="ctr"/>
            <a:endParaRPr lang="fr-FR" sz="2000" b="1" dirty="0"/>
          </a:p>
          <a:p>
            <a:pPr algn="ctr"/>
            <a:endParaRPr lang="fr-FR" sz="2000" b="1" dirty="0"/>
          </a:p>
          <a:p>
            <a:pPr algn="ctr"/>
            <a:r>
              <a:rPr lang="fr-FR" sz="2000" b="1" i="1" dirty="0">
                <a:latin typeface="Garamond" panose="02020404030301010803" pitchFamily="18" charset="0"/>
              </a:rPr>
              <a:t>K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↑</a:t>
            </a:r>
            <a:r>
              <a:rPr lang="fr-FR" sz="2000" b="1" dirty="0"/>
              <a:t> </a:t>
            </a:r>
            <a:r>
              <a:rPr lang="fr-FR" sz="2000" b="1" dirty="0">
                <a:latin typeface="Garamond" panose="02020404030301010803" pitchFamily="18" charset="0"/>
              </a:rPr>
              <a:t>and </a:t>
            </a:r>
            <a:r>
              <a:rPr lang="fr-FR" sz="2000" b="1" i="1" dirty="0">
                <a:latin typeface="Garamond" panose="02020404030301010803" pitchFamily="18" charset="0"/>
              </a:rPr>
              <a:t>n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fr-FR" sz="2000" dirty="0"/>
          </a:p>
          <a:p>
            <a:pPr algn="ctr"/>
            <a:endParaRPr lang="fr-FR" dirty="0"/>
          </a:p>
          <a:p>
            <a:r>
              <a:rPr lang="fr-FR" sz="2000" b="1" dirty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fr-FR" sz="2000" b="1" dirty="0" err="1">
                <a:latin typeface="Garamond" panose="02020404030301010803" pitchFamily="18" charset="0"/>
              </a:rPr>
              <a:t>Newtonian</a:t>
            </a:r>
            <a:r>
              <a:rPr lang="fr-FR" sz="2000" b="1" dirty="0">
                <a:latin typeface="Garamond" panose="02020404030301010803" pitchFamily="18" charset="0"/>
              </a:rPr>
              <a:t> fluid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sz="2000" b="1" dirty="0">
                <a:latin typeface="Garamond" panose="02020404030301010803" pitchFamily="18" charset="0"/>
              </a:rPr>
              <a:t>Shear thinning fluid</a:t>
            </a:r>
          </a:p>
          <a:p>
            <a:endParaRPr lang="fr-FR" dirty="0"/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C0BAB814-A2BA-4836-A64F-4818D0270681}"/>
              </a:ext>
            </a:extLst>
          </p:cNvPr>
          <p:cNvSpPr/>
          <p:nvPr/>
        </p:nvSpPr>
        <p:spPr>
          <a:xfrm>
            <a:off x="1893578" y="4362109"/>
            <a:ext cx="625643" cy="978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B80C9630-822E-48C5-9038-4B6AEAE98E06}"/>
              </a:ext>
            </a:extLst>
          </p:cNvPr>
          <p:cNvSpPr/>
          <p:nvPr/>
        </p:nvSpPr>
        <p:spPr>
          <a:xfrm>
            <a:off x="1893578" y="1912096"/>
            <a:ext cx="625643" cy="978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83">
            <a:extLst>
              <a:ext uri="{FF2B5EF4-FFF2-40B4-BE49-F238E27FC236}">
                <a16:creationId xmlns:a16="http://schemas.microsoft.com/office/drawing/2014/main" id="{1ACDDA4D-D84A-42DB-814F-EC0E4E56E55E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EB91B3-E577-4AEA-BB01-6DD71950176D}" type="slidenum">
              <a:rPr lang="fr-FR" sz="2400" smtClean="0">
                <a:solidFill>
                  <a:schemeClr val="tx1"/>
                </a:solidFill>
                <a:latin typeface="Garamond" panose="02020404030301010803" pitchFamily="18" charset="0"/>
              </a:rPr>
              <a:pPr/>
              <a:t>7</a:t>
            </a:fld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ZoneTexte 1">
            <a:extLst>
              <a:ext uri="{FF2B5EF4-FFF2-40B4-BE49-F238E27FC236}">
                <a16:creationId xmlns:a16="http://schemas.microsoft.com/office/drawing/2014/main" id="{6D22804F-9E6F-4A3F-8125-B09AFD101F60}"/>
              </a:ext>
            </a:extLst>
          </p:cNvPr>
          <p:cNvSpPr txBox="1"/>
          <p:nvPr/>
        </p:nvSpPr>
        <p:spPr>
          <a:xfrm>
            <a:off x="8008979" y="2243528"/>
            <a:ext cx="457219" cy="5381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i="1" dirty="0">
                <a:solidFill>
                  <a:srgbClr val="00B0F0"/>
                </a:solidFill>
                <a:latin typeface="Garamond" panose="02020404030301010803" pitchFamily="18" charset="0"/>
              </a:rPr>
              <a:t>n</a:t>
            </a:r>
          </a:p>
        </p:txBody>
      </p:sp>
      <p:sp>
        <p:nvSpPr>
          <p:cNvPr id="16" name="ZoneTexte 1">
            <a:extLst>
              <a:ext uri="{FF2B5EF4-FFF2-40B4-BE49-F238E27FC236}">
                <a16:creationId xmlns:a16="http://schemas.microsoft.com/office/drawing/2014/main" id="{05927D9C-F0E9-40E3-B0FD-2AFBA27E9713}"/>
              </a:ext>
            </a:extLst>
          </p:cNvPr>
          <p:cNvSpPr txBox="1"/>
          <p:nvPr/>
        </p:nvSpPr>
        <p:spPr>
          <a:xfrm>
            <a:off x="7868642" y="4582340"/>
            <a:ext cx="457219" cy="5381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72583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62507F07-EB03-47B1-A3AF-E0903821CB08}"/>
              </a:ext>
            </a:extLst>
          </p:cNvPr>
          <p:cNvSpPr/>
          <p:nvPr/>
        </p:nvSpPr>
        <p:spPr>
          <a:xfrm>
            <a:off x="9359906" y="2252509"/>
            <a:ext cx="1114328" cy="1196316"/>
          </a:xfrm>
          <a:custGeom>
            <a:avLst/>
            <a:gdLst>
              <a:gd name="connsiteX0" fmla="*/ 0 w 1590675"/>
              <a:gd name="connsiteY0" fmla="*/ 2019300 h 2019300"/>
              <a:gd name="connsiteX1" fmla="*/ 1590675 w 1590675"/>
              <a:gd name="connsiteY1" fmla="*/ 0 h 2019300"/>
              <a:gd name="connsiteX0" fmla="*/ 0 w 1590675"/>
              <a:gd name="connsiteY0" fmla="*/ 2019300 h 2019300"/>
              <a:gd name="connsiteX1" fmla="*/ 1590675 w 1590675"/>
              <a:gd name="connsiteY1" fmla="*/ 0 h 2019300"/>
              <a:gd name="connsiteX0" fmla="*/ 0 w 1590675"/>
              <a:gd name="connsiteY0" fmla="*/ 2019300 h 2019300"/>
              <a:gd name="connsiteX1" fmla="*/ 1590675 w 1590675"/>
              <a:gd name="connsiteY1" fmla="*/ 0 h 2019300"/>
              <a:gd name="connsiteX0" fmla="*/ 0 w 1590675"/>
              <a:gd name="connsiteY0" fmla="*/ 2019300 h 2019300"/>
              <a:gd name="connsiteX1" fmla="*/ 1590675 w 1590675"/>
              <a:gd name="connsiteY1" fmla="*/ 0 h 2019300"/>
              <a:gd name="connsiteX0" fmla="*/ 0 w 1704975"/>
              <a:gd name="connsiteY0" fmla="*/ 1905000 h 1905000"/>
              <a:gd name="connsiteX1" fmla="*/ 1704975 w 1704975"/>
              <a:gd name="connsiteY1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4975" h="1905000">
                <a:moveTo>
                  <a:pt x="0" y="1905000"/>
                </a:moveTo>
                <a:cubicBezTo>
                  <a:pt x="758825" y="1365250"/>
                  <a:pt x="1298575" y="720725"/>
                  <a:pt x="1704975" y="0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C2A40A26-6ADF-427D-ADCB-8840A774C5C9}"/>
              </a:ext>
            </a:extLst>
          </p:cNvPr>
          <p:cNvSpPr/>
          <p:nvPr/>
        </p:nvSpPr>
        <p:spPr>
          <a:xfrm>
            <a:off x="4332916" y="2421146"/>
            <a:ext cx="5803800" cy="255401"/>
          </a:xfrm>
          <a:prstGeom prst="arc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9" name="Graphique 48">
            <a:extLst>
              <a:ext uri="{FF2B5EF4-FFF2-40B4-BE49-F238E27FC236}">
                <a16:creationId xmlns:a16="http://schemas.microsoft.com/office/drawing/2014/main" id="{1D57A036-9648-4CAF-B1F7-57F588E999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976484"/>
              </p:ext>
            </p:extLst>
          </p:nvPr>
        </p:nvGraphicFramePr>
        <p:xfrm>
          <a:off x="6161670" y="1316762"/>
          <a:ext cx="5300010" cy="525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CA151B96-093E-4378-8121-A3E1FFADC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389468"/>
              </p:ext>
            </p:extLst>
          </p:nvPr>
        </p:nvGraphicFramePr>
        <p:xfrm>
          <a:off x="545816" y="1957136"/>
          <a:ext cx="5615854" cy="464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" name="Image 21">
            <a:extLst>
              <a:ext uri="{FF2B5EF4-FFF2-40B4-BE49-F238E27FC236}">
                <a16:creationId xmlns:a16="http://schemas.microsoft.com/office/drawing/2014/main" id="{BEADA759-FD4C-4A12-A040-53ADB748A1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" y="5991225"/>
            <a:ext cx="1481377" cy="612303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E23D97ED-E413-4F47-B11F-3772DE510D27}"/>
              </a:ext>
            </a:extLst>
          </p:cNvPr>
          <p:cNvSpPr txBox="1"/>
          <p:nvPr/>
        </p:nvSpPr>
        <p:spPr>
          <a:xfrm>
            <a:off x="2055284" y="2264201"/>
            <a:ext cx="2550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R </a:t>
            </a:r>
            <a:r>
              <a:rPr lang="fr-FR" sz="2400" b="1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(</a:t>
            </a:r>
            <a:r>
              <a:rPr lang="fr-FR" sz="2400" b="1" dirty="0" err="1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serum</a:t>
            </a:r>
            <a:r>
              <a:rPr lang="fr-FR" sz="2400" b="1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prot</a:t>
            </a:r>
            <a:r>
              <a:rPr lang="fr-FR" sz="2400" b="1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 )↑</a:t>
            </a:r>
          </a:p>
          <a:p>
            <a:endParaRPr lang="fr-FR" sz="2400" b="1" dirty="0">
              <a:solidFill>
                <a:srgbClr val="FF000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endParaRPr lang="fr-FR" sz="2400" b="1" dirty="0">
              <a:solidFill>
                <a:srgbClr val="FF000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r>
              <a:rPr lang="fr-FR" sz="2400" b="1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        </a:t>
            </a:r>
            <a:r>
              <a:rPr lang="fr-FR" sz="2400" b="1" i="1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K</a:t>
            </a:r>
            <a:r>
              <a:rPr lang="fr-FR" sz="2400" b="1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↓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F083309-29B9-404D-BAD1-D50CA5D2B830}"/>
              </a:ext>
            </a:extLst>
          </p:cNvPr>
          <p:cNvSpPr txBox="1"/>
          <p:nvPr/>
        </p:nvSpPr>
        <p:spPr>
          <a:xfrm>
            <a:off x="7395730" y="4813648"/>
            <a:ext cx="372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R</a:t>
            </a:r>
            <a:r>
              <a:rPr lang="fr-FR" sz="2400" b="1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(</a:t>
            </a:r>
            <a:r>
              <a:rPr lang="fr-FR" sz="2400" b="1" dirty="0" err="1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serum</a:t>
            </a:r>
            <a:r>
              <a:rPr lang="fr-FR" sz="2400" b="1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prot</a:t>
            </a:r>
            <a:r>
              <a:rPr lang="fr-FR" sz="2400" b="1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.)</a:t>
            </a:r>
            <a:r>
              <a:rPr lang="fr-FR" sz="24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↑            </a:t>
            </a:r>
            <a:r>
              <a:rPr lang="fr-FR" sz="24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n </a:t>
            </a:r>
            <a:r>
              <a:rPr lang="fr-FR" sz="2400" b="1" dirty="0">
                <a:solidFill>
                  <a:srgbClr val="FF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↑  </a:t>
            </a:r>
            <a:endParaRPr lang="fr-FR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0EB6A3-EA78-439D-A5A9-A9837B099F18}"/>
              </a:ext>
            </a:extLst>
          </p:cNvPr>
          <p:cNvSpPr/>
          <p:nvPr/>
        </p:nvSpPr>
        <p:spPr>
          <a:xfrm>
            <a:off x="279133" y="529966"/>
            <a:ext cx="1119899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Garamond" panose="02020404030301010803" pitchFamily="18" charset="0"/>
              </a:rPr>
              <a:t>Consistency and </a:t>
            </a:r>
            <a:r>
              <a:rPr lang="fr-FR" sz="2400" b="1" dirty="0" err="1">
                <a:latin typeface="Garamond" panose="02020404030301010803" pitchFamily="18" charset="0"/>
              </a:rPr>
              <a:t>shear</a:t>
            </a:r>
            <a:r>
              <a:rPr lang="fr-FR" sz="2400" b="1" dirty="0">
                <a:latin typeface="Garamond" panose="02020404030301010803" pitchFamily="18" charset="0"/>
              </a:rPr>
              <a:t> thinning  index </a:t>
            </a:r>
            <a:r>
              <a:rPr lang="fr-FR" sz="2400" b="1" i="1" dirty="0">
                <a:latin typeface="Garamond" panose="02020404030301010803" pitchFamily="18" charset="0"/>
              </a:rPr>
              <a:t>vs.</a:t>
            </a:r>
            <a:r>
              <a:rPr lang="fr-FR" sz="2400" b="1" dirty="0">
                <a:latin typeface="Garamond" panose="02020404030301010803" pitchFamily="18" charset="0"/>
              </a:rPr>
              <a:t> total protein concentration at </a:t>
            </a:r>
            <a:r>
              <a:rPr lang="fr-FR" sz="2400" b="1" dirty="0" err="1">
                <a:latin typeface="Garamond" panose="02020404030301010803" pitchFamily="18" charset="0"/>
              </a:rPr>
              <a:t>different</a:t>
            </a:r>
            <a:r>
              <a:rPr lang="fr-FR" sz="2400" b="1" dirty="0">
                <a:latin typeface="Garamond" panose="02020404030301010803" pitchFamily="18" charset="0"/>
              </a:rPr>
              <a:t> </a:t>
            </a:r>
            <a:r>
              <a:rPr lang="fr-FR" sz="2400" b="1" i="1" dirty="0">
                <a:latin typeface="Garamond" panose="02020404030301010803" pitchFamily="18" charset="0"/>
              </a:rPr>
              <a:t>R</a:t>
            </a: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BAB00439-7619-4C5A-AF25-928E05BBF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06322"/>
              </p:ext>
            </p:extLst>
          </p:nvPr>
        </p:nvGraphicFramePr>
        <p:xfrm>
          <a:off x="0" y="71528"/>
          <a:ext cx="12192000" cy="3962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019926">
                  <a:extLst>
                    <a:ext uri="{9D8B030D-6E8A-4147-A177-3AD203B41FA5}">
                      <a16:colId xmlns:a16="http://schemas.microsoft.com/office/drawing/2014/main" val="3311771341"/>
                    </a:ext>
                  </a:extLst>
                </a:gridCol>
                <a:gridCol w="3080085">
                  <a:extLst>
                    <a:ext uri="{9D8B030D-6E8A-4147-A177-3AD203B41FA5}">
                      <a16:colId xmlns:a16="http://schemas.microsoft.com/office/drawing/2014/main" val="3035824755"/>
                    </a:ext>
                  </a:extLst>
                </a:gridCol>
                <a:gridCol w="3043989">
                  <a:extLst>
                    <a:ext uri="{9D8B030D-6E8A-4147-A177-3AD203B41FA5}">
                      <a16:colId xmlns:a16="http://schemas.microsoft.com/office/drawing/2014/main" val="18649852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39320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Introduction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Materials and methods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Results and discussion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Conclusion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37022"/>
                  </a:ext>
                </a:extLst>
              </a:tr>
            </a:tbl>
          </a:graphicData>
        </a:graphic>
      </p:graphicFrame>
      <p:pic>
        <p:nvPicPr>
          <p:cNvPr id="17" name="Image 16">
            <a:extLst>
              <a:ext uri="{FF2B5EF4-FFF2-40B4-BE49-F238E27FC236}">
                <a16:creationId xmlns:a16="http://schemas.microsoft.com/office/drawing/2014/main" id="{79F447F0-8E54-4E9A-8C85-E7B483E8ED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94" t="968" r="835" b="84086"/>
          <a:stretch/>
        </p:blipFill>
        <p:spPr>
          <a:xfrm>
            <a:off x="1199876" y="1178432"/>
            <a:ext cx="10379242" cy="786063"/>
          </a:xfrm>
          <a:prstGeom prst="rect">
            <a:avLst/>
          </a:prstGeom>
        </p:spPr>
      </p:pic>
      <p:sp>
        <p:nvSpPr>
          <p:cNvPr id="41" name="Flèche : bas 40">
            <a:extLst>
              <a:ext uri="{FF2B5EF4-FFF2-40B4-BE49-F238E27FC236}">
                <a16:creationId xmlns:a16="http://schemas.microsoft.com/office/drawing/2014/main" id="{1FAFF44F-6875-45A6-8C9E-086A3CE2C73E}"/>
              </a:ext>
            </a:extLst>
          </p:cNvPr>
          <p:cNvSpPr/>
          <p:nvPr/>
        </p:nvSpPr>
        <p:spPr>
          <a:xfrm>
            <a:off x="2886535" y="2743199"/>
            <a:ext cx="303940" cy="6238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 : bas 41">
            <a:extLst>
              <a:ext uri="{FF2B5EF4-FFF2-40B4-BE49-F238E27FC236}">
                <a16:creationId xmlns:a16="http://schemas.microsoft.com/office/drawing/2014/main" id="{6FC44B23-092A-43A9-BABA-BA38BB1DDB15}"/>
              </a:ext>
            </a:extLst>
          </p:cNvPr>
          <p:cNvSpPr/>
          <p:nvPr/>
        </p:nvSpPr>
        <p:spPr>
          <a:xfrm rot="16200000">
            <a:off x="10009297" y="4766412"/>
            <a:ext cx="303940" cy="6238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83">
            <a:extLst>
              <a:ext uri="{FF2B5EF4-FFF2-40B4-BE49-F238E27FC236}">
                <a16:creationId xmlns:a16="http://schemas.microsoft.com/office/drawing/2014/main" id="{DA221101-DBFC-41A6-B216-4866A08AFDBC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EB91B3-E577-4AEA-BB01-6DD71950176D}" type="slidenum">
              <a:rPr lang="fr-FR" sz="2400" smtClean="0">
                <a:solidFill>
                  <a:schemeClr val="tx1"/>
                </a:solidFill>
                <a:latin typeface="Garamond" panose="02020404030301010803" pitchFamily="18" charset="0"/>
              </a:rPr>
              <a:pPr/>
              <a:t>8</a:t>
            </a:fld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F548C561-0E01-4E05-998A-5E80FA9F9AD8}"/>
              </a:ext>
            </a:extLst>
          </p:cNvPr>
          <p:cNvSpPr/>
          <p:nvPr/>
        </p:nvSpPr>
        <p:spPr>
          <a:xfrm flipV="1">
            <a:off x="3702720" y="3429000"/>
            <a:ext cx="1543049" cy="1981199"/>
          </a:xfrm>
          <a:custGeom>
            <a:avLst/>
            <a:gdLst>
              <a:gd name="connsiteX0" fmla="*/ 0 w 1590675"/>
              <a:gd name="connsiteY0" fmla="*/ 2019300 h 2019300"/>
              <a:gd name="connsiteX1" fmla="*/ 1590675 w 1590675"/>
              <a:gd name="connsiteY1" fmla="*/ 0 h 2019300"/>
              <a:gd name="connsiteX0" fmla="*/ 0 w 1590675"/>
              <a:gd name="connsiteY0" fmla="*/ 2019300 h 2019300"/>
              <a:gd name="connsiteX1" fmla="*/ 1590675 w 1590675"/>
              <a:gd name="connsiteY1" fmla="*/ 0 h 2019300"/>
              <a:gd name="connsiteX0" fmla="*/ 0 w 1590675"/>
              <a:gd name="connsiteY0" fmla="*/ 2019300 h 2019300"/>
              <a:gd name="connsiteX1" fmla="*/ 1590675 w 1590675"/>
              <a:gd name="connsiteY1" fmla="*/ 0 h 2019300"/>
              <a:gd name="connsiteX0" fmla="*/ 0 w 1590675"/>
              <a:gd name="connsiteY0" fmla="*/ 2019300 h 2019300"/>
              <a:gd name="connsiteX1" fmla="*/ 1590675 w 1590675"/>
              <a:gd name="connsiteY1" fmla="*/ 0 h 2019300"/>
              <a:gd name="connsiteX0" fmla="*/ 0 w 1704975"/>
              <a:gd name="connsiteY0" fmla="*/ 1905000 h 1905000"/>
              <a:gd name="connsiteX1" fmla="*/ 1704975 w 1704975"/>
              <a:gd name="connsiteY1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4975" h="1905000">
                <a:moveTo>
                  <a:pt x="0" y="1905000"/>
                </a:moveTo>
                <a:cubicBezTo>
                  <a:pt x="758825" y="1365250"/>
                  <a:pt x="1298575" y="720725"/>
                  <a:pt x="1704975" y="0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11942DF-30F6-4F83-B4CA-84FD926E7CF1}"/>
              </a:ext>
            </a:extLst>
          </p:cNvPr>
          <p:cNvSpPr/>
          <p:nvPr/>
        </p:nvSpPr>
        <p:spPr>
          <a:xfrm rot="5400000">
            <a:off x="1216197" y="2145795"/>
            <a:ext cx="4095071" cy="2683558"/>
          </a:xfrm>
          <a:custGeom>
            <a:avLst/>
            <a:gdLst>
              <a:gd name="connsiteX0" fmla="*/ 3315488 w 6630977"/>
              <a:gd name="connsiteY0" fmla="*/ 0 h 6358230"/>
              <a:gd name="connsiteX1" fmla="*/ 6630977 w 6630977"/>
              <a:gd name="connsiteY1" fmla="*/ 3179115 h 6358230"/>
              <a:gd name="connsiteX2" fmla="*/ 3315489 w 6630977"/>
              <a:gd name="connsiteY2" fmla="*/ 3179115 h 6358230"/>
              <a:gd name="connsiteX3" fmla="*/ 3315488 w 6630977"/>
              <a:gd name="connsiteY3" fmla="*/ 0 h 6358230"/>
              <a:gd name="connsiteX0" fmla="*/ 3315488 w 6630977"/>
              <a:gd name="connsiteY0" fmla="*/ 0 h 6358230"/>
              <a:gd name="connsiteX1" fmla="*/ 6630977 w 6630977"/>
              <a:gd name="connsiteY1" fmla="*/ 3179115 h 6358230"/>
              <a:gd name="connsiteX0" fmla="*/ 0 w 3315489"/>
              <a:gd name="connsiteY0" fmla="*/ 0 h 3179115"/>
              <a:gd name="connsiteX1" fmla="*/ 3315489 w 3315489"/>
              <a:gd name="connsiteY1" fmla="*/ 3179115 h 3179115"/>
              <a:gd name="connsiteX2" fmla="*/ 1 w 3315489"/>
              <a:gd name="connsiteY2" fmla="*/ 3179115 h 3179115"/>
              <a:gd name="connsiteX3" fmla="*/ 0 w 3315489"/>
              <a:gd name="connsiteY3" fmla="*/ 0 h 3179115"/>
              <a:gd name="connsiteX0" fmla="*/ 27712 w 3315489"/>
              <a:gd name="connsiteY0" fmla="*/ 318653 h 3179115"/>
              <a:gd name="connsiteX1" fmla="*/ 3315489 w 3315489"/>
              <a:gd name="connsiteY1" fmla="*/ 3179115 h 3179115"/>
              <a:gd name="connsiteX0" fmla="*/ 0 w 3315489"/>
              <a:gd name="connsiteY0" fmla="*/ 0 h 3179115"/>
              <a:gd name="connsiteX1" fmla="*/ 3315489 w 3315489"/>
              <a:gd name="connsiteY1" fmla="*/ 3179115 h 3179115"/>
              <a:gd name="connsiteX2" fmla="*/ 1 w 3315489"/>
              <a:gd name="connsiteY2" fmla="*/ 3179115 h 3179115"/>
              <a:gd name="connsiteX3" fmla="*/ 0 w 3315489"/>
              <a:gd name="connsiteY3" fmla="*/ 0 h 3179115"/>
              <a:gd name="connsiteX0" fmla="*/ 41567 w 3315489"/>
              <a:gd name="connsiteY0" fmla="*/ 374072 h 3179115"/>
              <a:gd name="connsiteX1" fmla="*/ 3315489 w 3315489"/>
              <a:gd name="connsiteY1" fmla="*/ 3179115 h 3179115"/>
              <a:gd name="connsiteX0" fmla="*/ 245770 w 3315488"/>
              <a:gd name="connsiteY0" fmla="*/ 776588 h 2805043"/>
              <a:gd name="connsiteX1" fmla="*/ 3315488 w 3315488"/>
              <a:gd name="connsiteY1" fmla="*/ 2805043 h 2805043"/>
              <a:gd name="connsiteX2" fmla="*/ 0 w 3315488"/>
              <a:gd name="connsiteY2" fmla="*/ 2805043 h 2805043"/>
              <a:gd name="connsiteX3" fmla="*/ 245770 w 3315488"/>
              <a:gd name="connsiteY3" fmla="*/ 776588 h 2805043"/>
              <a:gd name="connsiteX0" fmla="*/ 41566 w 3315488"/>
              <a:gd name="connsiteY0" fmla="*/ 0 h 2805043"/>
              <a:gd name="connsiteX1" fmla="*/ 3315488 w 3315488"/>
              <a:gd name="connsiteY1" fmla="*/ 2805043 h 2805043"/>
              <a:gd name="connsiteX0" fmla="*/ 245770 w 3315488"/>
              <a:gd name="connsiteY0" fmla="*/ 0 h 2028455"/>
              <a:gd name="connsiteX1" fmla="*/ 3315488 w 3315488"/>
              <a:gd name="connsiteY1" fmla="*/ 2028455 h 2028455"/>
              <a:gd name="connsiteX2" fmla="*/ 0 w 3315488"/>
              <a:gd name="connsiteY2" fmla="*/ 2028455 h 2028455"/>
              <a:gd name="connsiteX3" fmla="*/ 245770 w 3315488"/>
              <a:gd name="connsiteY3" fmla="*/ 0 h 2028455"/>
              <a:gd name="connsiteX0" fmla="*/ 623656 w 3315488"/>
              <a:gd name="connsiteY0" fmla="*/ 11250 h 2028455"/>
              <a:gd name="connsiteX1" fmla="*/ 3315488 w 3315488"/>
              <a:gd name="connsiteY1" fmla="*/ 2028455 h 202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15488" h="2028455" stroke="0" extrusionOk="0">
                <a:moveTo>
                  <a:pt x="245770" y="0"/>
                </a:moveTo>
                <a:cubicBezTo>
                  <a:pt x="2076864" y="0"/>
                  <a:pt x="3315488" y="272678"/>
                  <a:pt x="3315488" y="2028455"/>
                </a:cubicBezTo>
                <a:lnTo>
                  <a:pt x="0" y="2028455"/>
                </a:lnTo>
                <a:cubicBezTo>
                  <a:pt x="0" y="968750"/>
                  <a:pt x="245770" y="1059705"/>
                  <a:pt x="245770" y="0"/>
                </a:cubicBezTo>
                <a:close/>
              </a:path>
              <a:path w="3315488" h="2028455" fill="none">
                <a:moveTo>
                  <a:pt x="623656" y="11250"/>
                </a:moveTo>
                <a:cubicBezTo>
                  <a:pt x="2454750" y="11250"/>
                  <a:pt x="3315488" y="272678"/>
                  <a:pt x="3315488" y="2028455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Arc 11">
            <a:extLst>
              <a:ext uri="{FF2B5EF4-FFF2-40B4-BE49-F238E27FC236}">
                <a16:creationId xmlns:a16="http://schemas.microsoft.com/office/drawing/2014/main" id="{9B0F4583-8A5E-4086-9291-4FC81A6B6E80}"/>
              </a:ext>
            </a:extLst>
          </p:cNvPr>
          <p:cNvSpPr/>
          <p:nvPr/>
        </p:nvSpPr>
        <p:spPr>
          <a:xfrm rot="5400000">
            <a:off x="1696803" y="2141416"/>
            <a:ext cx="3592875" cy="3224315"/>
          </a:xfrm>
          <a:custGeom>
            <a:avLst/>
            <a:gdLst>
              <a:gd name="connsiteX0" fmla="*/ 3315488 w 6630977"/>
              <a:gd name="connsiteY0" fmla="*/ 0 h 6358230"/>
              <a:gd name="connsiteX1" fmla="*/ 6630977 w 6630977"/>
              <a:gd name="connsiteY1" fmla="*/ 3179115 h 6358230"/>
              <a:gd name="connsiteX2" fmla="*/ 3315489 w 6630977"/>
              <a:gd name="connsiteY2" fmla="*/ 3179115 h 6358230"/>
              <a:gd name="connsiteX3" fmla="*/ 3315488 w 6630977"/>
              <a:gd name="connsiteY3" fmla="*/ 0 h 6358230"/>
              <a:gd name="connsiteX0" fmla="*/ 3315488 w 6630977"/>
              <a:gd name="connsiteY0" fmla="*/ 0 h 6358230"/>
              <a:gd name="connsiteX1" fmla="*/ 6630977 w 6630977"/>
              <a:gd name="connsiteY1" fmla="*/ 3179115 h 6358230"/>
              <a:gd name="connsiteX0" fmla="*/ 0 w 3315489"/>
              <a:gd name="connsiteY0" fmla="*/ 0 h 3179115"/>
              <a:gd name="connsiteX1" fmla="*/ 3315489 w 3315489"/>
              <a:gd name="connsiteY1" fmla="*/ 3179115 h 3179115"/>
              <a:gd name="connsiteX2" fmla="*/ 1 w 3315489"/>
              <a:gd name="connsiteY2" fmla="*/ 3179115 h 3179115"/>
              <a:gd name="connsiteX3" fmla="*/ 0 w 3315489"/>
              <a:gd name="connsiteY3" fmla="*/ 0 h 3179115"/>
              <a:gd name="connsiteX0" fmla="*/ 27712 w 3315489"/>
              <a:gd name="connsiteY0" fmla="*/ 318653 h 3179115"/>
              <a:gd name="connsiteX1" fmla="*/ 3315489 w 3315489"/>
              <a:gd name="connsiteY1" fmla="*/ 3179115 h 3179115"/>
              <a:gd name="connsiteX0" fmla="*/ 0 w 3315489"/>
              <a:gd name="connsiteY0" fmla="*/ 0 h 3179115"/>
              <a:gd name="connsiteX1" fmla="*/ 3315489 w 3315489"/>
              <a:gd name="connsiteY1" fmla="*/ 3179115 h 3179115"/>
              <a:gd name="connsiteX2" fmla="*/ 1 w 3315489"/>
              <a:gd name="connsiteY2" fmla="*/ 3179115 h 3179115"/>
              <a:gd name="connsiteX3" fmla="*/ 0 w 3315489"/>
              <a:gd name="connsiteY3" fmla="*/ 0 h 3179115"/>
              <a:gd name="connsiteX0" fmla="*/ 41567 w 3315489"/>
              <a:gd name="connsiteY0" fmla="*/ 374072 h 3179115"/>
              <a:gd name="connsiteX1" fmla="*/ 3315489 w 3315489"/>
              <a:gd name="connsiteY1" fmla="*/ 3179115 h 3179115"/>
              <a:gd name="connsiteX0" fmla="*/ 245770 w 3315488"/>
              <a:gd name="connsiteY0" fmla="*/ 776588 h 2805043"/>
              <a:gd name="connsiteX1" fmla="*/ 3315488 w 3315488"/>
              <a:gd name="connsiteY1" fmla="*/ 2805043 h 2805043"/>
              <a:gd name="connsiteX2" fmla="*/ 0 w 3315488"/>
              <a:gd name="connsiteY2" fmla="*/ 2805043 h 2805043"/>
              <a:gd name="connsiteX3" fmla="*/ 245770 w 3315488"/>
              <a:gd name="connsiteY3" fmla="*/ 776588 h 2805043"/>
              <a:gd name="connsiteX0" fmla="*/ 41566 w 3315488"/>
              <a:gd name="connsiteY0" fmla="*/ 0 h 2805043"/>
              <a:gd name="connsiteX1" fmla="*/ 3315488 w 3315488"/>
              <a:gd name="connsiteY1" fmla="*/ 2805043 h 2805043"/>
              <a:gd name="connsiteX0" fmla="*/ 245770 w 3315488"/>
              <a:gd name="connsiteY0" fmla="*/ 0 h 2028455"/>
              <a:gd name="connsiteX1" fmla="*/ 3315488 w 3315488"/>
              <a:gd name="connsiteY1" fmla="*/ 2028455 h 2028455"/>
              <a:gd name="connsiteX2" fmla="*/ 0 w 3315488"/>
              <a:gd name="connsiteY2" fmla="*/ 2028455 h 2028455"/>
              <a:gd name="connsiteX3" fmla="*/ 245770 w 3315488"/>
              <a:gd name="connsiteY3" fmla="*/ 0 h 2028455"/>
              <a:gd name="connsiteX0" fmla="*/ 623656 w 3315488"/>
              <a:gd name="connsiteY0" fmla="*/ 11250 h 2028455"/>
              <a:gd name="connsiteX1" fmla="*/ 3315488 w 3315488"/>
              <a:gd name="connsiteY1" fmla="*/ 2028455 h 202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15488" h="2028455" stroke="0" extrusionOk="0">
                <a:moveTo>
                  <a:pt x="245770" y="0"/>
                </a:moveTo>
                <a:cubicBezTo>
                  <a:pt x="2076864" y="0"/>
                  <a:pt x="3315488" y="272678"/>
                  <a:pt x="3315488" y="2028455"/>
                </a:cubicBezTo>
                <a:lnTo>
                  <a:pt x="0" y="2028455"/>
                </a:lnTo>
                <a:cubicBezTo>
                  <a:pt x="0" y="968750"/>
                  <a:pt x="245770" y="1059705"/>
                  <a:pt x="245770" y="0"/>
                </a:cubicBezTo>
                <a:close/>
              </a:path>
              <a:path w="3315488" h="2028455" fill="none">
                <a:moveTo>
                  <a:pt x="623656" y="11250"/>
                </a:moveTo>
                <a:cubicBezTo>
                  <a:pt x="2454750" y="11250"/>
                  <a:pt x="3315488" y="272678"/>
                  <a:pt x="3315488" y="2028455"/>
                </a:cubicBezTo>
              </a:path>
            </a:pathLst>
          </a:cu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43295B3-5909-4E99-B466-0F23015067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449"/>
          <a:stretch/>
        </p:blipFill>
        <p:spPr>
          <a:xfrm>
            <a:off x="1914223" y="4354286"/>
            <a:ext cx="3512129" cy="1208545"/>
          </a:xfrm>
          <a:prstGeom prst="rect">
            <a:avLst/>
          </a:prstGeom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3CBE6D96-DC3C-43BA-83E1-55014849F4FF}"/>
              </a:ext>
            </a:extLst>
          </p:cNvPr>
          <p:cNvSpPr/>
          <p:nvPr/>
        </p:nvSpPr>
        <p:spPr>
          <a:xfrm>
            <a:off x="3838074" y="2398681"/>
            <a:ext cx="6700607" cy="206188"/>
          </a:xfrm>
          <a:prstGeom prst="arc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97EEDC31-585B-4338-9D25-5A3FBCCCD7BA}"/>
              </a:ext>
            </a:extLst>
          </p:cNvPr>
          <p:cNvSpPr/>
          <p:nvPr/>
        </p:nvSpPr>
        <p:spPr>
          <a:xfrm>
            <a:off x="4895313" y="2417575"/>
            <a:ext cx="4560257" cy="213212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EB35C416-543E-45D8-B8F2-BBA1C4F900A6}"/>
              </a:ext>
            </a:extLst>
          </p:cNvPr>
          <p:cNvSpPr/>
          <p:nvPr/>
        </p:nvSpPr>
        <p:spPr>
          <a:xfrm>
            <a:off x="8721142" y="2500079"/>
            <a:ext cx="1226533" cy="2900392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C34FE000-94F1-4204-A856-BAB57DA83ED8}"/>
              </a:ext>
            </a:extLst>
          </p:cNvPr>
          <p:cNvSpPr/>
          <p:nvPr/>
        </p:nvSpPr>
        <p:spPr>
          <a:xfrm>
            <a:off x="4515888" y="2414840"/>
            <a:ext cx="5333442" cy="347867"/>
          </a:xfrm>
          <a:prstGeom prst="arc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0A41B8E0-BE8C-4632-9287-7FD71EEE49E8}"/>
              </a:ext>
            </a:extLst>
          </p:cNvPr>
          <p:cNvSpPr/>
          <p:nvPr/>
        </p:nvSpPr>
        <p:spPr>
          <a:xfrm>
            <a:off x="9456143" y="2549861"/>
            <a:ext cx="636495" cy="1804425"/>
          </a:xfrm>
          <a:prstGeom prst="arc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D39E73F9-94FC-4240-BCFA-1DBE329FEDFF}"/>
              </a:ext>
            </a:extLst>
          </p:cNvPr>
          <p:cNvSpPr/>
          <p:nvPr/>
        </p:nvSpPr>
        <p:spPr>
          <a:xfrm>
            <a:off x="9823381" y="2555861"/>
            <a:ext cx="622437" cy="1952916"/>
          </a:xfrm>
          <a:prstGeom prst="arc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8E64856C-76D8-4DDE-B074-AE7A9EC11BD4}"/>
              </a:ext>
            </a:extLst>
          </p:cNvPr>
          <p:cNvSpPr/>
          <p:nvPr/>
        </p:nvSpPr>
        <p:spPr>
          <a:xfrm rot="21117472">
            <a:off x="9273481" y="2497430"/>
            <a:ext cx="838234" cy="2834445"/>
          </a:xfrm>
          <a:prstGeom prst="arc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94297C2D-9C88-4225-8AD7-FCE8E58C523C}"/>
              </a:ext>
            </a:extLst>
          </p:cNvPr>
          <p:cNvSpPr/>
          <p:nvPr/>
        </p:nvSpPr>
        <p:spPr>
          <a:xfrm>
            <a:off x="4872789" y="2393343"/>
            <a:ext cx="4654912" cy="294326"/>
          </a:xfrm>
          <a:prstGeom prst="arc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63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7F9E14EB-5DFD-462D-AEE9-1C15B544C9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904299"/>
              </p:ext>
            </p:extLst>
          </p:nvPr>
        </p:nvGraphicFramePr>
        <p:xfrm>
          <a:off x="5686410" y="1419587"/>
          <a:ext cx="5920285" cy="496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4832825-81F3-4D04-A13B-CB1012D44F8D}"/>
              </a:ext>
            </a:extLst>
          </p:cNvPr>
          <p:cNvSpPr/>
          <p:nvPr/>
        </p:nvSpPr>
        <p:spPr>
          <a:xfrm>
            <a:off x="8602581" y="4461149"/>
            <a:ext cx="2561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Critical concentration zone,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C</a:t>
            </a:r>
            <a:r>
              <a:rPr lang="en-US" sz="2000" b="1" i="1" baseline="-25000" dirty="0" err="1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sg</a:t>
            </a:r>
            <a:endParaRPr lang="fr-FR" sz="2000" b="1" i="1" baseline="-250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15415024-8A47-49ED-9971-4FABA878B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456751"/>
              </p:ext>
            </p:extLst>
          </p:nvPr>
        </p:nvGraphicFramePr>
        <p:xfrm>
          <a:off x="0" y="71528"/>
          <a:ext cx="12192000" cy="3962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019926">
                  <a:extLst>
                    <a:ext uri="{9D8B030D-6E8A-4147-A177-3AD203B41FA5}">
                      <a16:colId xmlns:a16="http://schemas.microsoft.com/office/drawing/2014/main" val="3311771341"/>
                    </a:ext>
                  </a:extLst>
                </a:gridCol>
                <a:gridCol w="3080085">
                  <a:extLst>
                    <a:ext uri="{9D8B030D-6E8A-4147-A177-3AD203B41FA5}">
                      <a16:colId xmlns:a16="http://schemas.microsoft.com/office/drawing/2014/main" val="3035824755"/>
                    </a:ext>
                  </a:extLst>
                </a:gridCol>
                <a:gridCol w="3043989">
                  <a:extLst>
                    <a:ext uri="{9D8B030D-6E8A-4147-A177-3AD203B41FA5}">
                      <a16:colId xmlns:a16="http://schemas.microsoft.com/office/drawing/2014/main" val="18649852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39320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Introduction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Materials and methods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Results and discussion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Conclusion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3702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51736B2B-0FF2-4335-829F-769AF047B0FA}"/>
              </a:ext>
            </a:extLst>
          </p:cNvPr>
          <p:cNvSpPr/>
          <p:nvPr/>
        </p:nvSpPr>
        <p:spPr>
          <a:xfrm>
            <a:off x="451827" y="633799"/>
            <a:ext cx="1105437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Garamond" panose="02020404030301010803" pitchFamily="18" charset="0"/>
              </a:rPr>
              <a:t>Determination</a:t>
            </a:r>
            <a:r>
              <a:rPr lang="fr-FR" sz="2400" b="1" dirty="0">
                <a:latin typeface="Garamond" panose="02020404030301010803" pitchFamily="18" charset="0"/>
              </a:rPr>
              <a:t> of sol-gel transition zone (</a:t>
            </a:r>
            <a:r>
              <a:rPr lang="fr-FR" sz="2400" b="1" i="1" dirty="0" err="1">
                <a:latin typeface="Garamond" panose="02020404030301010803" pitchFamily="18" charset="0"/>
              </a:rPr>
              <a:t>C</a:t>
            </a:r>
            <a:r>
              <a:rPr lang="fr-FR" sz="2400" b="1" i="1" baseline="-25000" dirty="0" err="1">
                <a:latin typeface="Garamond" panose="02020404030301010803" pitchFamily="18" charset="0"/>
              </a:rPr>
              <a:t>sg</a:t>
            </a:r>
            <a:r>
              <a:rPr lang="fr-FR" sz="2400" b="1" dirty="0">
                <a:latin typeface="Garamond" panose="02020404030301010803" pitchFamily="18" charset="0"/>
              </a:rPr>
              <a:t> ) for </a:t>
            </a:r>
            <a:r>
              <a:rPr lang="fr-FR" sz="2400" b="1" i="1" dirty="0">
                <a:latin typeface="Garamond" panose="02020404030301010803" pitchFamily="18" charset="0"/>
              </a:rPr>
              <a:t>R</a:t>
            </a:r>
            <a:r>
              <a:rPr lang="fr-FR" sz="2400" b="1" dirty="0">
                <a:latin typeface="Garamond" panose="02020404030301010803" pitchFamily="18" charset="0"/>
              </a:rPr>
              <a:t> (</a:t>
            </a:r>
            <a:r>
              <a:rPr lang="fr-FR" sz="2400" b="1" dirty="0" err="1">
                <a:latin typeface="Garamond" panose="02020404030301010803" pitchFamily="18" charset="0"/>
              </a:rPr>
              <a:t>serum</a:t>
            </a:r>
            <a:r>
              <a:rPr lang="fr-FR" sz="2400" b="1" dirty="0">
                <a:latin typeface="Garamond" panose="02020404030301010803" pitchFamily="18" charset="0"/>
              </a:rPr>
              <a:t> </a:t>
            </a:r>
            <a:r>
              <a:rPr lang="fr-FR" sz="2400" b="1" dirty="0" err="1">
                <a:latin typeface="Garamond" panose="02020404030301010803" pitchFamily="18" charset="0"/>
              </a:rPr>
              <a:t>prot</a:t>
            </a:r>
            <a:r>
              <a:rPr lang="fr-FR" sz="2400" b="1" dirty="0">
                <a:latin typeface="Garamond" panose="02020404030301010803" pitchFamily="18" charset="0"/>
              </a:rPr>
              <a:t>./</a:t>
            </a:r>
            <a:r>
              <a:rPr lang="fr-FR" sz="2400" b="1" dirty="0" err="1">
                <a:latin typeface="Garamond" panose="02020404030301010803" pitchFamily="18" charset="0"/>
              </a:rPr>
              <a:t>casein</a:t>
            </a:r>
            <a:r>
              <a:rPr lang="fr-FR" sz="2400" b="1" dirty="0">
                <a:latin typeface="Garamond" panose="02020404030301010803" pitchFamily="18" charset="0"/>
              </a:rPr>
              <a:t>) = 0.175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2711C00-D731-41F4-B97B-E785C1B5E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" y="5991225"/>
            <a:ext cx="1481377" cy="6123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F9579E5-090E-48E6-91BD-F1FC1EB10489}"/>
              </a:ext>
            </a:extLst>
          </p:cNvPr>
          <p:cNvSpPr/>
          <p:nvPr/>
        </p:nvSpPr>
        <p:spPr>
          <a:xfrm>
            <a:off x="506169" y="2951248"/>
            <a:ext cx="4460773" cy="1509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fr-FR" sz="2000" b="1" dirty="0">
                <a:latin typeface="Garamond" panose="02020404030301010803" pitchFamily="18" charset="0"/>
              </a:rPr>
              <a:t>Sol–gel transition zone:  </a:t>
            </a:r>
          </a:p>
          <a:p>
            <a:pPr>
              <a:lnSpc>
                <a:spcPct val="250000"/>
              </a:lnSpc>
            </a:pPr>
            <a:r>
              <a:rPr lang="fr-FR" sz="2000" b="1" i="1" dirty="0">
                <a:latin typeface="Garamond" panose="02020404030301010803" pitchFamily="18" charset="0"/>
              </a:rPr>
              <a:t>G </a:t>
            </a:r>
            <a:r>
              <a:rPr lang="fr-FR" sz="2000" b="1" dirty="0"/>
              <a:t>’</a:t>
            </a:r>
            <a:r>
              <a:rPr lang="fr-FR" sz="2000" b="1" dirty="0">
                <a:latin typeface="Garamond" panose="02020404030301010803" pitchFamily="18" charset="0"/>
              </a:rPr>
              <a:t> </a:t>
            </a:r>
            <a:r>
              <a:rPr lang="fr-FR" sz="2000" b="1" dirty="0" err="1">
                <a:latin typeface="Garamond" panose="02020404030301010803" pitchFamily="18" charset="0"/>
              </a:rPr>
              <a:t>is</a:t>
            </a:r>
            <a:r>
              <a:rPr lang="fr-FR" sz="2000" b="1" dirty="0">
                <a:latin typeface="Garamond" panose="02020404030301010803" pitchFamily="18" charset="0"/>
              </a:rPr>
              <a:t> no longer </a:t>
            </a:r>
            <a:r>
              <a:rPr lang="fr-FR" sz="2000" b="1" dirty="0" err="1">
                <a:latin typeface="Garamond" panose="02020404030301010803" pitchFamily="18" charset="0"/>
              </a:rPr>
              <a:t>dependent</a:t>
            </a:r>
            <a:r>
              <a:rPr lang="fr-FR" sz="2000" b="1" dirty="0">
                <a:latin typeface="Garamond" panose="02020404030301010803" pitchFamily="18" charset="0"/>
              </a:rPr>
              <a:t> to </a:t>
            </a:r>
            <a:r>
              <a:rPr lang="fr-FR" sz="2000" b="1" dirty="0" err="1">
                <a:latin typeface="Garamond" panose="02020404030301010803" pitchFamily="18" charset="0"/>
              </a:rPr>
              <a:t>frequency</a:t>
            </a:r>
            <a:endParaRPr lang="fr-FR" sz="2000" b="1" dirty="0">
              <a:latin typeface="Garamond" panose="02020404030301010803" pitchFamily="18" charset="0"/>
            </a:endParaRPr>
          </a:p>
        </p:txBody>
      </p:sp>
      <p:sp>
        <p:nvSpPr>
          <p:cNvPr id="11" name="Espace réservé du numéro de diapositive 83">
            <a:extLst>
              <a:ext uri="{FF2B5EF4-FFF2-40B4-BE49-F238E27FC236}">
                <a16:creationId xmlns:a16="http://schemas.microsoft.com/office/drawing/2014/main" id="{6596EB7A-29F1-490D-8042-BBEF5E229337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EB91B3-E577-4AEA-BB01-6DD71950176D}" type="slidenum">
              <a:rPr lang="fr-FR" sz="2400" smtClean="0">
                <a:solidFill>
                  <a:schemeClr val="tx1"/>
                </a:solidFill>
                <a:latin typeface="Garamond" panose="02020404030301010803" pitchFamily="18" charset="0"/>
              </a:rPr>
              <a:pPr/>
              <a:t>9</a:t>
            </a:fld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41F7F2C6-C174-4E4B-A3A6-A24A93BD0C9D}"/>
              </a:ext>
            </a:extLst>
          </p:cNvPr>
          <p:cNvSpPr txBox="1">
            <a:spLocks/>
          </p:cNvSpPr>
          <p:nvPr/>
        </p:nvSpPr>
        <p:spPr>
          <a:xfrm>
            <a:off x="306695" y="1640816"/>
            <a:ext cx="5379715" cy="6813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latin typeface="Garamond" panose="02020404030301010803" pitchFamily="18" charset="0"/>
              </a:rPr>
              <a:t>Oscillation  measurements at T = 20 °C: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E6F8A262-431E-4302-9647-81BE881AA230}"/>
              </a:ext>
            </a:extLst>
          </p:cNvPr>
          <p:cNvSpPr/>
          <p:nvPr/>
        </p:nvSpPr>
        <p:spPr>
          <a:xfrm>
            <a:off x="8010518" y="2951248"/>
            <a:ext cx="469231" cy="2548941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1745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39216</TotalTime>
  <Words>903</Words>
  <Application>Microsoft Office PowerPoint</Application>
  <PresentationFormat>Grand écran</PresentationFormat>
  <Paragraphs>208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Garamond</vt:lpstr>
      <vt:lpstr>Wingdings</vt:lpstr>
      <vt:lpstr>Thème Office</vt:lpstr>
      <vt:lpstr>Présentation PowerPoint</vt:lpstr>
      <vt:lpstr>Présentation PowerPoint</vt:lpstr>
      <vt:lpstr>Objective: </vt:lpstr>
      <vt:lpstr>Sample preparation: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Hossein Gholamian</dc:creator>
  <cp:lastModifiedBy>Hossein Gholamian</cp:lastModifiedBy>
  <cp:revision>866</cp:revision>
  <cp:lastPrinted>2022-10-28T12:24:15Z</cp:lastPrinted>
  <dcterms:created xsi:type="dcterms:W3CDTF">2022-04-08T15:17:29Z</dcterms:created>
  <dcterms:modified xsi:type="dcterms:W3CDTF">2022-11-04T14:36:00Z</dcterms:modified>
</cp:coreProperties>
</file>