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83333" autoAdjust="0"/>
  </p:normalViewPr>
  <p:slideViewPr>
    <p:cSldViewPr showGuides="1">
      <p:cViewPr varScale="1">
        <p:scale>
          <a:sx n="68" d="100"/>
          <a:sy n="68" d="100"/>
        </p:scale>
        <p:origin x="114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9F4F3-82D0-4C97-A72C-BE40295831BB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6C5A6-552E-43DA-B505-10B72CF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20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Chercheur à INRAE, mais pas seulement</a:t>
            </a:r>
          </a:p>
          <a:p>
            <a:r>
              <a:rPr lang="fr-FR" dirty="0"/>
              <a:t>Père de famille, mari, fils de forestier, mais pas seulement</a:t>
            </a:r>
          </a:p>
          <a:p>
            <a:r>
              <a:rPr lang="fr-FR" dirty="0"/>
              <a:t>Inquiet quant à l’avenir et engagé pour tenter d’en réduire les impacts négatifs pour les plus fragiles</a:t>
            </a:r>
          </a:p>
          <a:p>
            <a:endParaRPr lang="fr-FR" dirty="0"/>
          </a:p>
          <a:p>
            <a:r>
              <a:rPr lang="fr-FR" dirty="0"/>
              <a:t>Parle de mon travail, de mes connaissances scientifiques sur un plan personnel: ma trajectoire qui me conduit à plus d’humilité et d’ouverture </a:t>
            </a:r>
          </a:p>
          <a:p>
            <a:r>
              <a:rPr lang="fr-FR" dirty="0"/>
              <a:t>Plus j’avance et plus je sais certaines choses, et en particulier notre ignorance sur bien d’autres choses importantes. </a:t>
            </a:r>
          </a:p>
          <a:p>
            <a:r>
              <a:rPr lang="fr-FR" dirty="0"/>
              <a:t>La science est utile mais ne suffit pas pour savoir ce que l’on doit faire.</a:t>
            </a:r>
          </a:p>
          <a:p>
            <a:endParaRPr lang="fr-FR" dirty="0"/>
          </a:p>
          <a:p>
            <a:r>
              <a:rPr lang="fr-FR" dirty="0"/>
              <a:t>Donc, une reconstitution d’une trajectoire de chercheur, des connaissances produites mais pas forcement généralisables</a:t>
            </a:r>
          </a:p>
          <a:p>
            <a:r>
              <a:rPr lang="fr-FR" dirty="0"/>
              <a:t>Une science à hauteur d’homme (pas très grand)</a:t>
            </a:r>
          </a:p>
          <a:p>
            <a:r>
              <a:rPr lang="fr-FR" dirty="0"/>
              <a:t>Pas beaucoup de chiffres et graphiques… mais j’en ai en stock si cela vous intéresse…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414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Pourquoi tant de petits bois? </a:t>
            </a:r>
          </a:p>
          <a:p>
            <a:r>
              <a:rPr lang="fr-FR" dirty="0"/>
              <a:t>Collaboration avec ethnologues </a:t>
            </a:r>
          </a:p>
          <a:p>
            <a:r>
              <a:rPr lang="fr-FR" dirty="0"/>
              <a:t>Système social à maison</a:t>
            </a:r>
          </a:p>
          <a:p>
            <a:endParaRPr lang="fr-FR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dirty="0"/>
              <a:t>Importance des facteurs sociaux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dirty="0"/>
              <a:t>Collaborations avec Gaétan Du Bus (RAF)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975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services grâce à un système traditionnel…</a:t>
            </a:r>
          </a:p>
          <a:p>
            <a:endParaRPr lang="fr-FR" dirty="0"/>
          </a:p>
          <a:p>
            <a:r>
              <a:rPr lang="fr-FR" dirty="0"/>
              <a:t>Mais aussi des nuisance (</a:t>
            </a:r>
            <a:r>
              <a:rPr lang="fr-FR" dirty="0" err="1"/>
              <a:t>disservices</a:t>
            </a:r>
            <a:r>
              <a:rPr lang="fr-FR" dirty="0"/>
              <a:t>) qui influent plus fortement sur la gestion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55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Vers des démarches participatives, particularités locales, des systèmes traditionnels à connaitre pour les préserver et les faire évoluer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83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Afterre2050</a:t>
            </a:r>
          </a:p>
          <a:p>
            <a:r>
              <a:rPr lang="fr-FR" dirty="0"/>
              <a:t>Scénario</a:t>
            </a:r>
          </a:p>
          <a:p>
            <a:r>
              <a:rPr lang="fr-FR" dirty="0"/>
              <a:t>Elargir les points de vue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042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Regarder plus sérieusement les crises en cours: </a:t>
            </a:r>
            <a:r>
              <a:rPr lang="fr-FR" dirty="0" err="1"/>
              <a:t>meadows</a:t>
            </a:r>
            <a:r>
              <a:rPr lang="fr-FR" dirty="0"/>
              <a:t>, </a:t>
            </a:r>
            <a:r>
              <a:rPr lang="fr-FR" dirty="0" err="1"/>
              <a:t>servigne</a:t>
            </a:r>
            <a:r>
              <a:rPr lang="fr-FR" dirty="0"/>
              <a:t> et …</a:t>
            </a:r>
          </a:p>
          <a:p>
            <a:r>
              <a:rPr lang="fr-FR" dirty="0"/>
              <a:t>Crises sur les crises</a:t>
            </a:r>
          </a:p>
          <a:p>
            <a:r>
              <a:rPr lang="fr-FR" dirty="0"/>
              <a:t>CC, </a:t>
            </a:r>
            <a:r>
              <a:rPr lang="fr-FR" dirty="0" err="1"/>
              <a:t>biodiv</a:t>
            </a:r>
            <a:r>
              <a:rPr lang="fr-FR" dirty="0"/>
              <a:t>, + santé, + alimentation…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Comment agir?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911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Place centrale des forêts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707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Utiliser plus les forêts tout en les protégeant plus!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235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Solidarité avec les autres habitants, humains et non-humains</a:t>
            </a:r>
          </a:p>
          <a:p>
            <a:r>
              <a:rPr lang="fr-FR" dirty="0"/>
              <a:t>D’autres relations à la nature…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97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Ingénieur agronome de toulouse</a:t>
            </a:r>
          </a:p>
          <a:p>
            <a:endParaRPr lang="fr-FR" dirty="0"/>
          </a:p>
          <a:p>
            <a:r>
              <a:rPr lang="fr-FR" dirty="0"/>
              <a:t>Objecteur de conscience à Solagro, association (…)</a:t>
            </a:r>
          </a:p>
          <a:p>
            <a:r>
              <a:rPr lang="fr-FR" dirty="0"/>
              <a:t>Thèse sur les effets de l’exploitation forestière sur la biodiversité, des plantes et des oiseaux, dans les coteaux du sud-ouest Toulousain. </a:t>
            </a:r>
          </a:p>
          <a:p>
            <a:r>
              <a:rPr lang="fr-FR" dirty="0"/>
              <a:t>De l’écologie, mais déjà des questions en lien avec des enjeux de société</a:t>
            </a:r>
          </a:p>
          <a:p>
            <a:r>
              <a:rPr lang="fr-FR" dirty="0"/>
              <a:t>Confronté aussi à la complexité et difficulté à trouver parfois des réponses simples à des questions qui paraissent très simples</a:t>
            </a:r>
          </a:p>
          <a:p>
            <a:r>
              <a:rPr lang="fr-FR" dirty="0"/>
              <a:t>Ex: effets très transitoires des coupes sur flore et oiseaux, voire favorables par certains côtés; mais peut-être parce que tout ce qui était fragile a déjà disparu du fait de la répétition des coupes et défrichements?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3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(</a:t>
            </a:r>
            <a:r>
              <a:rPr lang="fr-FR" dirty="0" err="1"/>
              <a:t>berkeley</a:t>
            </a:r>
            <a:r>
              <a:rPr lang="fr-FR" dirty="0"/>
              <a:t>?)</a:t>
            </a:r>
          </a:p>
          <a:p>
            <a:endParaRPr lang="fr-FR" dirty="0"/>
          </a:p>
          <a:p>
            <a:r>
              <a:rPr lang="fr-FR" dirty="0"/>
              <a:t>Par la suite participé à différents travaux sur la biodiversité forestière</a:t>
            </a:r>
          </a:p>
          <a:p>
            <a:endParaRPr lang="fr-FR" dirty="0"/>
          </a:p>
          <a:p>
            <a:r>
              <a:rPr lang="fr-FR" dirty="0"/>
              <a:t>Participé à la conception de l’IBP avec collègues du CRPF</a:t>
            </a:r>
          </a:p>
          <a:p>
            <a:r>
              <a:rPr lang="fr-FR" dirty="0"/>
              <a:t>Indice de biodiversité potentielle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30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 Cameroun et Togo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22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NZ, où je suis allé en famille pour y étudier les oiseaux dans les paysages</a:t>
            </a:r>
          </a:p>
          <a:p>
            <a:endParaRPr lang="fr-FR" dirty="0"/>
          </a:p>
          <a:p>
            <a:r>
              <a:rPr lang="fr-FR" dirty="0"/>
              <a:t>Je me qualifie maintenant d’écologue des paysages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47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 les lisières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20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Services écosystémiques: contributions de la biodiversité à l’agroécologie</a:t>
            </a:r>
          </a:p>
          <a:p>
            <a:r>
              <a:rPr lang="fr-FR" dirty="0"/>
              <a:t>Préserver mais aussi; utiliser pour préserver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88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Petits bois utiles dans les paysages ruraux</a:t>
            </a:r>
          </a:p>
          <a:p>
            <a:r>
              <a:rPr lang="fr-FR" dirty="0"/>
              <a:t>Agro/agri foresterie</a:t>
            </a:r>
          </a:p>
          <a:p>
            <a:endParaRPr lang="fr-FR" dirty="0"/>
          </a:p>
          <a:p>
            <a:r>
              <a:rPr lang="fr-FR" dirty="0"/>
              <a:t>Laboratoire Dynafor (description)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642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Rôle de la cartographie/paysage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6C5A6-552E-43DA-B505-10B72CFE6F5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48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7638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08" y="2862269"/>
            <a:ext cx="314325" cy="428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A136EC-F916-4BA0-840B-3A2D3BEC36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33" y="6267520"/>
            <a:ext cx="1546667" cy="4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7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89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E1C9D-09F3-465F-992E-B7A927806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B1DE9C-02F4-468C-966B-19D500D41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1DC242-1B67-4498-809C-821652A5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B6E2-D92A-449E-B50E-D0CCE472B104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21C1F1-8F38-494C-9E46-8AA68DDA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249E38-F58E-492D-BCFF-B2430A61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352-88EE-49E4-B068-67EFE1C9A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5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C021B-383D-47DF-8591-6003C298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36CDD7-61FB-4BC4-83AF-36AAD515D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F2F859-C824-4A76-AF78-ECB8E39B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B6E2-D92A-449E-B50E-D0CCE472B104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9B7C4-12BE-4720-AAD0-9ACF1892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E43114-E540-463F-9DFD-BF012C5A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352-88EE-49E4-B068-67EFE1C9A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14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05915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4317634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4" y="6338177"/>
            <a:ext cx="1546667" cy="4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7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4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2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4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2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356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762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953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75662"/>
                </a:solidFill>
                <a:latin typeface="+mn-lt"/>
              </a:rPr>
              <a:t>Forêts paysannes et solidaires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9 Juillet 2022 / Ecoute l’arbre et la feuille / Deconchat Marc</a:t>
            </a:r>
          </a:p>
        </p:txBody>
      </p:sp>
    </p:spTree>
    <p:extLst>
      <p:ext uri="{BB962C8B-B14F-4D97-AF65-F5344CB8AC3E}">
        <p14:creationId xmlns:p14="http://schemas.microsoft.com/office/powerpoint/2010/main" val="32138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6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853E6-064A-4817-802C-E755C8CBC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Forêts paysannes et solidaires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7F0FB4-1137-46C5-A37B-4F2E860E6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9 Juillet 2022</a:t>
            </a:r>
          </a:p>
          <a:p>
            <a:r>
              <a:rPr lang="fr-FR" dirty="0"/>
              <a:t>Assemblée générale « Ecoute l’arbre et la feuille »</a:t>
            </a:r>
          </a:p>
          <a:p>
            <a:r>
              <a:rPr lang="fr-FR" dirty="0"/>
              <a:t>Marc Deconchat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28B42-39BF-465E-88A5-4B742AF8D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56" y="4869160"/>
            <a:ext cx="6858000" cy="1199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D885F-19E8-4D2E-91D7-5FC55367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C0E394-2929-4493-9A00-4374D938D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D36EB46C-0A99-4902-971C-C38157F29422}"/>
              </a:ext>
            </a:extLst>
          </p:cNvPr>
          <p:cNvGrpSpPr>
            <a:grpSpLocks/>
          </p:cNvGrpSpPr>
          <p:nvPr/>
        </p:nvGrpSpPr>
        <p:grpSpPr bwMode="auto">
          <a:xfrm>
            <a:off x="4865700" y="116632"/>
            <a:ext cx="7206964" cy="6492874"/>
            <a:chOff x="1428" y="1933"/>
            <a:chExt cx="2359" cy="1997"/>
          </a:xfrm>
        </p:grpSpPr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7998880A-8D7D-4754-A291-702692F39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lum bright="6000" contrast="-6000"/>
            </a:blip>
            <a:srcRect/>
            <a:stretch>
              <a:fillRect/>
            </a:stretch>
          </p:blipFill>
          <p:spPr bwMode="auto">
            <a:xfrm>
              <a:off x="1428" y="1947"/>
              <a:ext cx="2359" cy="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CC3C55DE-1FA4-490A-BA25-FB1756305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4" y="3385"/>
              <a:ext cx="547" cy="410"/>
              <a:chOff x="3104" y="3385"/>
              <a:chExt cx="547" cy="410"/>
            </a:xfrm>
          </p:grpSpPr>
          <p:sp>
            <p:nvSpPr>
              <p:cNvPr id="8" name="AutoShape 15">
                <a:extLst>
                  <a:ext uri="{FF2B5EF4-FFF2-40B4-BE49-F238E27FC236}">
                    <a16:creationId xmlns:a16="http://schemas.microsoft.com/office/drawing/2014/main" id="{F27DA4CE-41EE-4192-9A65-2847FA910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3612"/>
                <a:ext cx="68" cy="181"/>
              </a:xfrm>
              <a:prstGeom prst="upArrow">
                <a:avLst>
                  <a:gd name="adj1" fmla="val 50000"/>
                  <a:gd name="adj2" fmla="val 665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 Box 16">
                <a:extLst>
                  <a:ext uri="{FF2B5EF4-FFF2-40B4-BE49-F238E27FC236}">
                    <a16:creationId xmlns:a16="http://schemas.microsoft.com/office/drawing/2014/main" id="{084E282C-623D-4366-8775-1C3B7FF8D3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0" y="3385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b="1">
                    <a:solidFill>
                      <a:prstClr val="black"/>
                    </a:solidFill>
                    <a:latin typeface="Broadway BT" pitchFamily="82" charset="0"/>
                  </a:rPr>
                  <a:t>N</a:t>
                </a:r>
              </a:p>
            </p:txBody>
          </p:sp>
          <p:sp>
            <p:nvSpPr>
              <p:cNvPr id="10" name="Line 17">
                <a:extLst>
                  <a:ext uri="{FF2B5EF4-FFF2-40B4-BE49-F238E27FC236}">
                    <a16:creationId xmlns:a16="http://schemas.microsoft.com/office/drawing/2014/main" id="{EF5355A6-78E0-4B0B-9C69-5777AE353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4" y="3795"/>
                <a:ext cx="3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 Box 18">
                <a:extLst>
                  <a:ext uri="{FF2B5EF4-FFF2-40B4-BE49-F238E27FC236}">
                    <a16:creationId xmlns:a16="http://schemas.microsoft.com/office/drawing/2014/main" id="{9F1581EF-012C-4F51-B167-734770A0B7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7" y="3639"/>
                <a:ext cx="47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>
                    <a:solidFill>
                      <a:prstClr val="black"/>
                    </a:solidFill>
                  </a:rPr>
                  <a:t>50 m</a:t>
                </a:r>
              </a:p>
            </p:txBody>
          </p:sp>
        </p:grp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5528776E-CD10-47BF-BB21-C4091ACDE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933"/>
              <a:ext cx="14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prstClr val="black"/>
                  </a:solidFill>
                </a:rPr>
                <a:t>« Maison » Salvy 1974</a:t>
              </a:r>
            </a:p>
          </p:txBody>
        </p:sp>
      </p:grpSp>
      <p:pic>
        <p:nvPicPr>
          <p:cNvPr id="13" name="Picture 5">
            <a:extLst>
              <a:ext uri="{FF2B5EF4-FFF2-40B4-BE49-F238E27FC236}">
                <a16:creationId xmlns:a16="http://schemas.microsoft.com/office/drawing/2014/main" id="{3E706E73-6683-47C2-BCEB-3C282B06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9800" y="2026298"/>
            <a:ext cx="4554750" cy="3417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63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D072D-5437-41F7-8F42-70BD72FC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2242D8-E9B7-48FE-8CAE-AF0B7EC7B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0F79BB-74AF-4FC7-8E7C-48BD85F476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86" y="0"/>
            <a:ext cx="11714278" cy="67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7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F7A1-7203-4AFE-919A-8CFA0226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363EF39-DC45-444F-96CC-05BF009A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Vidéos / Qui sommes nous ? - Commod">
            <a:extLst>
              <a:ext uri="{FF2B5EF4-FFF2-40B4-BE49-F238E27FC236}">
                <a16:creationId xmlns:a16="http://schemas.microsoft.com/office/drawing/2014/main" id="{3CF49558-A39C-470B-AC1E-1CECA0BD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19" y="182563"/>
            <a:ext cx="11542887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4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DDB91-FC2C-4BEA-A80B-A24B9D17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5DB9455-AD06-4C74-8B1A-AD76EF9B9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96" y="946793"/>
            <a:ext cx="6192688" cy="4644517"/>
          </a:xfrm>
        </p:spPr>
      </p:pic>
      <p:pic>
        <p:nvPicPr>
          <p:cNvPr id="6" name="Picture 2" descr="Afterres 2050 - scénario consolidé en 2016 | ALIMENTERRE">
            <a:extLst>
              <a:ext uri="{FF2B5EF4-FFF2-40B4-BE49-F238E27FC236}">
                <a16:creationId xmlns:a16="http://schemas.microsoft.com/office/drawing/2014/main" id="{04994B00-C0AF-46B6-825F-A4BE78A6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40" y="747828"/>
            <a:ext cx="3252229" cy="481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6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9A13044-E545-4305-81CD-22743BD4B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496" y="692696"/>
            <a:ext cx="9627487" cy="45845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42AF069-7F8A-4DCB-B212-1504418328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4035418"/>
            <a:ext cx="3340675" cy="24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FC912-3F0D-4609-8464-BC0C02AB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6378B50-836E-4B2D-8A9F-F95BCAFEC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-81391"/>
            <a:ext cx="9361040" cy="7020781"/>
          </a:xfrm>
        </p:spPr>
      </p:pic>
    </p:spTree>
    <p:extLst>
      <p:ext uri="{BB962C8B-B14F-4D97-AF65-F5344CB8AC3E}">
        <p14:creationId xmlns:p14="http://schemas.microsoft.com/office/powerpoint/2010/main" val="3554410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DB367-E65F-4197-9882-4F12550F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CBC5D5-7677-4834-8895-1916F8DC5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031506-DDA0-4A73-A719-6F76A9BA2D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5138" y="365126"/>
            <a:ext cx="10559454" cy="59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7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3B7AC-95E1-4A13-9703-2CE1AAA9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E1DBB-F0CB-401B-9ED5-62A79039D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9">
            <a:extLst>
              <a:ext uri="{FF2B5EF4-FFF2-40B4-BE49-F238E27FC236}">
                <a16:creationId xmlns:a16="http://schemas.microsoft.com/office/drawing/2014/main" id="{70517FE3-014D-452C-BF61-3F8302704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1119091"/>
            <a:ext cx="2046447" cy="38899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C42EDF-EB83-4BAD-ABAB-9E5940A6E7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135" y="126029"/>
            <a:ext cx="6898931" cy="23025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2F005C-A827-4378-AE23-073462C5E0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3045152"/>
            <a:ext cx="6282114" cy="363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7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3D91D-3C8B-4A20-968A-332E075A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AEFB3CE-D1A8-410A-9DB8-9782BE9FC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113013"/>
            <a:ext cx="10047633" cy="6631974"/>
          </a:xfrm>
        </p:spPr>
      </p:pic>
    </p:spTree>
    <p:extLst>
      <p:ext uri="{BB962C8B-B14F-4D97-AF65-F5344CB8AC3E}">
        <p14:creationId xmlns:p14="http://schemas.microsoft.com/office/powerpoint/2010/main" val="46842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9119BF6-0018-4565-8B7B-B4DFA0F77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365126"/>
            <a:ext cx="4429743" cy="6258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B2FA467-9945-4BDA-9ABB-D76A6B16C6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89" y="548680"/>
            <a:ext cx="5534251" cy="48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5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DC3D710-BB15-447C-9A2D-41F1F8556B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8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7AD0773-5893-4AF0-A6B7-675E5EDB69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056" y="1628800"/>
            <a:ext cx="5215528" cy="3911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EB43965-6E61-42A2-9DA4-7F11FF51A9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25" y="137160"/>
            <a:ext cx="493776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4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277FF-0C98-4653-B876-656351BF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E315C5E-E42C-48BC-8EDF-E8305EB4B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234B19-A38A-4AA6-91D7-C57AD41D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68" y="188640"/>
            <a:ext cx="11155982" cy="64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45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CCA78AA-D081-4636-9956-1CDF4E04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AD03AE0-97BA-4023-973D-1F2AF2ADF19D}"/>
              </a:ext>
            </a:extLst>
          </p:cNvPr>
          <p:cNvGrpSpPr/>
          <p:nvPr/>
        </p:nvGrpSpPr>
        <p:grpSpPr>
          <a:xfrm>
            <a:off x="1232465" y="404664"/>
            <a:ext cx="10216342" cy="6303698"/>
            <a:chOff x="5037606" y="2471142"/>
            <a:chExt cx="4070898" cy="268605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D993DF1-5A73-468E-A2D5-832982247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606" y="2471142"/>
              <a:ext cx="4048125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AD876E6-AF0A-474E-AC62-DF0AC024AC46}"/>
                </a:ext>
              </a:extLst>
            </p:cNvPr>
            <p:cNvSpPr txBox="1"/>
            <p:nvPr/>
          </p:nvSpPr>
          <p:spPr>
            <a:xfrm>
              <a:off x="8064628" y="4849415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latin typeface="Arial" pitchFamily="34" charset="0"/>
                  <a:cs typeface="Arial" pitchFamily="34" charset="0"/>
                </a:rPr>
                <a:t>Ph Cugnot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29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5CA1D-0CC0-4092-9889-13A272BC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CF9D348-A9D4-4187-90F2-31207DEEA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441" y="1423988"/>
            <a:ext cx="2529118" cy="2005012"/>
          </a:xfrm>
        </p:spPr>
      </p:pic>
      <p:pic>
        <p:nvPicPr>
          <p:cNvPr id="6" name="Picture 7" descr="photo coteaux">
            <a:extLst>
              <a:ext uri="{FF2B5EF4-FFF2-40B4-BE49-F238E27FC236}">
                <a16:creationId xmlns:a16="http://schemas.microsoft.com/office/drawing/2014/main" id="{C1B204CE-20B1-4FE2-8F8D-A93103699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464" y="-451175"/>
            <a:ext cx="10435902" cy="730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40605A-6C63-4B80-AC26-A48DCD5A57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328" y="4859867"/>
            <a:ext cx="2546880" cy="17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6A89F-8B6A-4F85-87E5-5A1280C9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929CA4-4514-483C-B446-C1827A549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11" descr="BF_audrey.jpg">
            <a:extLst>
              <a:ext uri="{FF2B5EF4-FFF2-40B4-BE49-F238E27FC236}">
                <a16:creationId xmlns:a16="http://schemas.microsoft.com/office/drawing/2014/main" id="{E8319BFB-D675-4781-8042-4DEDEBCB0A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448" y="-34742"/>
            <a:ext cx="8935561" cy="689274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433428"/>
      </p:ext>
    </p:extLst>
  </p:cSld>
  <p:clrMapOvr>
    <a:masterClrMapping/>
  </p:clrMapOvr>
</p:sld>
</file>

<file path=ppt/theme/theme1.xml><?xml version="1.0" encoding="utf-8"?>
<a:theme xmlns:a="http://schemas.openxmlformats.org/drawingml/2006/main" name="INRA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RAE" id="{E8C164CB-12B5-494C-8AFC-1628C9CC6A07}" vid="{5DF2570A-5517-4882-8E3D-0E12E966A0F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INRAE</Template>
  <TotalTime>361</TotalTime>
  <Words>527</Words>
  <Application>Microsoft Office PowerPoint</Application>
  <PresentationFormat>Grand écran</PresentationFormat>
  <Paragraphs>86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Broadway BT</vt:lpstr>
      <vt:lpstr>Calibri</vt:lpstr>
      <vt:lpstr>Calibri Light</vt:lpstr>
      <vt:lpstr>Raleway</vt:lpstr>
      <vt:lpstr>Wingdings</vt:lpstr>
      <vt:lpstr>INRAE</vt:lpstr>
      <vt:lpstr>Forêts paysannes et solidaires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Deconchat</dc:creator>
  <cp:lastModifiedBy>Marc Deconchat</cp:lastModifiedBy>
  <cp:revision>28</cp:revision>
  <dcterms:created xsi:type="dcterms:W3CDTF">2022-07-06T11:12:27Z</dcterms:created>
  <dcterms:modified xsi:type="dcterms:W3CDTF">2023-07-13T12:52:19Z</dcterms:modified>
</cp:coreProperties>
</file>