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256" r:id="rId5"/>
    <p:sldId id="375" r:id="rId6"/>
    <p:sldId id="266" r:id="rId7"/>
    <p:sldId id="367" r:id="rId8"/>
    <p:sldId id="364" r:id="rId9"/>
    <p:sldId id="366" r:id="rId10"/>
    <p:sldId id="368" r:id="rId11"/>
    <p:sldId id="384" r:id="rId12"/>
    <p:sldId id="370" r:id="rId13"/>
    <p:sldId id="376" r:id="rId14"/>
    <p:sldId id="363" r:id="rId15"/>
    <p:sldId id="374" r:id="rId16"/>
    <p:sldId id="372" r:id="rId17"/>
    <p:sldId id="373" r:id="rId18"/>
    <p:sldId id="371" r:id="rId19"/>
    <p:sldId id="325" r:id="rId20"/>
    <p:sldId id="273" r:id="rId21"/>
    <p:sldId id="347" r:id="rId22"/>
    <p:sldId id="348" r:id="rId23"/>
    <p:sldId id="349" r:id="rId24"/>
    <p:sldId id="355" r:id="rId25"/>
    <p:sldId id="379" r:id="rId26"/>
    <p:sldId id="378" r:id="rId27"/>
    <p:sldId id="380" r:id="rId28"/>
    <p:sldId id="381" r:id="rId29"/>
    <p:sldId id="383" r:id="rId30"/>
    <p:sldId id="382" r:id="rId31"/>
    <p:sldId id="359" r:id="rId32"/>
    <p:sldId id="353" r:id="rId33"/>
    <p:sldId id="300" r:id="rId34"/>
    <p:sldId id="321" r:id="rId35"/>
    <p:sldId id="316" r:id="rId36"/>
    <p:sldId id="322" r:id="rId37"/>
    <p:sldId id="320" r:id="rId38"/>
    <p:sldId id="290" r:id="rId39"/>
    <p:sldId id="324" r:id="rId40"/>
    <p:sldId id="263" r:id="rId41"/>
    <p:sldId id="377" r:id="rId4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56"/>
          </p14:sldIdLst>
        </p14:section>
        <p14:section name="Créez, impressionnez votre auditoire et collaborez" id="{B9B51309-D148-4332-87C2-07BE32FBCA3B}">
          <p14:sldIdLst>
            <p14:sldId id="375"/>
            <p14:sldId id="266"/>
            <p14:sldId id="367"/>
            <p14:sldId id="364"/>
            <p14:sldId id="366"/>
            <p14:sldId id="368"/>
            <p14:sldId id="384"/>
            <p14:sldId id="370"/>
            <p14:sldId id="376"/>
            <p14:sldId id="363"/>
            <p14:sldId id="374"/>
            <p14:sldId id="372"/>
            <p14:sldId id="373"/>
            <p14:sldId id="371"/>
            <p14:sldId id="325"/>
            <p14:sldId id="273"/>
            <p14:sldId id="347"/>
            <p14:sldId id="348"/>
            <p14:sldId id="349"/>
            <p14:sldId id="355"/>
            <p14:sldId id="379"/>
            <p14:sldId id="378"/>
            <p14:sldId id="380"/>
            <p14:sldId id="381"/>
            <p14:sldId id="383"/>
            <p14:sldId id="382"/>
            <p14:sldId id="359"/>
            <p14:sldId id="353"/>
            <p14:sldId id="300"/>
            <p14:sldId id="321"/>
            <p14:sldId id="316"/>
            <p14:sldId id="322"/>
            <p14:sldId id="320"/>
            <p14:sldId id="290"/>
            <p14:sldId id="324"/>
          </p14:sldIdLst>
        </p14:section>
        <p14:section name="En savoir plus" id="{2CC34DB2-6590-42C0-AD4B-A04C6060184E}">
          <p14:sldIdLst>
            <p14:sldId id="263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D2B4A6"/>
    <a:srgbClr val="734F29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5T02:47:41.727" v="95"/>
      <pc:docMkLst>
        <pc:docMk/>
      </pc:docMkLst>
      <pc:sldChg chg="modSp mod modNotes">
        <pc:chgData name="Fake Test User" userId="SID-0" providerId="Test" clId="FakeClientId" dt="2019-08-02T07:56:00.070" v="32" actId="790"/>
        <pc:sldMkLst>
          <pc:docMk/>
          <pc:sldMk cId="2471807738" sldId="256"/>
        </pc:sldMkLst>
        <pc:spChg chg="mod">
          <ac:chgData name="Fake Test User" userId="SID-0" providerId="Test" clId="FakeClientId" dt="2019-08-02T07:56:00.070" v="32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2T07:56:00.070" v="32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2T09:04:03.889" v="92" actId="20577"/>
        <pc:sldMkLst>
          <pc:docMk/>
          <pc:sldMk cId="1328676004" sldId="257"/>
        </pc:sldMkLst>
        <pc:spChg chg="mod">
          <ac:chgData name="Fake Test User" userId="SID-0" providerId="Test" clId="FakeClientId" dt="2019-08-02T07:55:36.946" v="29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2T09:04:03.889" v="92" actId="20577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2T07:56:49.755" v="83" actId="1036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2T08:01:36.102" v="87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2T07:56:44.365" v="76" actId="1035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2T08:01:51.789" v="88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2T08:01:15.384" v="86" actId="14826"/>
        <pc:sldMkLst>
          <pc:docMk/>
          <pc:sldMk cId="2090733893" sldId="262"/>
        </pc:sldMkLst>
        <pc:spChg chg="mod">
          <ac:chgData name="Fake Test User" userId="SID-0" providerId="Test" clId="FakeClientId" dt="2019-08-02T07:55:28.431" v="28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2T07:55:28.431" v="28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2T08:01:01.072" v="85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2T08:01:15.384" v="86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2T08:00:44.870" v="84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2T09:05:49.337" v="94"/>
        <pc:sldMkLst>
          <pc:docMk/>
          <pc:sldMk cId="2317502127" sldId="263"/>
        </pc:sldMkLst>
        <pc:spChg chg="mod">
          <ac:chgData name="Fake Test User" userId="SID-0" providerId="Test" clId="FakeClientId" dt="2019-08-02T07:55:52.180" v="31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2T07:55:52.180" v="31" actId="79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2T07:55:52.180" v="31" actId="79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2T09:05:49.337" v="94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2T09:05:35.603" v="93"/>
          <ac:spMkLst>
            <pc:docMk/>
            <pc:sldMk cId="2317502127" sldId="263"/>
            <ac:spMk id="9" creationId="{00000000-0000-0000-0000-000000000000}"/>
          </ac:spMkLst>
        </pc:spChg>
      </pc:sldChg>
      <pc:sldChg chg="modSp mod modNotes">
        <pc:chgData name="Fake Test User" userId="SID-0" providerId="Test" clId="FakeClientId" dt="2019-08-02T08:02:10.616" v="89" actId="14826"/>
        <pc:sldMkLst>
          <pc:docMk/>
          <pc:sldMk cId="1531532291" sldId="264"/>
        </pc:sldMkLst>
        <pc:spChg chg="mod">
          <ac:chgData name="Fake Test User" userId="SID-0" providerId="Test" clId="FakeClientId" dt="2019-08-02T07:55:44.117" v="30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2T07:55:44.117" v="30" actId="790"/>
          <ac:spMkLst>
            <pc:docMk/>
            <pc:sldMk cId="1531532291" sldId="264"/>
            <ac:spMk id="3" creationId="{00000000-0000-0000-0000-000000000000}"/>
          </ac:spMkLst>
        </pc:spChg>
        <pc:picChg chg="mod">
          <ac:chgData name="Fake Test User" userId="SID-0" providerId="Test" clId="FakeClientId" dt="2019-08-02T08:02:10.616" v="89" actId="14826"/>
          <ac:picMkLst>
            <pc:docMk/>
            <pc:sldMk cId="1531532291" sldId="264"/>
            <ac:picMk id="5" creationId="{00000000-0000-0000-0000-000000000000}"/>
          </ac:picMkLst>
        </pc:picChg>
      </pc:sldChg>
      <pc:sldMasterChg chg="modSp mod modSldLayout">
        <pc:chgData name="Fake Test User" userId="SID-0" providerId="Test" clId="FakeClientId" dt="2019-08-05T02:47:41.727" v="95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2T07:50:40.647" v="19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2T07:47:47.774" v="7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7:47.774" v="7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8:37.053" v="8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8:37.053" v="8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8:53.714" v="9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8:53.714" v="9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06.041" v="10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7:49:06.041" v="10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5T02:47:41.727" v="95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5T02:47:41.727" v="95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2T07:49:15.119" v="11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30.244" v="12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30.244" v="12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41.431" v="13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2T07:49:41.431" v="13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41.431" v="13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41.431" v="13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51.102" v="14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51.102" v="14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49:58.555" v="15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49:58.555" v="15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50:05.789" v="16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50:05.789" v="16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2T07:50:24.991" v="18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2T07:50:24.991" v="18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8809C-7E77-43B6-A7FA-B4A4F6B19E6A}" type="doc">
      <dgm:prSet loTypeId="urn:microsoft.com/office/officeart/2005/8/layout/lProcess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AA3D45CE-FB2D-4D35-B507-0A54D59FC670}">
      <dgm:prSet phldrT="[Texte]"/>
      <dgm:spPr/>
      <dgm:t>
        <a:bodyPr/>
        <a:lstStyle/>
        <a:p>
          <a:r>
            <a:rPr lang="fr-FR" dirty="0"/>
            <a:t>Stade 1</a:t>
          </a:r>
        </a:p>
        <a:p>
          <a:r>
            <a:rPr lang="fr-FR" b="1" dirty="0"/>
            <a:t>Ere des infections et parasites</a:t>
          </a:r>
        </a:p>
      </dgm:t>
    </dgm:pt>
    <dgm:pt modelId="{A8EC0DD9-ECAF-4B3D-8F39-E5BD8D73FC20}" type="parTrans" cxnId="{CF18DAB5-31A6-4ED9-B565-6C7F0D60846F}">
      <dgm:prSet/>
      <dgm:spPr/>
      <dgm:t>
        <a:bodyPr/>
        <a:lstStyle/>
        <a:p>
          <a:endParaRPr lang="fr-FR"/>
        </a:p>
      </dgm:t>
    </dgm:pt>
    <dgm:pt modelId="{678BB941-F71D-410F-B849-B822B02748B8}" type="sibTrans" cxnId="{CF18DAB5-31A6-4ED9-B565-6C7F0D60846F}">
      <dgm:prSet/>
      <dgm:spPr/>
      <dgm:t>
        <a:bodyPr/>
        <a:lstStyle/>
        <a:p>
          <a:endParaRPr lang="fr-FR"/>
        </a:p>
      </dgm:t>
    </dgm:pt>
    <dgm:pt modelId="{C2D92FEB-C26E-41EE-BB0E-AEE60658DF25}">
      <dgm:prSet phldrT="[Texte]"/>
      <dgm:spPr/>
      <dgm:t>
        <a:bodyPr/>
        <a:lstStyle/>
        <a:p>
          <a:r>
            <a:rPr lang="fr-FR" dirty="0"/>
            <a:t>Episodes de famines fréquentes</a:t>
          </a:r>
        </a:p>
      </dgm:t>
    </dgm:pt>
    <dgm:pt modelId="{172F3218-4F75-4BB8-A90F-CE1A52BD075C}" type="parTrans" cxnId="{03B50CF7-6E72-4A9E-B0DC-148E1A33D0EA}">
      <dgm:prSet/>
      <dgm:spPr/>
      <dgm:t>
        <a:bodyPr/>
        <a:lstStyle/>
        <a:p>
          <a:endParaRPr lang="fr-FR"/>
        </a:p>
      </dgm:t>
    </dgm:pt>
    <dgm:pt modelId="{729A7130-74C8-494C-AC4F-DE88593EA034}" type="sibTrans" cxnId="{03B50CF7-6E72-4A9E-B0DC-148E1A33D0EA}">
      <dgm:prSet/>
      <dgm:spPr/>
      <dgm:t>
        <a:bodyPr/>
        <a:lstStyle/>
        <a:p>
          <a:endParaRPr lang="fr-FR"/>
        </a:p>
      </dgm:t>
    </dgm:pt>
    <dgm:pt modelId="{C485202B-20FA-4887-9B73-E0311F1B201D}">
      <dgm:prSet phldrT="[Texte]"/>
      <dgm:spPr/>
      <dgm:t>
        <a:bodyPr/>
        <a:lstStyle/>
        <a:p>
          <a:r>
            <a:rPr lang="fr-FR" dirty="0"/>
            <a:t>Grandes épidémies liées au manque d’hygiène</a:t>
          </a:r>
        </a:p>
      </dgm:t>
    </dgm:pt>
    <dgm:pt modelId="{AAE4D056-AF4E-4879-9581-99452E62AA0A}" type="parTrans" cxnId="{5F37EE41-7A60-40C9-9674-61400C11E467}">
      <dgm:prSet/>
      <dgm:spPr/>
      <dgm:t>
        <a:bodyPr/>
        <a:lstStyle/>
        <a:p>
          <a:endParaRPr lang="fr-FR"/>
        </a:p>
      </dgm:t>
    </dgm:pt>
    <dgm:pt modelId="{47A8B4DB-848F-489D-B95F-91308E8D8477}" type="sibTrans" cxnId="{5F37EE41-7A60-40C9-9674-61400C11E467}">
      <dgm:prSet/>
      <dgm:spPr/>
      <dgm:t>
        <a:bodyPr/>
        <a:lstStyle/>
        <a:p>
          <a:endParaRPr lang="fr-FR"/>
        </a:p>
      </dgm:t>
    </dgm:pt>
    <dgm:pt modelId="{4FD82599-2EEF-41FA-873F-B01523F54FA6}">
      <dgm:prSet phldrT="[Texte]"/>
      <dgm:spPr/>
      <dgm:t>
        <a:bodyPr/>
        <a:lstStyle/>
        <a:p>
          <a:pPr algn="ctr"/>
          <a:r>
            <a:rPr lang="fr-FR" dirty="0"/>
            <a:t>Stade 2 </a:t>
          </a:r>
        </a:p>
        <a:p>
          <a:pPr algn="ctr"/>
          <a:r>
            <a:rPr lang="fr-FR" b="1" dirty="0"/>
            <a:t>Recul des pandémies</a:t>
          </a:r>
        </a:p>
      </dgm:t>
    </dgm:pt>
    <dgm:pt modelId="{9F1F589A-7A78-4073-BB42-374A6BF4C664}" type="parTrans" cxnId="{31443B08-D07C-49F5-B081-22F31D06E127}">
      <dgm:prSet/>
      <dgm:spPr/>
      <dgm:t>
        <a:bodyPr/>
        <a:lstStyle/>
        <a:p>
          <a:endParaRPr lang="fr-FR"/>
        </a:p>
      </dgm:t>
    </dgm:pt>
    <dgm:pt modelId="{69082B41-0204-4C4E-A0F7-9E7BBF7E2C00}" type="sibTrans" cxnId="{31443B08-D07C-49F5-B081-22F31D06E127}">
      <dgm:prSet/>
      <dgm:spPr/>
      <dgm:t>
        <a:bodyPr/>
        <a:lstStyle/>
        <a:p>
          <a:endParaRPr lang="fr-FR"/>
        </a:p>
      </dgm:t>
    </dgm:pt>
    <dgm:pt modelId="{B593A7F9-C0D8-4E07-ADF9-BEFB809DD983}">
      <dgm:prSet phldrT="[Texte]"/>
      <dgm:spPr/>
      <dgm:t>
        <a:bodyPr/>
        <a:lstStyle/>
        <a:p>
          <a:r>
            <a:rPr lang="fr-FR" dirty="0"/>
            <a:t>Stabilisation de la production et des échanges agricoles</a:t>
          </a:r>
        </a:p>
      </dgm:t>
    </dgm:pt>
    <dgm:pt modelId="{995E3885-14CF-4E1F-AB23-299D54630700}" type="parTrans" cxnId="{F7AC169A-234C-47E2-A37E-8CA7D15C8AA9}">
      <dgm:prSet/>
      <dgm:spPr/>
      <dgm:t>
        <a:bodyPr/>
        <a:lstStyle/>
        <a:p>
          <a:endParaRPr lang="fr-FR"/>
        </a:p>
      </dgm:t>
    </dgm:pt>
    <dgm:pt modelId="{D577B50F-F546-479E-9162-024FC5C65876}" type="sibTrans" cxnId="{F7AC169A-234C-47E2-A37E-8CA7D15C8AA9}">
      <dgm:prSet/>
      <dgm:spPr/>
      <dgm:t>
        <a:bodyPr/>
        <a:lstStyle/>
        <a:p>
          <a:endParaRPr lang="fr-FR"/>
        </a:p>
      </dgm:t>
    </dgm:pt>
    <dgm:pt modelId="{6ED661D4-28A1-4A3E-ABBD-CBCC534C21E9}">
      <dgm:prSet phldrT="[Texte]"/>
      <dgm:spPr/>
      <dgm:t>
        <a:bodyPr/>
        <a:lstStyle/>
        <a:p>
          <a:r>
            <a:rPr lang="fr-FR" dirty="0"/>
            <a:t>Progrès de la médecine et meilleure hygiène</a:t>
          </a:r>
        </a:p>
      </dgm:t>
    </dgm:pt>
    <dgm:pt modelId="{B50A65FD-1BED-485E-AE36-4D91F8282665}" type="parTrans" cxnId="{C94217EE-0391-4D35-9F67-6CDC367B1E57}">
      <dgm:prSet/>
      <dgm:spPr/>
      <dgm:t>
        <a:bodyPr/>
        <a:lstStyle/>
        <a:p>
          <a:endParaRPr lang="fr-FR"/>
        </a:p>
      </dgm:t>
    </dgm:pt>
    <dgm:pt modelId="{920BEF68-C4EE-4293-8AD6-B78BD33144CC}" type="sibTrans" cxnId="{C94217EE-0391-4D35-9F67-6CDC367B1E57}">
      <dgm:prSet/>
      <dgm:spPr/>
      <dgm:t>
        <a:bodyPr/>
        <a:lstStyle/>
        <a:p>
          <a:endParaRPr lang="fr-FR"/>
        </a:p>
      </dgm:t>
    </dgm:pt>
    <dgm:pt modelId="{09C0E949-824F-4064-88AD-FCF0495E4E2D}">
      <dgm:prSet phldrT="[Texte]"/>
      <dgm:spPr/>
      <dgm:t>
        <a:bodyPr/>
        <a:lstStyle/>
        <a:p>
          <a:r>
            <a:rPr lang="fr-FR" dirty="0"/>
            <a:t>Stade 3</a:t>
          </a:r>
        </a:p>
        <a:p>
          <a:r>
            <a:rPr lang="fr-FR" b="1" dirty="0"/>
            <a:t>Emergence des maladies sociétales et dégénératives</a:t>
          </a:r>
        </a:p>
      </dgm:t>
    </dgm:pt>
    <dgm:pt modelId="{3955CAC0-3975-46AE-AFCC-FF47AA958C5D}" type="parTrans" cxnId="{B1A351AF-A4B6-40CE-B6EC-94D6990AC7A8}">
      <dgm:prSet/>
      <dgm:spPr/>
      <dgm:t>
        <a:bodyPr/>
        <a:lstStyle/>
        <a:p>
          <a:endParaRPr lang="fr-FR"/>
        </a:p>
      </dgm:t>
    </dgm:pt>
    <dgm:pt modelId="{4143020B-D354-482E-9343-0138DF1A5D9D}" type="sibTrans" cxnId="{B1A351AF-A4B6-40CE-B6EC-94D6990AC7A8}">
      <dgm:prSet/>
      <dgm:spPr/>
      <dgm:t>
        <a:bodyPr/>
        <a:lstStyle/>
        <a:p>
          <a:endParaRPr lang="fr-FR"/>
        </a:p>
      </dgm:t>
    </dgm:pt>
    <dgm:pt modelId="{241A1F2A-4159-4456-A3E1-A35928C4D91E}">
      <dgm:prSet phldrT="[Texte]"/>
      <dgm:spPr/>
      <dgm:t>
        <a:bodyPr/>
        <a:lstStyle/>
        <a:p>
          <a:r>
            <a:rPr lang="fr-FR" dirty="0"/>
            <a:t>Maladies cardiaques, cancers</a:t>
          </a:r>
        </a:p>
      </dgm:t>
    </dgm:pt>
    <dgm:pt modelId="{9215A447-28A3-4821-95A3-9EA6C6341C47}" type="parTrans" cxnId="{E56F5EEF-DB39-4333-B249-19AD35850206}">
      <dgm:prSet/>
      <dgm:spPr/>
      <dgm:t>
        <a:bodyPr/>
        <a:lstStyle/>
        <a:p>
          <a:endParaRPr lang="fr-FR"/>
        </a:p>
      </dgm:t>
    </dgm:pt>
    <dgm:pt modelId="{048581A2-CCF9-463F-9355-224D83C1B088}" type="sibTrans" cxnId="{E56F5EEF-DB39-4333-B249-19AD35850206}">
      <dgm:prSet/>
      <dgm:spPr/>
      <dgm:t>
        <a:bodyPr/>
        <a:lstStyle/>
        <a:p>
          <a:endParaRPr lang="fr-FR"/>
        </a:p>
      </dgm:t>
    </dgm:pt>
    <dgm:pt modelId="{36CB6C01-6A06-4266-AEDB-A6ECA8E589B3}">
      <dgm:prSet phldrT="[Texte]"/>
      <dgm:spPr/>
      <dgm:t>
        <a:bodyPr/>
        <a:lstStyle/>
        <a:p>
          <a:r>
            <a:rPr lang="fr-FR" dirty="0"/>
            <a:t>Stade 4</a:t>
          </a:r>
        </a:p>
        <a:p>
          <a:r>
            <a:rPr lang="fr-FR" b="1" dirty="0"/>
            <a:t>Recul des maladies dégénératives</a:t>
          </a:r>
        </a:p>
      </dgm:t>
    </dgm:pt>
    <dgm:pt modelId="{894DCB34-1FAC-47C5-B7A0-B50868731A68}" type="parTrans" cxnId="{A93830EB-8FEE-4432-B292-71D6DA2EB0ED}">
      <dgm:prSet/>
      <dgm:spPr/>
      <dgm:t>
        <a:bodyPr/>
        <a:lstStyle/>
        <a:p>
          <a:endParaRPr lang="fr-FR"/>
        </a:p>
      </dgm:t>
    </dgm:pt>
    <dgm:pt modelId="{10D8CFAB-1B71-45FB-9F81-A8FCE348DA33}" type="sibTrans" cxnId="{A93830EB-8FEE-4432-B292-71D6DA2EB0ED}">
      <dgm:prSet/>
      <dgm:spPr/>
      <dgm:t>
        <a:bodyPr/>
        <a:lstStyle/>
        <a:p>
          <a:endParaRPr lang="fr-FR"/>
        </a:p>
      </dgm:t>
    </dgm:pt>
    <dgm:pt modelId="{2326CDF8-E55A-4089-97E0-8260C906B4CB}">
      <dgm:prSet phldrT="[Texte]"/>
      <dgm:spPr/>
      <dgm:t>
        <a:bodyPr/>
        <a:lstStyle/>
        <a:p>
          <a:r>
            <a:rPr lang="fr-FR" dirty="0"/>
            <a:t>Stade 5</a:t>
          </a:r>
        </a:p>
        <a:p>
          <a:r>
            <a:rPr lang="fr-FR" b="1" dirty="0"/>
            <a:t>Résurgence des maladies infectieuses</a:t>
          </a:r>
        </a:p>
      </dgm:t>
    </dgm:pt>
    <dgm:pt modelId="{D9098C11-ED88-47B1-B00E-C39041796E75}" type="parTrans" cxnId="{D26BA885-9FE6-40FC-937F-55A776D9F7B1}">
      <dgm:prSet/>
      <dgm:spPr/>
      <dgm:t>
        <a:bodyPr/>
        <a:lstStyle/>
        <a:p>
          <a:endParaRPr lang="fr-FR"/>
        </a:p>
      </dgm:t>
    </dgm:pt>
    <dgm:pt modelId="{8F2FE9BF-7746-4982-A05B-6819FBB7A280}" type="sibTrans" cxnId="{D26BA885-9FE6-40FC-937F-55A776D9F7B1}">
      <dgm:prSet/>
      <dgm:spPr/>
      <dgm:t>
        <a:bodyPr/>
        <a:lstStyle/>
        <a:p>
          <a:endParaRPr lang="fr-FR"/>
        </a:p>
      </dgm:t>
    </dgm:pt>
    <dgm:pt modelId="{59F42BA5-193B-48C3-9383-93D5DC0D32E6}">
      <dgm:prSet phldrT="[Texte]"/>
      <dgm:spPr/>
      <dgm:t>
        <a:bodyPr/>
        <a:lstStyle/>
        <a:p>
          <a:r>
            <a:rPr lang="fr-FR" b="0" dirty="0"/>
            <a:t>Adoption de modes de vie durables</a:t>
          </a:r>
        </a:p>
      </dgm:t>
    </dgm:pt>
    <dgm:pt modelId="{93859EFF-1C63-4F20-AE08-37D566E6ECF1}" type="parTrans" cxnId="{32FC7A2F-915C-4B77-896A-3D81E0FB8F0D}">
      <dgm:prSet/>
      <dgm:spPr/>
      <dgm:t>
        <a:bodyPr/>
        <a:lstStyle/>
        <a:p>
          <a:endParaRPr lang="fr-FR"/>
        </a:p>
      </dgm:t>
    </dgm:pt>
    <dgm:pt modelId="{D3C3D789-3E2B-4C84-A28A-9EB770FDCFF3}" type="sibTrans" cxnId="{32FC7A2F-915C-4B77-896A-3D81E0FB8F0D}">
      <dgm:prSet/>
      <dgm:spPr/>
      <dgm:t>
        <a:bodyPr/>
        <a:lstStyle/>
        <a:p>
          <a:endParaRPr lang="fr-FR"/>
        </a:p>
      </dgm:t>
    </dgm:pt>
    <dgm:pt modelId="{4DFFBAA0-CFE8-4391-B94A-BD0310FBED1B}">
      <dgm:prSet phldrT="[Texte]"/>
      <dgm:spPr/>
      <dgm:t>
        <a:bodyPr/>
        <a:lstStyle/>
        <a:p>
          <a:r>
            <a:rPr lang="fr-FR" b="0" dirty="0"/>
            <a:t>Avancés médicales majeures</a:t>
          </a:r>
        </a:p>
      </dgm:t>
    </dgm:pt>
    <dgm:pt modelId="{8E3114A1-78DC-4ADF-A2C2-C290350F0AAE}" type="parTrans" cxnId="{81706603-DE63-458E-A4A3-60D4FD8DADCE}">
      <dgm:prSet/>
      <dgm:spPr/>
      <dgm:t>
        <a:bodyPr/>
        <a:lstStyle/>
        <a:p>
          <a:endParaRPr lang="fr-FR"/>
        </a:p>
      </dgm:t>
    </dgm:pt>
    <dgm:pt modelId="{90C6093F-4DCA-4969-B24C-865C04C85B68}" type="sibTrans" cxnId="{81706603-DE63-458E-A4A3-60D4FD8DADCE}">
      <dgm:prSet/>
      <dgm:spPr/>
      <dgm:t>
        <a:bodyPr/>
        <a:lstStyle/>
        <a:p>
          <a:endParaRPr lang="fr-FR"/>
        </a:p>
      </dgm:t>
    </dgm:pt>
    <dgm:pt modelId="{56A43300-4F5E-47EF-8303-4B8E59BBFD50}">
      <dgm:prSet phldrT="[Texte]"/>
      <dgm:spPr/>
      <dgm:t>
        <a:bodyPr/>
        <a:lstStyle/>
        <a:p>
          <a:r>
            <a:rPr lang="fr-FR" b="0" dirty="0" err="1"/>
            <a:t>Antibio-résistance</a:t>
          </a:r>
          <a:r>
            <a:rPr lang="fr-FR" b="0" dirty="0"/>
            <a:t> (tuberculose, </a:t>
          </a:r>
          <a:r>
            <a:rPr lang="fr-FR" b="0" dirty="0" err="1"/>
            <a:t>salmonelose</a:t>
          </a:r>
          <a:r>
            <a:rPr lang="fr-FR" b="0" dirty="0"/>
            <a:t>) Recul de la vaccination (rougeole)</a:t>
          </a:r>
        </a:p>
      </dgm:t>
    </dgm:pt>
    <dgm:pt modelId="{66D28D88-325C-4C5A-BDEC-6E06C6C01836}" type="parTrans" cxnId="{6194FC77-D49F-4E38-8C54-545CF18FA6BB}">
      <dgm:prSet/>
      <dgm:spPr/>
      <dgm:t>
        <a:bodyPr/>
        <a:lstStyle/>
        <a:p>
          <a:endParaRPr lang="fr-FR"/>
        </a:p>
      </dgm:t>
    </dgm:pt>
    <dgm:pt modelId="{46AB2A56-DC40-4A36-8A27-8FEB4CEBDE2E}" type="sibTrans" cxnId="{6194FC77-D49F-4E38-8C54-545CF18FA6BB}">
      <dgm:prSet/>
      <dgm:spPr/>
      <dgm:t>
        <a:bodyPr/>
        <a:lstStyle/>
        <a:p>
          <a:endParaRPr lang="fr-FR"/>
        </a:p>
      </dgm:t>
    </dgm:pt>
    <dgm:pt modelId="{E224632A-ABB2-4707-9AF7-F32D59CD7E90}">
      <dgm:prSet phldrT="[Texte]"/>
      <dgm:spPr/>
      <dgm:t>
        <a:bodyPr/>
        <a:lstStyle/>
        <a:p>
          <a:r>
            <a:rPr lang="fr-FR" b="0" dirty="0"/>
            <a:t>Zoonoses (Covid, </a:t>
          </a:r>
          <a:r>
            <a:rPr lang="fr-FR" b="0" dirty="0" err="1"/>
            <a:t>MonkeyPox</a:t>
          </a:r>
          <a:r>
            <a:rPr lang="fr-FR" b="0" dirty="0"/>
            <a:t>)</a:t>
          </a:r>
        </a:p>
      </dgm:t>
    </dgm:pt>
    <dgm:pt modelId="{8467D0CF-76D3-43EB-89B5-BE2E97DE9683}" type="parTrans" cxnId="{58CEEF72-CCD7-4B75-8DB5-BDA4FD159F91}">
      <dgm:prSet/>
      <dgm:spPr/>
      <dgm:t>
        <a:bodyPr/>
        <a:lstStyle/>
        <a:p>
          <a:endParaRPr lang="fr-FR"/>
        </a:p>
      </dgm:t>
    </dgm:pt>
    <dgm:pt modelId="{BAE43B27-48FF-4F33-98AE-492504DCF47A}" type="sibTrans" cxnId="{58CEEF72-CCD7-4B75-8DB5-BDA4FD159F91}">
      <dgm:prSet/>
      <dgm:spPr/>
      <dgm:t>
        <a:bodyPr/>
        <a:lstStyle/>
        <a:p>
          <a:endParaRPr lang="fr-FR"/>
        </a:p>
      </dgm:t>
    </dgm:pt>
    <dgm:pt modelId="{69C1F070-4B44-4690-AA9F-76BC81A7825C}">
      <dgm:prSet/>
      <dgm:spPr/>
      <dgm:t>
        <a:bodyPr/>
        <a:lstStyle/>
        <a:p>
          <a:r>
            <a:rPr lang="fr-FR" dirty="0"/>
            <a:t>Obésité, diabètes, hypertension</a:t>
          </a:r>
        </a:p>
      </dgm:t>
    </dgm:pt>
    <dgm:pt modelId="{1512A790-0FF9-4CC0-9CEE-E4A2026D3B55}" type="sibTrans" cxnId="{8ED98DA5-C883-4D8D-8633-29C5F11918C6}">
      <dgm:prSet/>
      <dgm:spPr/>
      <dgm:t>
        <a:bodyPr/>
        <a:lstStyle/>
        <a:p>
          <a:endParaRPr lang="fr-FR"/>
        </a:p>
      </dgm:t>
    </dgm:pt>
    <dgm:pt modelId="{5F8131EF-2FF5-43B1-9224-B07CCB6529D9}" type="parTrans" cxnId="{8ED98DA5-C883-4D8D-8633-29C5F11918C6}">
      <dgm:prSet/>
      <dgm:spPr/>
      <dgm:t>
        <a:bodyPr/>
        <a:lstStyle/>
        <a:p>
          <a:endParaRPr lang="fr-FR"/>
        </a:p>
      </dgm:t>
    </dgm:pt>
    <dgm:pt modelId="{E70B104E-BCAC-4DE1-822A-76268BB9E533}" type="pres">
      <dgm:prSet presAssocID="{8C88809C-7E77-43B6-A7FA-B4A4F6B19E6A}" presName="theList" presStyleCnt="0">
        <dgm:presLayoutVars>
          <dgm:dir/>
          <dgm:animLvl val="lvl"/>
          <dgm:resizeHandles val="exact"/>
        </dgm:presLayoutVars>
      </dgm:prSet>
      <dgm:spPr/>
    </dgm:pt>
    <dgm:pt modelId="{D8D51C29-2281-4490-B3A6-10C406330F27}" type="pres">
      <dgm:prSet presAssocID="{AA3D45CE-FB2D-4D35-B507-0A54D59FC670}" presName="compNode" presStyleCnt="0"/>
      <dgm:spPr/>
    </dgm:pt>
    <dgm:pt modelId="{C3D961BE-EA57-4061-9CDC-933E5DF7D99D}" type="pres">
      <dgm:prSet presAssocID="{AA3D45CE-FB2D-4D35-B507-0A54D59FC670}" presName="aNode" presStyleLbl="bgShp" presStyleIdx="0" presStyleCnt="5"/>
      <dgm:spPr/>
    </dgm:pt>
    <dgm:pt modelId="{70791C44-9B47-4EEE-ADE2-84E84E41B2F6}" type="pres">
      <dgm:prSet presAssocID="{AA3D45CE-FB2D-4D35-B507-0A54D59FC670}" presName="textNode" presStyleLbl="bgShp" presStyleIdx="0" presStyleCnt="5"/>
      <dgm:spPr/>
    </dgm:pt>
    <dgm:pt modelId="{89680B55-624D-4CE6-A8B0-10DB4CBE28F3}" type="pres">
      <dgm:prSet presAssocID="{AA3D45CE-FB2D-4D35-B507-0A54D59FC670}" presName="compChildNode" presStyleCnt="0"/>
      <dgm:spPr/>
    </dgm:pt>
    <dgm:pt modelId="{42496EFE-C3CA-4868-918B-6640BEAAABC0}" type="pres">
      <dgm:prSet presAssocID="{AA3D45CE-FB2D-4D35-B507-0A54D59FC670}" presName="theInnerList" presStyleCnt="0"/>
      <dgm:spPr/>
    </dgm:pt>
    <dgm:pt modelId="{C59E9584-DF9E-4713-A45E-A5EF9A5C1AE7}" type="pres">
      <dgm:prSet presAssocID="{C2D92FEB-C26E-41EE-BB0E-AEE60658DF25}" presName="childNode" presStyleLbl="node1" presStyleIdx="0" presStyleCnt="10">
        <dgm:presLayoutVars>
          <dgm:bulletEnabled val="1"/>
        </dgm:presLayoutVars>
      </dgm:prSet>
      <dgm:spPr/>
    </dgm:pt>
    <dgm:pt modelId="{61DABCE7-84B0-4E51-821B-755583DB2B69}" type="pres">
      <dgm:prSet presAssocID="{C2D92FEB-C26E-41EE-BB0E-AEE60658DF25}" presName="aSpace2" presStyleCnt="0"/>
      <dgm:spPr/>
    </dgm:pt>
    <dgm:pt modelId="{9349E305-68BD-4A0B-A2D4-3E77AC049691}" type="pres">
      <dgm:prSet presAssocID="{C485202B-20FA-4887-9B73-E0311F1B201D}" presName="childNode" presStyleLbl="node1" presStyleIdx="1" presStyleCnt="10">
        <dgm:presLayoutVars>
          <dgm:bulletEnabled val="1"/>
        </dgm:presLayoutVars>
      </dgm:prSet>
      <dgm:spPr/>
    </dgm:pt>
    <dgm:pt modelId="{9A910D53-94E8-4F48-9056-C2434ADB8D53}" type="pres">
      <dgm:prSet presAssocID="{AA3D45CE-FB2D-4D35-B507-0A54D59FC670}" presName="aSpace" presStyleCnt="0"/>
      <dgm:spPr/>
    </dgm:pt>
    <dgm:pt modelId="{7ABCF1CF-959E-478E-A4C8-5D61AA974070}" type="pres">
      <dgm:prSet presAssocID="{4FD82599-2EEF-41FA-873F-B01523F54FA6}" presName="compNode" presStyleCnt="0"/>
      <dgm:spPr/>
    </dgm:pt>
    <dgm:pt modelId="{404E4EE8-21EF-4CEF-A47F-89315CB9AB4A}" type="pres">
      <dgm:prSet presAssocID="{4FD82599-2EEF-41FA-873F-B01523F54FA6}" presName="aNode" presStyleLbl="bgShp" presStyleIdx="1" presStyleCnt="5"/>
      <dgm:spPr/>
    </dgm:pt>
    <dgm:pt modelId="{CEB9FFE7-3CE1-4A84-B5C8-88505AD4E5FD}" type="pres">
      <dgm:prSet presAssocID="{4FD82599-2EEF-41FA-873F-B01523F54FA6}" presName="textNode" presStyleLbl="bgShp" presStyleIdx="1" presStyleCnt="5"/>
      <dgm:spPr/>
    </dgm:pt>
    <dgm:pt modelId="{AF08415E-0403-4D71-BF44-6C99B7FB712B}" type="pres">
      <dgm:prSet presAssocID="{4FD82599-2EEF-41FA-873F-B01523F54FA6}" presName="compChildNode" presStyleCnt="0"/>
      <dgm:spPr/>
    </dgm:pt>
    <dgm:pt modelId="{AB8AADA0-8B64-4B1D-BD42-698AFBDC708C}" type="pres">
      <dgm:prSet presAssocID="{4FD82599-2EEF-41FA-873F-B01523F54FA6}" presName="theInnerList" presStyleCnt="0"/>
      <dgm:spPr/>
    </dgm:pt>
    <dgm:pt modelId="{0E8091D8-EDDC-4807-B7FA-37EEE74FA3DB}" type="pres">
      <dgm:prSet presAssocID="{B593A7F9-C0D8-4E07-ADF9-BEFB809DD983}" presName="childNode" presStyleLbl="node1" presStyleIdx="2" presStyleCnt="10">
        <dgm:presLayoutVars>
          <dgm:bulletEnabled val="1"/>
        </dgm:presLayoutVars>
      </dgm:prSet>
      <dgm:spPr/>
    </dgm:pt>
    <dgm:pt modelId="{FE142132-FF46-428D-8888-899FF46BCA3C}" type="pres">
      <dgm:prSet presAssocID="{B593A7F9-C0D8-4E07-ADF9-BEFB809DD983}" presName="aSpace2" presStyleCnt="0"/>
      <dgm:spPr/>
    </dgm:pt>
    <dgm:pt modelId="{6DFA2410-4EF9-4106-99E1-2BEA610A0E2D}" type="pres">
      <dgm:prSet presAssocID="{6ED661D4-28A1-4A3E-ABBD-CBCC534C21E9}" presName="childNode" presStyleLbl="node1" presStyleIdx="3" presStyleCnt="10">
        <dgm:presLayoutVars>
          <dgm:bulletEnabled val="1"/>
        </dgm:presLayoutVars>
      </dgm:prSet>
      <dgm:spPr/>
    </dgm:pt>
    <dgm:pt modelId="{95736AE6-632A-48CD-8245-5CFBD24D40A3}" type="pres">
      <dgm:prSet presAssocID="{4FD82599-2EEF-41FA-873F-B01523F54FA6}" presName="aSpace" presStyleCnt="0"/>
      <dgm:spPr/>
    </dgm:pt>
    <dgm:pt modelId="{1514E841-A0C9-4F3F-B16B-22542BBCB545}" type="pres">
      <dgm:prSet presAssocID="{09C0E949-824F-4064-88AD-FCF0495E4E2D}" presName="compNode" presStyleCnt="0"/>
      <dgm:spPr/>
    </dgm:pt>
    <dgm:pt modelId="{F0CD64A9-1423-4191-897C-DE1D34622F8A}" type="pres">
      <dgm:prSet presAssocID="{09C0E949-824F-4064-88AD-FCF0495E4E2D}" presName="aNode" presStyleLbl="bgShp" presStyleIdx="2" presStyleCnt="5"/>
      <dgm:spPr/>
    </dgm:pt>
    <dgm:pt modelId="{CCB1F959-52CA-4A1D-A37F-45627BF770A2}" type="pres">
      <dgm:prSet presAssocID="{09C0E949-824F-4064-88AD-FCF0495E4E2D}" presName="textNode" presStyleLbl="bgShp" presStyleIdx="2" presStyleCnt="5"/>
      <dgm:spPr/>
    </dgm:pt>
    <dgm:pt modelId="{4586EC74-74B3-4058-9D85-B5BC9E2924E4}" type="pres">
      <dgm:prSet presAssocID="{09C0E949-824F-4064-88AD-FCF0495E4E2D}" presName="compChildNode" presStyleCnt="0"/>
      <dgm:spPr/>
    </dgm:pt>
    <dgm:pt modelId="{9835CD40-0DCB-43F5-AFE0-FF0EF38D2863}" type="pres">
      <dgm:prSet presAssocID="{09C0E949-824F-4064-88AD-FCF0495E4E2D}" presName="theInnerList" presStyleCnt="0"/>
      <dgm:spPr/>
    </dgm:pt>
    <dgm:pt modelId="{277A4992-4F8D-4A84-BA46-9D3BEA0973EC}" type="pres">
      <dgm:prSet presAssocID="{69C1F070-4B44-4690-AA9F-76BC81A7825C}" presName="childNode" presStyleLbl="node1" presStyleIdx="4" presStyleCnt="10">
        <dgm:presLayoutVars>
          <dgm:bulletEnabled val="1"/>
        </dgm:presLayoutVars>
      </dgm:prSet>
      <dgm:spPr/>
    </dgm:pt>
    <dgm:pt modelId="{69D9D6A9-A3E8-43D6-9D7C-A989E44E9DDD}" type="pres">
      <dgm:prSet presAssocID="{69C1F070-4B44-4690-AA9F-76BC81A7825C}" presName="aSpace2" presStyleCnt="0"/>
      <dgm:spPr/>
    </dgm:pt>
    <dgm:pt modelId="{B69001BD-6A09-4E86-A72F-61553FCD95B0}" type="pres">
      <dgm:prSet presAssocID="{241A1F2A-4159-4456-A3E1-A35928C4D91E}" presName="childNode" presStyleLbl="node1" presStyleIdx="5" presStyleCnt="10">
        <dgm:presLayoutVars>
          <dgm:bulletEnabled val="1"/>
        </dgm:presLayoutVars>
      </dgm:prSet>
      <dgm:spPr/>
    </dgm:pt>
    <dgm:pt modelId="{E88EE8DB-3E3E-4960-865F-40DD0702590E}" type="pres">
      <dgm:prSet presAssocID="{09C0E949-824F-4064-88AD-FCF0495E4E2D}" presName="aSpace" presStyleCnt="0"/>
      <dgm:spPr/>
    </dgm:pt>
    <dgm:pt modelId="{61CFBD57-E6E7-4C77-9540-E506537CC48E}" type="pres">
      <dgm:prSet presAssocID="{36CB6C01-6A06-4266-AEDB-A6ECA8E589B3}" presName="compNode" presStyleCnt="0"/>
      <dgm:spPr/>
    </dgm:pt>
    <dgm:pt modelId="{FB3F56CD-0B50-45C6-801F-DF7AE53A4FE0}" type="pres">
      <dgm:prSet presAssocID="{36CB6C01-6A06-4266-AEDB-A6ECA8E589B3}" presName="aNode" presStyleLbl="bgShp" presStyleIdx="3" presStyleCnt="5"/>
      <dgm:spPr/>
    </dgm:pt>
    <dgm:pt modelId="{4022347B-09AD-4940-A9F2-B775DF7B6B3C}" type="pres">
      <dgm:prSet presAssocID="{36CB6C01-6A06-4266-AEDB-A6ECA8E589B3}" presName="textNode" presStyleLbl="bgShp" presStyleIdx="3" presStyleCnt="5"/>
      <dgm:spPr/>
    </dgm:pt>
    <dgm:pt modelId="{66D991E7-323B-4D3D-8974-099E492506C3}" type="pres">
      <dgm:prSet presAssocID="{36CB6C01-6A06-4266-AEDB-A6ECA8E589B3}" presName="compChildNode" presStyleCnt="0"/>
      <dgm:spPr/>
    </dgm:pt>
    <dgm:pt modelId="{D3A8450F-3B9D-4569-8A63-25A534636D2B}" type="pres">
      <dgm:prSet presAssocID="{36CB6C01-6A06-4266-AEDB-A6ECA8E589B3}" presName="theInnerList" presStyleCnt="0"/>
      <dgm:spPr/>
    </dgm:pt>
    <dgm:pt modelId="{6A10AE97-A8C1-4A47-ABD4-42BD81C32632}" type="pres">
      <dgm:prSet presAssocID="{4DFFBAA0-CFE8-4391-B94A-BD0310FBED1B}" presName="childNode" presStyleLbl="node1" presStyleIdx="6" presStyleCnt="10" custLinFactY="100000" custLinFactNeighborX="883" custLinFactNeighborY="107641">
        <dgm:presLayoutVars>
          <dgm:bulletEnabled val="1"/>
        </dgm:presLayoutVars>
      </dgm:prSet>
      <dgm:spPr/>
    </dgm:pt>
    <dgm:pt modelId="{30137D5B-A6B5-40F2-9F44-E35F7983B10D}" type="pres">
      <dgm:prSet presAssocID="{4DFFBAA0-CFE8-4391-B94A-BD0310FBED1B}" presName="aSpace2" presStyleCnt="0"/>
      <dgm:spPr/>
    </dgm:pt>
    <dgm:pt modelId="{392E40A2-7F86-41B5-B0B2-911BA1CD31DD}" type="pres">
      <dgm:prSet presAssocID="{59F42BA5-193B-48C3-9383-93D5DC0D32E6}" presName="childNode" presStyleLbl="node1" presStyleIdx="7" presStyleCnt="10" custLinFactY="-100000" custLinFactNeighborX="-882" custLinFactNeighborY="-103630">
        <dgm:presLayoutVars>
          <dgm:bulletEnabled val="1"/>
        </dgm:presLayoutVars>
      </dgm:prSet>
      <dgm:spPr/>
    </dgm:pt>
    <dgm:pt modelId="{673FE945-3E95-4811-A692-54E2FC2A4616}" type="pres">
      <dgm:prSet presAssocID="{36CB6C01-6A06-4266-AEDB-A6ECA8E589B3}" presName="aSpace" presStyleCnt="0"/>
      <dgm:spPr/>
    </dgm:pt>
    <dgm:pt modelId="{30D2A916-6690-4262-A35C-277ADE7BC759}" type="pres">
      <dgm:prSet presAssocID="{2326CDF8-E55A-4089-97E0-8260C906B4CB}" presName="compNode" presStyleCnt="0"/>
      <dgm:spPr/>
    </dgm:pt>
    <dgm:pt modelId="{DEB9C26C-CCFD-4578-9EEA-3B12FEC84C41}" type="pres">
      <dgm:prSet presAssocID="{2326CDF8-E55A-4089-97E0-8260C906B4CB}" presName="aNode" presStyleLbl="bgShp" presStyleIdx="4" presStyleCnt="5"/>
      <dgm:spPr/>
    </dgm:pt>
    <dgm:pt modelId="{3D62F254-C9D8-4617-9560-9BE11AA362C3}" type="pres">
      <dgm:prSet presAssocID="{2326CDF8-E55A-4089-97E0-8260C906B4CB}" presName="textNode" presStyleLbl="bgShp" presStyleIdx="4" presStyleCnt="5"/>
      <dgm:spPr/>
    </dgm:pt>
    <dgm:pt modelId="{14914E7D-0AE3-4DCB-AA67-2D2571060A82}" type="pres">
      <dgm:prSet presAssocID="{2326CDF8-E55A-4089-97E0-8260C906B4CB}" presName="compChildNode" presStyleCnt="0"/>
      <dgm:spPr/>
    </dgm:pt>
    <dgm:pt modelId="{CDF2D358-1EE6-4BB3-B4F0-B18FEF8E9F0C}" type="pres">
      <dgm:prSet presAssocID="{2326CDF8-E55A-4089-97E0-8260C906B4CB}" presName="theInnerList" presStyleCnt="0"/>
      <dgm:spPr/>
    </dgm:pt>
    <dgm:pt modelId="{98410F30-E5E6-45A5-8947-064AE05BD6ED}" type="pres">
      <dgm:prSet presAssocID="{E224632A-ABB2-4707-9AF7-F32D59CD7E90}" presName="childNode" presStyleLbl="node1" presStyleIdx="8" presStyleCnt="10">
        <dgm:presLayoutVars>
          <dgm:bulletEnabled val="1"/>
        </dgm:presLayoutVars>
      </dgm:prSet>
      <dgm:spPr/>
    </dgm:pt>
    <dgm:pt modelId="{6BBDBB98-F7BF-46E2-AA5D-CCE6791E1095}" type="pres">
      <dgm:prSet presAssocID="{E224632A-ABB2-4707-9AF7-F32D59CD7E90}" presName="aSpace2" presStyleCnt="0"/>
      <dgm:spPr/>
    </dgm:pt>
    <dgm:pt modelId="{6B9DE498-F24A-4F8D-A9B4-699E2034001F}" type="pres">
      <dgm:prSet presAssocID="{56A43300-4F5E-47EF-8303-4B8E59BBFD50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1706603-DE63-458E-A4A3-60D4FD8DADCE}" srcId="{36CB6C01-6A06-4266-AEDB-A6ECA8E589B3}" destId="{4DFFBAA0-CFE8-4391-B94A-BD0310FBED1B}" srcOrd="0" destOrd="0" parTransId="{8E3114A1-78DC-4ADF-A2C2-C290350F0AAE}" sibTransId="{90C6093F-4DCA-4969-B24C-865C04C85B68}"/>
    <dgm:cxn modelId="{31443B08-D07C-49F5-B081-22F31D06E127}" srcId="{8C88809C-7E77-43B6-A7FA-B4A4F6B19E6A}" destId="{4FD82599-2EEF-41FA-873F-B01523F54FA6}" srcOrd="1" destOrd="0" parTransId="{9F1F589A-7A78-4073-BB42-374A6BF4C664}" sibTransId="{69082B41-0204-4C4E-A0F7-9E7BBF7E2C00}"/>
    <dgm:cxn modelId="{A41B250C-BAA4-4C57-A478-D1ACBE387ACA}" type="presOf" srcId="{09C0E949-824F-4064-88AD-FCF0495E4E2D}" destId="{F0CD64A9-1423-4191-897C-DE1D34622F8A}" srcOrd="0" destOrd="0" presId="urn:microsoft.com/office/officeart/2005/8/layout/lProcess2"/>
    <dgm:cxn modelId="{CB6FF111-4B57-4651-87C1-DEECBA8DB6DD}" type="presOf" srcId="{C485202B-20FA-4887-9B73-E0311F1B201D}" destId="{9349E305-68BD-4A0B-A2D4-3E77AC049691}" srcOrd="0" destOrd="0" presId="urn:microsoft.com/office/officeart/2005/8/layout/lProcess2"/>
    <dgm:cxn modelId="{79C54115-9DCF-4AD2-A694-D4D9699EE3AA}" type="presOf" srcId="{4DFFBAA0-CFE8-4391-B94A-BD0310FBED1B}" destId="{6A10AE97-A8C1-4A47-ABD4-42BD81C32632}" srcOrd="0" destOrd="0" presId="urn:microsoft.com/office/officeart/2005/8/layout/lProcess2"/>
    <dgm:cxn modelId="{48858816-1C47-4D37-9562-735E769B8038}" type="presOf" srcId="{69C1F070-4B44-4690-AA9F-76BC81A7825C}" destId="{277A4992-4F8D-4A84-BA46-9D3BEA0973EC}" srcOrd="0" destOrd="0" presId="urn:microsoft.com/office/officeart/2005/8/layout/lProcess2"/>
    <dgm:cxn modelId="{23145726-F091-4FF2-9878-E5F7520BF146}" type="presOf" srcId="{4FD82599-2EEF-41FA-873F-B01523F54FA6}" destId="{CEB9FFE7-3CE1-4A84-B5C8-88505AD4E5FD}" srcOrd="1" destOrd="0" presId="urn:microsoft.com/office/officeart/2005/8/layout/lProcess2"/>
    <dgm:cxn modelId="{32FC7A2F-915C-4B77-896A-3D81E0FB8F0D}" srcId="{36CB6C01-6A06-4266-AEDB-A6ECA8E589B3}" destId="{59F42BA5-193B-48C3-9383-93D5DC0D32E6}" srcOrd="1" destOrd="0" parTransId="{93859EFF-1C63-4F20-AE08-37D566E6ECF1}" sibTransId="{D3C3D789-3E2B-4C84-A28A-9EB770FDCFF3}"/>
    <dgm:cxn modelId="{8FDA1541-0B84-4232-85B2-0569B170A007}" type="presOf" srcId="{AA3D45CE-FB2D-4D35-B507-0A54D59FC670}" destId="{C3D961BE-EA57-4061-9CDC-933E5DF7D99D}" srcOrd="0" destOrd="0" presId="urn:microsoft.com/office/officeart/2005/8/layout/lProcess2"/>
    <dgm:cxn modelId="{5F37EE41-7A60-40C9-9674-61400C11E467}" srcId="{AA3D45CE-FB2D-4D35-B507-0A54D59FC670}" destId="{C485202B-20FA-4887-9B73-E0311F1B201D}" srcOrd="1" destOrd="0" parTransId="{AAE4D056-AF4E-4879-9581-99452E62AA0A}" sibTransId="{47A8B4DB-848F-489D-B95F-91308E8D8477}"/>
    <dgm:cxn modelId="{48775743-4BC5-49D5-A851-5698F0BDCCA0}" type="presOf" srcId="{2326CDF8-E55A-4089-97E0-8260C906B4CB}" destId="{3D62F254-C9D8-4617-9560-9BE11AA362C3}" srcOrd="1" destOrd="0" presId="urn:microsoft.com/office/officeart/2005/8/layout/lProcess2"/>
    <dgm:cxn modelId="{3082454F-61B1-42B1-89FE-09787BBF85A7}" type="presOf" srcId="{B593A7F9-C0D8-4E07-ADF9-BEFB809DD983}" destId="{0E8091D8-EDDC-4807-B7FA-37EEE74FA3DB}" srcOrd="0" destOrd="0" presId="urn:microsoft.com/office/officeart/2005/8/layout/lProcess2"/>
    <dgm:cxn modelId="{58CEEF72-CCD7-4B75-8DB5-BDA4FD159F91}" srcId="{2326CDF8-E55A-4089-97E0-8260C906B4CB}" destId="{E224632A-ABB2-4707-9AF7-F32D59CD7E90}" srcOrd="0" destOrd="0" parTransId="{8467D0CF-76D3-43EB-89B5-BE2E97DE9683}" sibTransId="{BAE43B27-48FF-4F33-98AE-492504DCF47A}"/>
    <dgm:cxn modelId="{BA503877-7335-4447-881E-C0789ED53C27}" type="presOf" srcId="{241A1F2A-4159-4456-A3E1-A35928C4D91E}" destId="{B69001BD-6A09-4E86-A72F-61553FCD95B0}" srcOrd="0" destOrd="0" presId="urn:microsoft.com/office/officeart/2005/8/layout/lProcess2"/>
    <dgm:cxn modelId="{8E1FC157-58FB-4591-9901-3819990FC8DA}" type="presOf" srcId="{56A43300-4F5E-47EF-8303-4B8E59BBFD50}" destId="{6B9DE498-F24A-4F8D-A9B4-699E2034001F}" srcOrd="0" destOrd="0" presId="urn:microsoft.com/office/officeart/2005/8/layout/lProcess2"/>
    <dgm:cxn modelId="{6194FC77-D49F-4E38-8C54-545CF18FA6BB}" srcId="{2326CDF8-E55A-4089-97E0-8260C906B4CB}" destId="{56A43300-4F5E-47EF-8303-4B8E59BBFD50}" srcOrd="1" destOrd="0" parTransId="{66D28D88-325C-4C5A-BDEC-6E06C6C01836}" sibTransId="{46AB2A56-DC40-4A36-8A27-8FEB4CEBDE2E}"/>
    <dgm:cxn modelId="{D26BA885-9FE6-40FC-937F-55A776D9F7B1}" srcId="{8C88809C-7E77-43B6-A7FA-B4A4F6B19E6A}" destId="{2326CDF8-E55A-4089-97E0-8260C906B4CB}" srcOrd="4" destOrd="0" parTransId="{D9098C11-ED88-47B1-B00E-C39041796E75}" sibTransId="{8F2FE9BF-7746-4982-A05B-6819FBB7A280}"/>
    <dgm:cxn modelId="{085EB096-FF93-47F7-8E52-CF37FFB58EC0}" type="presOf" srcId="{59F42BA5-193B-48C3-9383-93D5DC0D32E6}" destId="{392E40A2-7F86-41B5-B0B2-911BA1CD31DD}" srcOrd="0" destOrd="0" presId="urn:microsoft.com/office/officeart/2005/8/layout/lProcess2"/>
    <dgm:cxn modelId="{06C2149A-89FC-4CDA-BB9E-723C401E4C0C}" type="presOf" srcId="{09C0E949-824F-4064-88AD-FCF0495E4E2D}" destId="{CCB1F959-52CA-4A1D-A37F-45627BF770A2}" srcOrd="1" destOrd="0" presId="urn:microsoft.com/office/officeart/2005/8/layout/lProcess2"/>
    <dgm:cxn modelId="{F7AC169A-234C-47E2-A37E-8CA7D15C8AA9}" srcId="{4FD82599-2EEF-41FA-873F-B01523F54FA6}" destId="{B593A7F9-C0D8-4E07-ADF9-BEFB809DD983}" srcOrd="0" destOrd="0" parTransId="{995E3885-14CF-4E1F-AB23-299D54630700}" sibTransId="{D577B50F-F546-479E-9162-024FC5C65876}"/>
    <dgm:cxn modelId="{8ED98DA5-C883-4D8D-8633-29C5F11918C6}" srcId="{09C0E949-824F-4064-88AD-FCF0495E4E2D}" destId="{69C1F070-4B44-4690-AA9F-76BC81A7825C}" srcOrd="0" destOrd="0" parTransId="{5F8131EF-2FF5-43B1-9224-B07CCB6529D9}" sibTransId="{1512A790-0FF9-4CC0-9CEE-E4A2026D3B55}"/>
    <dgm:cxn modelId="{5445E8A5-3971-4BBE-AA40-1AAFFE825198}" type="presOf" srcId="{8C88809C-7E77-43B6-A7FA-B4A4F6B19E6A}" destId="{E70B104E-BCAC-4DE1-822A-76268BB9E533}" srcOrd="0" destOrd="0" presId="urn:microsoft.com/office/officeart/2005/8/layout/lProcess2"/>
    <dgm:cxn modelId="{B1A351AF-A4B6-40CE-B6EC-94D6990AC7A8}" srcId="{8C88809C-7E77-43B6-A7FA-B4A4F6B19E6A}" destId="{09C0E949-824F-4064-88AD-FCF0495E4E2D}" srcOrd="2" destOrd="0" parTransId="{3955CAC0-3975-46AE-AFCC-FF47AA958C5D}" sibTransId="{4143020B-D354-482E-9343-0138DF1A5D9D}"/>
    <dgm:cxn modelId="{B5D537B1-3E75-4813-800B-EBF1B4122FC1}" type="presOf" srcId="{E224632A-ABB2-4707-9AF7-F32D59CD7E90}" destId="{98410F30-E5E6-45A5-8947-064AE05BD6ED}" srcOrd="0" destOrd="0" presId="urn:microsoft.com/office/officeart/2005/8/layout/lProcess2"/>
    <dgm:cxn modelId="{CF18DAB5-31A6-4ED9-B565-6C7F0D60846F}" srcId="{8C88809C-7E77-43B6-A7FA-B4A4F6B19E6A}" destId="{AA3D45CE-FB2D-4D35-B507-0A54D59FC670}" srcOrd="0" destOrd="0" parTransId="{A8EC0DD9-ECAF-4B3D-8F39-E5BD8D73FC20}" sibTransId="{678BB941-F71D-410F-B849-B822B02748B8}"/>
    <dgm:cxn modelId="{63F7C4C6-F756-4CE5-AE2A-185D07A935C1}" type="presOf" srcId="{AA3D45CE-FB2D-4D35-B507-0A54D59FC670}" destId="{70791C44-9B47-4EEE-ADE2-84E84E41B2F6}" srcOrd="1" destOrd="0" presId="urn:microsoft.com/office/officeart/2005/8/layout/lProcess2"/>
    <dgm:cxn modelId="{F2F8F6C8-15DA-418C-A8BA-E1C11B3FEB3D}" type="presOf" srcId="{6ED661D4-28A1-4A3E-ABBD-CBCC534C21E9}" destId="{6DFA2410-4EF9-4106-99E1-2BEA610A0E2D}" srcOrd="0" destOrd="0" presId="urn:microsoft.com/office/officeart/2005/8/layout/lProcess2"/>
    <dgm:cxn modelId="{7C3F3FDC-1936-4A25-B22C-2789F833FA0D}" type="presOf" srcId="{4FD82599-2EEF-41FA-873F-B01523F54FA6}" destId="{404E4EE8-21EF-4CEF-A47F-89315CB9AB4A}" srcOrd="0" destOrd="0" presId="urn:microsoft.com/office/officeart/2005/8/layout/lProcess2"/>
    <dgm:cxn modelId="{FDED8CDC-4487-45EC-BD06-4195007CDF8A}" type="presOf" srcId="{36CB6C01-6A06-4266-AEDB-A6ECA8E589B3}" destId="{4022347B-09AD-4940-A9F2-B775DF7B6B3C}" srcOrd="1" destOrd="0" presId="urn:microsoft.com/office/officeart/2005/8/layout/lProcess2"/>
    <dgm:cxn modelId="{66F759E8-DB0A-463F-835E-E42D1A56E590}" type="presOf" srcId="{2326CDF8-E55A-4089-97E0-8260C906B4CB}" destId="{DEB9C26C-CCFD-4578-9EEA-3B12FEC84C41}" srcOrd="0" destOrd="0" presId="urn:microsoft.com/office/officeart/2005/8/layout/lProcess2"/>
    <dgm:cxn modelId="{A93830EB-8FEE-4432-B292-71D6DA2EB0ED}" srcId="{8C88809C-7E77-43B6-A7FA-B4A4F6B19E6A}" destId="{36CB6C01-6A06-4266-AEDB-A6ECA8E589B3}" srcOrd="3" destOrd="0" parTransId="{894DCB34-1FAC-47C5-B7A0-B50868731A68}" sibTransId="{10D8CFAB-1B71-45FB-9F81-A8FCE348DA33}"/>
    <dgm:cxn modelId="{C94217EE-0391-4D35-9F67-6CDC367B1E57}" srcId="{4FD82599-2EEF-41FA-873F-B01523F54FA6}" destId="{6ED661D4-28A1-4A3E-ABBD-CBCC534C21E9}" srcOrd="1" destOrd="0" parTransId="{B50A65FD-1BED-485E-AE36-4D91F8282665}" sibTransId="{920BEF68-C4EE-4293-8AD6-B78BD33144CC}"/>
    <dgm:cxn modelId="{E56F5EEF-DB39-4333-B249-19AD35850206}" srcId="{09C0E949-824F-4064-88AD-FCF0495E4E2D}" destId="{241A1F2A-4159-4456-A3E1-A35928C4D91E}" srcOrd="1" destOrd="0" parTransId="{9215A447-28A3-4821-95A3-9EA6C6341C47}" sibTransId="{048581A2-CCF9-463F-9355-224D83C1B088}"/>
    <dgm:cxn modelId="{03B50CF7-6E72-4A9E-B0DC-148E1A33D0EA}" srcId="{AA3D45CE-FB2D-4D35-B507-0A54D59FC670}" destId="{C2D92FEB-C26E-41EE-BB0E-AEE60658DF25}" srcOrd="0" destOrd="0" parTransId="{172F3218-4F75-4BB8-A90F-CE1A52BD075C}" sibTransId="{729A7130-74C8-494C-AC4F-DE88593EA034}"/>
    <dgm:cxn modelId="{DBEEF9F8-180A-4F5E-BDD6-70FDF9E13D89}" type="presOf" srcId="{36CB6C01-6A06-4266-AEDB-A6ECA8E589B3}" destId="{FB3F56CD-0B50-45C6-801F-DF7AE53A4FE0}" srcOrd="0" destOrd="0" presId="urn:microsoft.com/office/officeart/2005/8/layout/lProcess2"/>
    <dgm:cxn modelId="{120C4AFE-4FC4-44A0-B9D0-D44B4E4AE2D6}" type="presOf" srcId="{C2D92FEB-C26E-41EE-BB0E-AEE60658DF25}" destId="{C59E9584-DF9E-4713-A45E-A5EF9A5C1AE7}" srcOrd="0" destOrd="0" presId="urn:microsoft.com/office/officeart/2005/8/layout/lProcess2"/>
    <dgm:cxn modelId="{E47D1A5F-8FB0-4152-989E-470CB4D3EEC3}" type="presParOf" srcId="{E70B104E-BCAC-4DE1-822A-76268BB9E533}" destId="{D8D51C29-2281-4490-B3A6-10C406330F27}" srcOrd="0" destOrd="0" presId="urn:microsoft.com/office/officeart/2005/8/layout/lProcess2"/>
    <dgm:cxn modelId="{FA35CBDC-9078-4F1B-B71A-E33914B2B235}" type="presParOf" srcId="{D8D51C29-2281-4490-B3A6-10C406330F27}" destId="{C3D961BE-EA57-4061-9CDC-933E5DF7D99D}" srcOrd="0" destOrd="0" presId="urn:microsoft.com/office/officeart/2005/8/layout/lProcess2"/>
    <dgm:cxn modelId="{6F3BF5BF-1502-4392-B800-132E9B96E50C}" type="presParOf" srcId="{D8D51C29-2281-4490-B3A6-10C406330F27}" destId="{70791C44-9B47-4EEE-ADE2-84E84E41B2F6}" srcOrd="1" destOrd="0" presId="urn:microsoft.com/office/officeart/2005/8/layout/lProcess2"/>
    <dgm:cxn modelId="{04EC6864-C967-489C-8CAF-3FE6AA0191AF}" type="presParOf" srcId="{D8D51C29-2281-4490-B3A6-10C406330F27}" destId="{89680B55-624D-4CE6-A8B0-10DB4CBE28F3}" srcOrd="2" destOrd="0" presId="urn:microsoft.com/office/officeart/2005/8/layout/lProcess2"/>
    <dgm:cxn modelId="{363D3BBB-85DC-4806-BDD3-600A88B1EE10}" type="presParOf" srcId="{89680B55-624D-4CE6-A8B0-10DB4CBE28F3}" destId="{42496EFE-C3CA-4868-918B-6640BEAAABC0}" srcOrd="0" destOrd="0" presId="urn:microsoft.com/office/officeart/2005/8/layout/lProcess2"/>
    <dgm:cxn modelId="{4E57741F-8F0F-4D4C-9699-5F9B50FC1EC7}" type="presParOf" srcId="{42496EFE-C3CA-4868-918B-6640BEAAABC0}" destId="{C59E9584-DF9E-4713-A45E-A5EF9A5C1AE7}" srcOrd="0" destOrd="0" presId="urn:microsoft.com/office/officeart/2005/8/layout/lProcess2"/>
    <dgm:cxn modelId="{B3586462-70F9-445C-91E0-14D3D0786C9C}" type="presParOf" srcId="{42496EFE-C3CA-4868-918B-6640BEAAABC0}" destId="{61DABCE7-84B0-4E51-821B-755583DB2B69}" srcOrd="1" destOrd="0" presId="urn:microsoft.com/office/officeart/2005/8/layout/lProcess2"/>
    <dgm:cxn modelId="{45F69E4B-7A69-4EFF-80B1-35C2244D11B5}" type="presParOf" srcId="{42496EFE-C3CA-4868-918B-6640BEAAABC0}" destId="{9349E305-68BD-4A0B-A2D4-3E77AC049691}" srcOrd="2" destOrd="0" presId="urn:microsoft.com/office/officeart/2005/8/layout/lProcess2"/>
    <dgm:cxn modelId="{4A8297FA-4D75-44EB-96EB-2DA633461955}" type="presParOf" srcId="{E70B104E-BCAC-4DE1-822A-76268BB9E533}" destId="{9A910D53-94E8-4F48-9056-C2434ADB8D53}" srcOrd="1" destOrd="0" presId="urn:microsoft.com/office/officeart/2005/8/layout/lProcess2"/>
    <dgm:cxn modelId="{32CAE3BD-2FF8-404C-9F20-28E4C3CC9D9A}" type="presParOf" srcId="{E70B104E-BCAC-4DE1-822A-76268BB9E533}" destId="{7ABCF1CF-959E-478E-A4C8-5D61AA974070}" srcOrd="2" destOrd="0" presId="urn:microsoft.com/office/officeart/2005/8/layout/lProcess2"/>
    <dgm:cxn modelId="{014697F9-10CC-4D7A-BE63-0AA45FF579CC}" type="presParOf" srcId="{7ABCF1CF-959E-478E-A4C8-5D61AA974070}" destId="{404E4EE8-21EF-4CEF-A47F-89315CB9AB4A}" srcOrd="0" destOrd="0" presId="urn:microsoft.com/office/officeart/2005/8/layout/lProcess2"/>
    <dgm:cxn modelId="{9C8EEFE0-D09D-423C-BE8E-84B6F3FF419F}" type="presParOf" srcId="{7ABCF1CF-959E-478E-A4C8-5D61AA974070}" destId="{CEB9FFE7-3CE1-4A84-B5C8-88505AD4E5FD}" srcOrd="1" destOrd="0" presId="urn:microsoft.com/office/officeart/2005/8/layout/lProcess2"/>
    <dgm:cxn modelId="{AE4DD015-BF57-43E0-B0AC-FD7BB67A536C}" type="presParOf" srcId="{7ABCF1CF-959E-478E-A4C8-5D61AA974070}" destId="{AF08415E-0403-4D71-BF44-6C99B7FB712B}" srcOrd="2" destOrd="0" presId="urn:microsoft.com/office/officeart/2005/8/layout/lProcess2"/>
    <dgm:cxn modelId="{44DDCD9B-E404-4F75-83EA-94EABD02BE85}" type="presParOf" srcId="{AF08415E-0403-4D71-BF44-6C99B7FB712B}" destId="{AB8AADA0-8B64-4B1D-BD42-698AFBDC708C}" srcOrd="0" destOrd="0" presId="urn:microsoft.com/office/officeart/2005/8/layout/lProcess2"/>
    <dgm:cxn modelId="{4A4C499F-A993-4B0A-B963-6917AF5DDBD0}" type="presParOf" srcId="{AB8AADA0-8B64-4B1D-BD42-698AFBDC708C}" destId="{0E8091D8-EDDC-4807-B7FA-37EEE74FA3DB}" srcOrd="0" destOrd="0" presId="urn:microsoft.com/office/officeart/2005/8/layout/lProcess2"/>
    <dgm:cxn modelId="{E51C3A1C-31E2-4FFB-8899-2446F9E37BAA}" type="presParOf" srcId="{AB8AADA0-8B64-4B1D-BD42-698AFBDC708C}" destId="{FE142132-FF46-428D-8888-899FF46BCA3C}" srcOrd="1" destOrd="0" presId="urn:microsoft.com/office/officeart/2005/8/layout/lProcess2"/>
    <dgm:cxn modelId="{5A020F1E-17CA-4147-9EFE-87CB8EEAD806}" type="presParOf" srcId="{AB8AADA0-8B64-4B1D-BD42-698AFBDC708C}" destId="{6DFA2410-4EF9-4106-99E1-2BEA610A0E2D}" srcOrd="2" destOrd="0" presId="urn:microsoft.com/office/officeart/2005/8/layout/lProcess2"/>
    <dgm:cxn modelId="{2EEAD683-41BE-4A14-96BA-0599BE7A35CA}" type="presParOf" srcId="{E70B104E-BCAC-4DE1-822A-76268BB9E533}" destId="{95736AE6-632A-48CD-8245-5CFBD24D40A3}" srcOrd="3" destOrd="0" presId="urn:microsoft.com/office/officeart/2005/8/layout/lProcess2"/>
    <dgm:cxn modelId="{17F092BB-4C5E-4E35-9CBC-C8DD6A15FFAC}" type="presParOf" srcId="{E70B104E-BCAC-4DE1-822A-76268BB9E533}" destId="{1514E841-A0C9-4F3F-B16B-22542BBCB545}" srcOrd="4" destOrd="0" presId="urn:microsoft.com/office/officeart/2005/8/layout/lProcess2"/>
    <dgm:cxn modelId="{FFE3E364-5E47-4BF4-9FEF-7CC9472CD6C4}" type="presParOf" srcId="{1514E841-A0C9-4F3F-B16B-22542BBCB545}" destId="{F0CD64A9-1423-4191-897C-DE1D34622F8A}" srcOrd="0" destOrd="0" presId="urn:microsoft.com/office/officeart/2005/8/layout/lProcess2"/>
    <dgm:cxn modelId="{B7229B52-2B0C-4371-A8A1-8A8C4369E2AD}" type="presParOf" srcId="{1514E841-A0C9-4F3F-B16B-22542BBCB545}" destId="{CCB1F959-52CA-4A1D-A37F-45627BF770A2}" srcOrd="1" destOrd="0" presId="urn:microsoft.com/office/officeart/2005/8/layout/lProcess2"/>
    <dgm:cxn modelId="{B36792E6-DB2E-4091-A0DE-B3E6E829F4BA}" type="presParOf" srcId="{1514E841-A0C9-4F3F-B16B-22542BBCB545}" destId="{4586EC74-74B3-4058-9D85-B5BC9E2924E4}" srcOrd="2" destOrd="0" presId="urn:microsoft.com/office/officeart/2005/8/layout/lProcess2"/>
    <dgm:cxn modelId="{B057424B-A595-4B62-8112-FFC5C7786B4A}" type="presParOf" srcId="{4586EC74-74B3-4058-9D85-B5BC9E2924E4}" destId="{9835CD40-0DCB-43F5-AFE0-FF0EF38D2863}" srcOrd="0" destOrd="0" presId="urn:microsoft.com/office/officeart/2005/8/layout/lProcess2"/>
    <dgm:cxn modelId="{2367AFAF-2D0F-487E-B8F1-FB077C1CBCE4}" type="presParOf" srcId="{9835CD40-0DCB-43F5-AFE0-FF0EF38D2863}" destId="{277A4992-4F8D-4A84-BA46-9D3BEA0973EC}" srcOrd="0" destOrd="0" presId="urn:microsoft.com/office/officeart/2005/8/layout/lProcess2"/>
    <dgm:cxn modelId="{48C8BAA2-1EC4-4AF9-B9C0-9494A5888084}" type="presParOf" srcId="{9835CD40-0DCB-43F5-AFE0-FF0EF38D2863}" destId="{69D9D6A9-A3E8-43D6-9D7C-A989E44E9DDD}" srcOrd="1" destOrd="0" presId="urn:microsoft.com/office/officeart/2005/8/layout/lProcess2"/>
    <dgm:cxn modelId="{75BDBA54-96FA-45CD-BC52-0ADD27B9579B}" type="presParOf" srcId="{9835CD40-0DCB-43F5-AFE0-FF0EF38D2863}" destId="{B69001BD-6A09-4E86-A72F-61553FCD95B0}" srcOrd="2" destOrd="0" presId="urn:microsoft.com/office/officeart/2005/8/layout/lProcess2"/>
    <dgm:cxn modelId="{BB0F04BF-CE0F-4423-9C37-CD1DB7184165}" type="presParOf" srcId="{E70B104E-BCAC-4DE1-822A-76268BB9E533}" destId="{E88EE8DB-3E3E-4960-865F-40DD0702590E}" srcOrd="5" destOrd="0" presId="urn:microsoft.com/office/officeart/2005/8/layout/lProcess2"/>
    <dgm:cxn modelId="{E078AC58-2B05-44B1-B6C9-F44BA73CD85B}" type="presParOf" srcId="{E70B104E-BCAC-4DE1-822A-76268BB9E533}" destId="{61CFBD57-E6E7-4C77-9540-E506537CC48E}" srcOrd="6" destOrd="0" presId="urn:microsoft.com/office/officeart/2005/8/layout/lProcess2"/>
    <dgm:cxn modelId="{47742A85-C8FB-4EE6-8769-24055031464F}" type="presParOf" srcId="{61CFBD57-E6E7-4C77-9540-E506537CC48E}" destId="{FB3F56CD-0B50-45C6-801F-DF7AE53A4FE0}" srcOrd="0" destOrd="0" presId="urn:microsoft.com/office/officeart/2005/8/layout/lProcess2"/>
    <dgm:cxn modelId="{DE377FEF-40D1-4097-9A06-4247D2BFC4E1}" type="presParOf" srcId="{61CFBD57-E6E7-4C77-9540-E506537CC48E}" destId="{4022347B-09AD-4940-A9F2-B775DF7B6B3C}" srcOrd="1" destOrd="0" presId="urn:microsoft.com/office/officeart/2005/8/layout/lProcess2"/>
    <dgm:cxn modelId="{1A171F44-BE18-4CAE-AE90-5E7AFAB449DB}" type="presParOf" srcId="{61CFBD57-E6E7-4C77-9540-E506537CC48E}" destId="{66D991E7-323B-4D3D-8974-099E492506C3}" srcOrd="2" destOrd="0" presId="urn:microsoft.com/office/officeart/2005/8/layout/lProcess2"/>
    <dgm:cxn modelId="{0A9AD5F3-B867-4539-9189-8F7162E445F5}" type="presParOf" srcId="{66D991E7-323B-4D3D-8974-099E492506C3}" destId="{D3A8450F-3B9D-4569-8A63-25A534636D2B}" srcOrd="0" destOrd="0" presId="urn:microsoft.com/office/officeart/2005/8/layout/lProcess2"/>
    <dgm:cxn modelId="{D96F716E-E7C9-4F90-BECD-99B23A9D9B01}" type="presParOf" srcId="{D3A8450F-3B9D-4569-8A63-25A534636D2B}" destId="{6A10AE97-A8C1-4A47-ABD4-42BD81C32632}" srcOrd="0" destOrd="0" presId="urn:microsoft.com/office/officeart/2005/8/layout/lProcess2"/>
    <dgm:cxn modelId="{A83EB273-9312-4D61-9781-DBD7EBFB2545}" type="presParOf" srcId="{D3A8450F-3B9D-4569-8A63-25A534636D2B}" destId="{30137D5B-A6B5-40F2-9F44-E35F7983B10D}" srcOrd="1" destOrd="0" presId="urn:microsoft.com/office/officeart/2005/8/layout/lProcess2"/>
    <dgm:cxn modelId="{5BB8B50A-43C9-4A73-82F4-A1EBD8659997}" type="presParOf" srcId="{D3A8450F-3B9D-4569-8A63-25A534636D2B}" destId="{392E40A2-7F86-41B5-B0B2-911BA1CD31DD}" srcOrd="2" destOrd="0" presId="urn:microsoft.com/office/officeart/2005/8/layout/lProcess2"/>
    <dgm:cxn modelId="{F8C951D1-4183-4EF2-82D3-170F14336B09}" type="presParOf" srcId="{E70B104E-BCAC-4DE1-822A-76268BB9E533}" destId="{673FE945-3E95-4811-A692-54E2FC2A4616}" srcOrd="7" destOrd="0" presId="urn:microsoft.com/office/officeart/2005/8/layout/lProcess2"/>
    <dgm:cxn modelId="{61D1BF53-73D8-49A8-9F98-B6F55F12B1E8}" type="presParOf" srcId="{E70B104E-BCAC-4DE1-822A-76268BB9E533}" destId="{30D2A916-6690-4262-A35C-277ADE7BC759}" srcOrd="8" destOrd="0" presId="urn:microsoft.com/office/officeart/2005/8/layout/lProcess2"/>
    <dgm:cxn modelId="{3FF866F5-62FC-4FA1-812D-F28EC71F9ED8}" type="presParOf" srcId="{30D2A916-6690-4262-A35C-277ADE7BC759}" destId="{DEB9C26C-CCFD-4578-9EEA-3B12FEC84C41}" srcOrd="0" destOrd="0" presId="urn:microsoft.com/office/officeart/2005/8/layout/lProcess2"/>
    <dgm:cxn modelId="{A24BE6C6-05B8-40CD-9262-F15C9BD73F9C}" type="presParOf" srcId="{30D2A916-6690-4262-A35C-277ADE7BC759}" destId="{3D62F254-C9D8-4617-9560-9BE11AA362C3}" srcOrd="1" destOrd="0" presId="urn:microsoft.com/office/officeart/2005/8/layout/lProcess2"/>
    <dgm:cxn modelId="{F2306DC5-3EEE-4BB5-91FA-DBB9363336F4}" type="presParOf" srcId="{30D2A916-6690-4262-A35C-277ADE7BC759}" destId="{14914E7D-0AE3-4DCB-AA67-2D2571060A82}" srcOrd="2" destOrd="0" presId="urn:microsoft.com/office/officeart/2005/8/layout/lProcess2"/>
    <dgm:cxn modelId="{BF7A7420-3B16-4B48-8E6E-3D32F0CF8901}" type="presParOf" srcId="{14914E7D-0AE3-4DCB-AA67-2D2571060A82}" destId="{CDF2D358-1EE6-4BB3-B4F0-B18FEF8E9F0C}" srcOrd="0" destOrd="0" presId="urn:microsoft.com/office/officeart/2005/8/layout/lProcess2"/>
    <dgm:cxn modelId="{7A22C972-BE04-495B-BCC9-8967A9633E83}" type="presParOf" srcId="{CDF2D358-1EE6-4BB3-B4F0-B18FEF8E9F0C}" destId="{98410F30-E5E6-45A5-8947-064AE05BD6ED}" srcOrd="0" destOrd="0" presId="urn:microsoft.com/office/officeart/2005/8/layout/lProcess2"/>
    <dgm:cxn modelId="{041D2708-AF98-4DFD-9D9A-FB4615F31238}" type="presParOf" srcId="{CDF2D358-1EE6-4BB3-B4F0-B18FEF8E9F0C}" destId="{6BBDBB98-F7BF-46E2-AA5D-CCE6791E1095}" srcOrd="1" destOrd="0" presId="urn:microsoft.com/office/officeart/2005/8/layout/lProcess2"/>
    <dgm:cxn modelId="{EA231BE6-116D-410D-8904-5FF5C50BF9EE}" type="presParOf" srcId="{CDF2D358-1EE6-4BB3-B4F0-B18FEF8E9F0C}" destId="{6B9DE498-F24A-4F8D-A9B4-699E2034001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b="0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b="0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b="1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96A035CF-A8E4-4A58-8DD0-D0158C869D5D}">
      <dgm:prSet phldrT="[Texte]"/>
      <dgm:spPr/>
      <dgm:t>
        <a:bodyPr/>
        <a:lstStyle/>
        <a:p>
          <a:r>
            <a:rPr lang="fr-FR" dirty="0"/>
            <a:t>Influence des pairs</a:t>
          </a:r>
        </a:p>
      </dgm:t>
    </dgm:pt>
    <dgm:pt modelId="{216D9A3A-171E-4962-8BDE-1CC3AA62DF30}" type="parTrans" cxnId="{F76FC69C-6B72-4D25-88CC-12BBE926FD1A}">
      <dgm:prSet/>
      <dgm:spPr/>
      <dgm:t>
        <a:bodyPr/>
        <a:lstStyle/>
        <a:p>
          <a:endParaRPr lang="fr-FR"/>
        </a:p>
      </dgm:t>
    </dgm:pt>
    <dgm:pt modelId="{6664AD0F-F4DF-498F-A100-5BDF2274004E}" type="sibTrans" cxnId="{F76FC69C-6B72-4D25-88CC-12BBE926FD1A}">
      <dgm:prSet/>
      <dgm:spPr/>
      <dgm:t>
        <a:bodyPr/>
        <a:lstStyle/>
        <a:p>
          <a:endParaRPr lang="fr-FR"/>
        </a:p>
      </dgm:t>
    </dgm:pt>
    <dgm:pt modelId="{945AB28D-5CBE-4ABA-A8DE-D689F2E00014}">
      <dgm:prSet phldrT="[Texte]"/>
      <dgm:spPr/>
      <dgm:t>
        <a:bodyPr/>
        <a:lstStyle/>
        <a:p>
          <a:r>
            <a:rPr lang="fr-FR" dirty="0"/>
            <a:t>Cercle vicieux pauvreté/obésité</a:t>
          </a:r>
        </a:p>
      </dgm:t>
    </dgm:pt>
    <dgm:pt modelId="{E7202E3B-26DF-40A8-A676-C0E6B256000C}" type="parTrans" cxnId="{BBDC7DFD-18DA-4936-8167-9CD2A6073A07}">
      <dgm:prSet/>
      <dgm:spPr/>
      <dgm:t>
        <a:bodyPr/>
        <a:lstStyle/>
        <a:p>
          <a:endParaRPr lang="fr-FR"/>
        </a:p>
      </dgm:t>
    </dgm:pt>
    <dgm:pt modelId="{15C74E34-0BEF-458E-AEA5-EA2EFFFE55E2}" type="sibTrans" cxnId="{BBDC7DFD-18DA-4936-8167-9CD2A6073A07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5ACF49F4-A392-4E2C-90C9-46936B758A0A}" type="pres">
      <dgm:prSet presAssocID="{96A035CF-A8E4-4A58-8DD0-D0158C869D5D}" presName="node" presStyleLbl="node1" presStyleIdx="4" presStyleCnt="6">
        <dgm:presLayoutVars>
          <dgm:bulletEnabled val="1"/>
        </dgm:presLayoutVars>
      </dgm:prSet>
      <dgm:spPr/>
    </dgm:pt>
    <dgm:pt modelId="{A3408246-2C8C-47B2-89A7-3766D0352F53}" type="pres">
      <dgm:prSet presAssocID="{96A035CF-A8E4-4A58-8DD0-D0158C869D5D}" presName="spNode" presStyleCnt="0"/>
      <dgm:spPr/>
    </dgm:pt>
    <dgm:pt modelId="{0A96B366-C133-4DF9-B7D0-C1D093D5B9F4}" type="pres">
      <dgm:prSet presAssocID="{6664AD0F-F4DF-498F-A100-5BDF2274004E}" presName="sibTrans" presStyleLbl="sibTrans1D1" presStyleIdx="4" presStyleCnt="6"/>
      <dgm:spPr/>
    </dgm:pt>
    <dgm:pt modelId="{1AF71A33-07B9-4E9D-BEF9-B0693CDD5D13}" type="pres">
      <dgm:prSet presAssocID="{945AB28D-5CBE-4ABA-A8DE-D689F2E00014}" presName="node" presStyleLbl="node1" presStyleIdx="5" presStyleCnt="6">
        <dgm:presLayoutVars>
          <dgm:bulletEnabled val="1"/>
        </dgm:presLayoutVars>
      </dgm:prSet>
      <dgm:spPr/>
    </dgm:pt>
    <dgm:pt modelId="{F3A90668-BD21-4586-B518-5246E6A267A5}" type="pres">
      <dgm:prSet presAssocID="{945AB28D-5CBE-4ABA-A8DE-D689F2E00014}" presName="spNode" presStyleCnt="0"/>
      <dgm:spPr/>
    </dgm:pt>
    <dgm:pt modelId="{22CF0AE2-BF58-43E9-977F-BAB25DFD384C}" type="pres">
      <dgm:prSet presAssocID="{15C74E34-0BEF-458E-AEA5-EA2EFFFE55E2}" presName="sibTrans" presStyleLbl="sibTrans1D1" presStyleIdx="5" presStyleCnt="6"/>
      <dgm:spPr/>
    </dgm:pt>
  </dgm:ptLst>
  <dgm:cxnLst>
    <dgm:cxn modelId="{3EB04308-DC64-40AE-BD33-94D32AE54941}" type="presOf" srcId="{945AB28D-5CBE-4ABA-A8DE-D689F2E00014}" destId="{1AF71A33-07B9-4E9D-BEF9-B0693CDD5D13}" srcOrd="0" destOrd="0" presId="urn:microsoft.com/office/officeart/2005/8/layout/cycle6"/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5A7D6E0F-CEC8-4D2C-815B-62CE6C7ACC3E}" type="presOf" srcId="{6664AD0F-F4DF-498F-A100-5BDF2274004E}" destId="{0A96B366-C133-4DF9-B7D0-C1D093D5B9F4}" srcOrd="0" destOrd="0" presId="urn:microsoft.com/office/officeart/2005/8/layout/cycle6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511CD35D-0626-4F15-BE6C-A26A9A6B7D55}" type="presOf" srcId="{15C74E34-0BEF-458E-AEA5-EA2EFFFE55E2}" destId="{22CF0AE2-BF58-43E9-977F-BAB25DFD384C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F76FC69C-6B72-4D25-88CC-12BBE926FD1A}" srcId="{2BC20BAA-9074-43C7-AF74-17ECDF803FC0}" destId="{96A035CF-A8E4-4A58-8DD0-D0158C869D5D}" srcOrd="4" destOrd="0" parTransId="{216D9A3A-171E-4962-8BDE-1CC3AA62DF30}" sibTransId="{6664AD0F-F4DF-498F-A100-5BDF2274004E}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33AF84D5-C9F8-4193-9510-83C3127A179F}" type="presOf" srcId="{96A035CF-A8E4-4A58-8DD0-D0158C869D5D}" destId="{5ACF49F4-A392-4E2C-90C9-46936B758A0A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BBDC7DFD-18DA-4936-8167-9CD2A6073A07}" srcId="{2BC20BAA-9074-43C7-AF74-17ECDF803FC0}" destId="{945AB28D-5CBE-4ABA-A8DE-D689F2E00014}" srcOrd="5" destOrd="0" parTransId="{E7202E3B-26DF-40A8-A676-C0E6B256000C}" sibTransId="{15C74E34-0BEF-458E-AEA5-EA2EFFFE55E2}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3D0D4189-771D-41C6-A4B9-A119EA56BE78}" type="presParOf" srcId="{099C4CA2-940A-40E7-9472-EB04BAC35B7A}" destId="{5ACF49F4-A392-4E2C-90C9-46936B758A0A}" srcOrd="12" destOrd="0" presId="urn:microsoft.com/office/officeart/2005/8/layout/cycle6"/>
    <dgm:cxn modelId="{02365457-1D86-43C7-82CA-B5C440E9D63E}" type="presParOf" srcId="{099C4CA2-940A-40E7-9472-EB04BAC35B7A}" destId="{A3408246-2C8C-47B2-89A7-3766D0352F53}" srcOrd="13" destOrd="0" presId="urn:microsoft.com/office/officeart/2005/8/layout/cycle6"/>
    <dgm:cxn modelId="{0E41AC06-D0D2-48F1-9E3E-E73E62EDAB5C}" type="presParOf" srcId="{099C4CA2-940A-40E7-9472-EB04BAC35B7A}" destId="{0A96B366-C133-4DF9-B7D0-C1D093D5B9F4}" srcOrd="14" destOrd="0" presId="urn:microsoft.com/office/officeart/2005/8/layout/cycle6"/>
    <dgm:cxn modelId="{1120FDDB-062C-4D7C-9F3F-95051579F13C}" type="presParOf" srcId="{099C4CA2-940A-40E7-9472-EB04BAC35B7A}" destId="{1AF71A33-07B9-4E9D-BEF9-B0693CDD5D13}" srcOrd="15" destOrd="0" presId="urn:microsoft.com/office/officeart/2005/8/layout/cycle6"/>
    <dgm:cxn modelId="{857E2DC9-DE2B-407E-B83F-ADD82B7AFEBA}" type="presParOf" srcId="{099C4CA2-940A-40E7-9472-EB04BAC35B7A}" destId="{F3A90668-BD21-4586-B518-5246E6A267A5}" srcOrd="16" destOrd="0" presId="urn:microsoft.com/office/officeart/2005/8/layout/cycle6"/>
    <dgm:cxn modelId="{8AEF6436-1A3D-480A-9173-38962EC95E73}" type="presParOf" srcId="{099C4CA2-940A-40E7-9472-EB04BAC35B7A}" destId="{22CF0AE2-BF58-43E9-977F-BAB25DFD384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b="0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b="0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b="0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C8E20DD3-1910-4CFB-B1D1-EE6D4C240E6A}">
      <dgm:prSet phldrT="[Texte]"/>
      <dgm:spPr/>
      <dgm:t>
        <a:bodyPr/>
        <a:lstStyle/>
        <a:p>
          <a:r>
            <a:rPr lang="fr-FR" b="1" dirty="0"/>
            <a:t>Influence des pairs</a:t>
          </a:r>
          <a:endParaRPr lang="fr-FR" b="0" dirty="0"/>
        </a:p>
      </dgm:t>
    </dgm:pt>
    <dgm:pt modelId="{F72DBE0C-B62D-4056-B9EA-112E4E494EFB}" type="parTrans" cxnId="{B9EA310C-5E76-4A95-B55E-612A3E46EBF9}">
      <dgm:prSet/>
      <dgm:spPr/>
      <dgm:t>
        <a:bodyPr/>
        <a:lstStyle/>
        <a:p>
          <a:endParaRPr lang="fr-FR"/>
        </a:p>
      </dgm:t>
    </dgm:pt>
    <dgm:pt modelId="{2D4434D6-B4AB-4F98-A472-BCD55D555D1C}" type="sibTrans" cxnId="{B9EA310C-5E76-4A95-B55E-612A3E46EBF9}">
      <dgm:prSet/>
      <dgm:spPr/>
      <dgm:t>
        <a:bodyPr/>
        <a:lstStyle/>
        <a:p>
          <a:endParaRPr lang="fr-FR"/>
        </a:p>
      </dgm:t>
    </dgm:pt>
    <dgm:pt modelId="{25616C75-B421-4C64-AD5F-5FB21DBE8B94}">
      <dgm:prSet/>
      <dgm:spPr/>
      <dgm:t>
        <a:bodyPr/>
        <a:lstStyle/>
        <a:p>
          <a:r>
            <a:rPr lang="fr-FR" b="0"/>
            <a:t>Cercle vicieux pauvreté/obésité</a:t>
          </a:r>
          <a:endParaRPr lang="fr-FR"/>
        </a:p>
      </dgm:t>
    </dgm:pt>
    <dgm:pt modelId="{697C1BC3-C6B8-4A90-8045-CE9F04D49D53}" type="parTrans" cxnId="{98A9B82D-01DD-4E09-BB64-9C7485DDFD70}">
      <dgm:prSet/>
      <dgm:spPr/>
      <dgm:t>
        <a:bodyPr/>
        <a:lstStyle/>
        <a:p>
          <a:endParaRPr lang="fr-FR"/>
        </a:p>
      </dgm:t>
    </dgm:pt>
    <dgm:pt modelId="{43EBEDCF-D809-4BE4-B15F-9E96A399A20C}" type="sibTrans" cxnId="{98A9B82D-01DD-4E09-BB64-9C7485DDFD70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A2F1266F-4290-4B37-AB6F-8C5BC9FA6EDC}" type="pres">
      <dgm:prSet presAssocID="{C8E20DD3-1910-4CFB-B1D1-EE6D4C240E6A}" presName="node" presStyleLbl="node1" presStyleIdx="4" presStyleCnt="6">
        <dgm:presLayoutVars>
          <dgm:bulletEnabled val="1"/>
        </dgm:presLayoutVars>
      </dgm:prSet>
      <dgm:spPr/>
    </dgm:pt>
    <dgm:pt modelId="{57F5F5A6-074E-45D2-B437-C14B4DF59DE7}" type="pres">
      <dgm:prSet presAssocID="{C8E20DD3-1910-4CFB-B1D1-EE6D4C240E6A}" presName="spNode" presStyleCnt="0"/>
      <dgm:spPr/>
    </dgm:pt>
    <dgm:pt modelId="{614CAD84-7A02-486B-8908-03A544A84454}" type="pres">
      <dgm:prSet presAssocID="{2D4434D6-B4AB-4F98-A472-BCD55D555D1C}" presName="sibTrans" presStyleLbl="sibTrans1D1" presStyleIdx="4" presStyleCnt="6"/>
      <dgm:spPr/>
    </dgm:pt>
    <dgm:pt modelId="{E3C3FDB8-C0CC-4EAE-A9C1-24A134539D2D}" type="pres">
      <dgm:prSet presAssocID="{25616C75-B421-4C64-AD5F-5FB21DBE8B94}" presName="node" presStyleLbl="node1" presStyleIdx="5" presStyleCnt="6">
        <dgm:presLayoutVars>
          <dgm:bulletEnabled val="1"/>
        </dgm:presLayoutVars>
      </dgm:prSet>
      <dgm:spPr/>
    </dgm:pt>
    <dgm:pt modelId="{4CDE4EBB-B1EF-4CFA-935C-46E5F28060F3}" type="pres">
      <dgm:prSet presAssocID="{25616C75-B421-4C64-AD5F-5FB21DBE8B94}" presName="spNode" presStyleCnt="0"/>
      <dgm:spPr/>
    </dgm:pt>
    <dgm:pt modelId="{9D38FB61-E798-495B-90AD-E0A047BDC053}" type="pres">
      <dgm:prSet presAssocID="{43EBEDCF-D809-4BE4-B15F-9E96A399A20C}" presName="sibTrans" presStyleLbl="sibTrans1D1" presStyleIdx="5" presStyleCnt="6"/>
      <dgm:spPr/>
    </dgm:pt>
  </dgm:ptLst>
  <dgm:cxnLst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B9EA310C-5E76-4A95-B55E-612A3E46EBF9}" srcId="{2BC20BAA-9074-43C7-AF74-17ECDF803FC0}" destId="{C8E20DD3-1910-4CFB-B1D1-EE6D4C240E6A}" srcOrd="4" destOrd="0" parTransId="{F72DBE0C-B62D-4056-B9EA-112E4E494EFB}" sibTransId="{2D4434D6-B4AB-4F98-A472-BCD55D555D1C}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98A9B82D-01DD-4E09-BB64-9C7485DDFD70}" srcId="{2BC20BAA-9074-43C7-AF74-17ECDF803FC0}" destId="{25616C75-B421-4C64-AD5F-5FB21DBE8B94}" srcOrd="5" destOrd="0" parTransId="{697C1BC3-C6B8-4A90-8045-CE9F04D49D53}" sibTransId="{43EBEDCF-D809-4BE4-B15F-9E96A399A20C}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D5A12D96-7EA5-4E0D-81A3-0B4F588180E1}" type="presOf" srcId="{C8E20DD3-1910-4CFB-B1D1-EE6D4C240E6A}" destId="{A2F1266F-4290-4B37-AB6F-8C5BC9FA6EDC}" srcOrd="0" destOrd="0" presId="urn:microsoft.com/office/officeart/2005/8/layout/cycle6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00A9F6DF-E1B7-4CB4-A250-004896ACFC43}" type="presOf" srcId="{43EBEDCF-D809-4BE4-B15F-9E96A399A20C}" destId="{9D38FB61-E798-495B-90AD-E0A047BDC053}" srcOrd="0" destOrd="0" presId="urn:microsoft.com/office/officeart/2005/8/layout/cycle6"/>
    <dgm:cxn modelId="{58311DE4-C572-496F-8AA1-5D87802C4F3F}" type="presOf" srcId="{25616C75-B421-4C64-AD5F-5FB21DBE8B94}" destId="{E3C3FDB8-C0CC-4EAE-A9C1-24A134539D2D}" srcOrd="0" destOrd="0" presId="urn:microsoft.com/office/officeart/2005/8/layout/cycle6"/>
    <dgm:cxn modelId="{0BEAF6EA-66F2-4C60-A9FC-7BD89E4CC6FF}" type="presOf" srcId="{2D4434D6-B4AB-4F98-A472-BCD55D555D1C}" destId="{614CAD84-7A02-486B-8908-03A544A84454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2978B01B-C848-48A2-9BA1-767CA8CBDF20}" type="presParOf" srcId="{099C4CA2-940A-40E7-9472-EB04BAC35B7A}" destId="{A2F1266F-4290-4B37-AB6F-8C5BC9FA6EDC}" srcOrd="12" destOrd="0" presId="urn:microsoft.com/office/officeart/2005/8/layout/cycle6"/>
    <dgm:cxn modelId="{3E2E6AC2-2449-484D-9916-30936524D9E2}" type="presParOf" srcId="{099C4CA2-940A-40E7-9472-EB04BAC35B7A}" destId="{57F5F5A6-074E-45D2-B437-C14B4DF59DE7}" srcOrd="13" destOrd="0" presId="urn:microsoft.com/office/officeart/2005/8/layout/cycle6"/>
    <dgm:cxn modelId="{9B2339A1-6AFE-435D-9044-6B2840E4888B}" type="presParOf" srcId="{099C4CA2-940A-40E7-9472-EB04BAC35B7A}" destId="{614CAD84-7A02-486B-8908-03A544A84454}" srcOrd="14" destOrd="0" presId="urn:microsoft.com/office/officeart/2005/8/layout/cycle6"/>
    <dgm:cxn modelId="{DD76FDD7-08F4-4ED5-9A15-81D8B486BF6D}" type="presParOf" srcId="{099C4CA2-940A-40E7-9472-EB04BAC35B7A}" destId="{E3C3FDB8-C0CC-4EAE-A9C1-24A134539D2D}" srcOrd="15" destOrd="0" presId="urn:microsoft.com/office/officeart/2005/8/layout/cycle6"/>
    <dgm:cxn modelId="{25A8549C-EBDA-4479-B6A1-E20ACDCFB4F4}" type="presParOf" srcId="{099C4CA2-940A-40E7-9472-EB04BAC35B7A}" destId="{4CDE4EBB-B1EF-4CFA-935C-46E5F28060F3}" srcOrd="16" destOrd="0" presId="urn:microsoft.com/office/officeart/2005/8/layout/cycle6"/>
    <dgm:cxn modelId="{07A06007-32B4-435F-A7C3-214715FE7587}" type="presParOf" srcId="{099C4CA2-940A-40E7-9472-EB04BAC35B7A}" destId="{9D38FB61-E798-495B-90AD-E0A047BDC05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b="0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b="0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b="0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96A035CF-A8E4-4A58-8DD0-D0158C869D5D}">
      <dgm:prSet phldrT="[Texte]"/>
      <dgm:spPr/>
      <dgm:t>
        <a:bodyPr/>
        <a:lstStyle/>
        <a:p>
          <a:r>
            <a:rPr lang="fr-FR" dirty="0"/>
            <a:t>Influence des pairs</a:t>
          </a:r>
        </a:p>
      </dgm:t>
    </dgm:pt>
    <dgm:pt modelId="{216D9A3A-171E-4962-8BDE-1CC3AA62DF30}" type="parTrans" cxnId="{F76FC69C-6B72-4D25-88CC-12BBE926FD1A}">
      <dgm:prSet/>
      <dgm:spPr/>
      <dgm:t>
        <a:bodyPr/>
        <a:lstStyle/>
        <a:p>
          <a:endParaRPr lang="fr-FR"/>
        </a:p>
      </dgm:t>
    </dgm:pt>
    <dgm:pt modelId="{6664AD0F-F4DF-498F-A100-5BDF2274004E}" type="sibTrans" cxnId="{F76FC69C-6B72-4D25-88CC-12BBE926FD1A}">
      <dgm:prSet/>
      <dgm:spPr/>
      <dgm:t>
        <a:bodyPr/>
        <a:lstStyle/>
        <a:p>
          <a:endParaRPr lang="fr-FR"/>
        </a:p>
      </dgm:t>
    </dgm:pt>
    <dgm:pt modelId="{28F39D43-8DD5-41C2-BAD6-D1BE1B6DAD38}">
      <dgm:prSet phldrT="[Texte]"/>
      <dgm:spPr/>
      <dgm:t>
        <a:bodyPr/>
        <a:lstStyle/>
        <a:p>
          <a:r>
            <a:rPr lang="fr-FR" b="1" dirty="0"/>
            <a:t>Cercle vicieux pauvreté/obésité</a:t>
          </a:r>
        </a:p>
      </dgm:t>
    </dgm:pt>
    <dgm:pt modelId="{0D9C3D41-8928-4193-B132-C480C9CAC069}" type="parTrans" cxnId="{1E703778-99FB-474A-95B1-9DBD47EF1483}">
      <dgm:prSet/>
      <dgm:spPr/>
      <dgm:t>
        <a:bodyPr/>
        <a:lstStyle/>
        <a:p>
          <a:endParaRPr lang="fr-FR"/>
        </a:p>
      </dgm:t>
    </dgm:pt>
    <dgm:pt modelId="{CC1E58E5-578C-42A7-95A2-C42BE984D0A0}" type="sibTrans" cxnId="{1E703778-99FB-474A-95B1-9DBD47EF1483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5ACF49F4-A392-4E2C-90C9-46936B758A0A}" type="pres">
      <dgm:prSet presAssocID="{96A035CF-A8E4-4A58-8DD0-D0158C869D5D}" presName="node" presStyleLbl="node1" presStyleIdx="4" presStyleCnt="6">
        <dgm:presLayoutVars>
          <dgm:bulletEnabled val="1"/>
        </dgm:presLayoutVars>
      </dgm:prSet>
      <dgm:spPr/>
    </dgm:pt>
    <dgm:pt modelId="{A3408246-2C8C-47B2-89A7-3766D0352F53}" type="pres">
      <dgm:prSet presAssocID="{96A035CF-A8E4-4A58-8DD0-D0158C869D5D}" presName="spNode" presStyleCnt="0"/>
      <dgm:spPr/>
    </dgm:pt>
    <dgm:pt modelId="{0A96B366-C133-4DF9-B7D0-C1D093D5B9F4}" type="pres">
      <dgm:prSet presAssocID="{6664AD0F-F4DF-498F-A100-5BDF2274004E}" presName="sibTrans" presStyleLbl="sibTrans1D1" presStyleIdx="4" presStyleCnt="6"/>
      <dgm:spPr/>
    </dgm:pt>
    <dgm:pt modelId="{0C9740DE-2E36-4753-A2D1-121123D01E23}" type="pres">
      <dgm:prSet presAssocID="{28F39D43-8DD5-41C2-BAD6-D1BE1B6DAD38}" presName="node" presStyleLbl="node1" presStyleIdx="5" presStyleCnt="6">
        <dgm:presLayoutVars>
          <dgm:bulletEnabled val="1"/>
        </dgm:presLayoutVars>
      </dgm:prSet>
      <dgm:spPr/>
    </dgm:pt>
    <dgm:pt modelId="{D3F86A4C-463B-4B2D-989A-9B16D162319E}" type="pres">
      <dgm:prSet presAssocID="{28F39D43-8DD5-41C2-BAD6-D1BE1B6DAD38}" presName="spNode" presStyleCnt="0"/>
      <dgm:spPr/>
    </dgm:pt>
    <dgm:pt modelId="{80AA5EA1-56E9-491A-836E-026CE51B7C9C}" type="pres">
      <dgm:prSet presAssocID="{CC1E58E5-578C-42A7-95A2-C42BE984D0A0}" presName="sibTrans" presStyleLbl="sibTrans1D1" presStyleIdx="5" presStyleCnt="6"/>
      <dgm:spPr/>
    </dgm:pt>
  </dgm:ptLst>
  <dgm:cxnLst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5A7D6E0F-CEC8-4D2C-815B-62CE6C7ACC3E}" type="presOf" srcId="{6664AD0F-F4DF-498F-A100-5BDF2274004E}" destId="{0A96B366-C133-4DF9-B7D0-C1D093D5B9F4}" srcOrd="0" destOrd="0" presId="urn:microsoft.com/office/officeart/2005/8/layout/cycle6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E876C31D-6D66-41D6-A119-85EF8F6D4D7A}" type="presOf" srcId="{CC1E58E5-578C-42A7-95A2-C42BE984D0A0}" destId="{80AA5EA1-56E9-491A-836E-026CE51B7C9C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1E703778-99FB-474A-95B1-9DBD47EF1483}" srcId="{2BC20BAA-9074-43C7-AF74-17ECDF803FC0}" destId="{28F39D43-8DD5-41C2-BAD6-D1BE1B6DAD38}" srcOrd="5" destOrd="0" parTransId="{0D9C3D41-8928-4193-B132-C480C9CAC069}" sibTransId="{CC1E58E5-578C-42A7-95A2-C42BE984D0A0}"/>
    <dgm:cxn modelId="{F76FC69C-6B72-4D25-88CC-12BBE926FD1A}" srcId="{2BC20BAA-9074-43C7-AF74-17ECDF803FC0}" destId="{96A035CF-A8E4-4A58-8DD0-D0158C869D5D}" srcOrd="4" destOrd="0" parTransId="{216D9A3A-171E-4962-8BDE-1CC3AA62DF30}" sibTransId="{6664AD0F-F4DF-498F-A100-5BDF2274004E}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33AF84D5-C9F8-4193-9510-83C3127A179F}" type="presOf" srcId="{96A035CF-A8E4-4A58-8DD0-D0158C869D5D}" destId="{5ACF49F4-A392-4E2C-90C9-46936B758A0A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608A42F9-AC35-4734-9C49-4C40A195DF62}" type="presOf" srcId="{28F39D43-8DD5-41C2-BAD6-D1BE1B6DAD38}" destId="{0C9740DE-2E36-4753-A2D1-121123D01E23}" srcOrd="0" destOrd="0" presId="urn:microsoft.com/office/officeart/2005/8/layout/cycle6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3D0D4189-771D-41C6-A4B9-A119EA56BE78}" type="presParOf" srcId="{099C4CA2-940A-40E7-9472-EB04BAC35B7A}" destId="{5ACF49F4-A392-4E2C-90C9-46936B758A0A}" srcOrd="12" destOrd="0" presId="urn:microsoft.com/office/officeart/2005/8/layout/cycle6"/>
    <dgm:cxn modelId="{02365457-1D86-43C7-82CA-B5C440E9D63E}" type="presParOf" srcId="{099C4CA2-940A-40E7-9472-EB04BAC35B7A}" destId="{A3408246-2C8C-47B2-89A7-3766D0352F53}" srcOrd="13" destOrd="0" presId="urn:microsoft.com/office/officeart/2005/8/layout/cycle6"/>
    <dgm:cxn modelId="{0E41AC06-D0D2-48F1-9E3E-E73E62EDAB5C}" type="presParOf" srcId="{099C4CA2-940A-40E7-9472-EB04BAC35B7A}" destId="{0A96B366-C133-4DF9-B7D0-C1D093D5B9F4}" srcOrd="14" destOrd="0" presId="urn:microsoft.com/office/officeart/2005/8/layout/cycle6"/>
    <dgm:cxn modelId="{2865F32F-03C5-41C7-9CFC-75A62F11619A}" type="presParOf" srcId="{099C4CA2-940A-40E7-9472-EB04BAC35B7A}" destId="{0C9740DE-2E36-4753-A2D1-121123D01E23}" srcOrd="15" destOrd="0" presId="urn:microsoft.com/office/officeart/2005/8/layout/cycle6"/>
    <dgm:cxn modelId="{5C703A49-540A-4559-BFD5-61E9ADF36156}" type="presParOf" srcId="{099C4CA2-940A-40E7-9472-EB04BAC35B7A}" destId="{D3F86A4C-463B-4B2D-989A-9B16D162319E}" srcOrd="16" destOrd="0" presId="urn:microsoft.com/office/officeart/2005/8/layout/cycle6"/>
    <dgm:cxn modelId="{85C1D1CA-FD84-4205-B92C-1571CE350003}" type="presParOf" srcId="{099C4CA2-940A-40E7-9472-EB04BAC35B7A}" destId="{80AA5EA1-56E9-491A-836E-026CE51B7C9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4FB2E4B-314D-4A51-B83D-E895C78B2B16}" type="doc">
      <dgm:prSet loTypeId="urn:microsoft.com/office/officeart/2005/8/layout/cycle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B13F256E-2BC1-4117-B184-5745892CEF75}">
      <dgm:prSet phldrT="[Texte]" custT="1"/>
      <dgm:spPr/>
      <dgm:t>
        <a:bodyPr/>
        <a:lstStyle/>
        <a:p>
          <a:r>
            <a:rPr lang="fr-FR" sz="1100" b="1" dirty="0">
              <a:latin typeface="+mn-lt"/>
              <a:cs typeface="Times New Roman" panose="02020603050405020304" pitchFamily="18" charset="0"/>
            </a:rPr>
            <a:t>Obésité</a:t>
          </a:r>
          <a:endParaRPr lang="fr-FR" sz="1100" b="0" dirty="0">
            <a:latin typeface="+mn-lt"/>
            <a:cs typeface="Times New Roman" panose="02020603050405020304" pitchFamily="18" charset="0"/>
          </a:endParaRPr>
        </a:p>
      </dgm:t>
    </dgm:pt>
    <dgm:pt modelId="{DB1C43A4-575F-4CA1-905A-014B51C1F636}" type="parTrans" cxnId="{ADC5F2DE-FDF4-4636-8D12-4701609E2BED}">
      <dgm:prSet/>
      <dgm:spPr/>
      <dgm:t>
        <a:bodyPr/>
        <a:lstStyle/>
        <a:p>
          <a:endParaRPr lang="fr-F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13E000-7F4F-4A42-8740-CE431CC33FDA}" type="sibTrans" cxnId="{ADC5F2DE-FDF4-4636-8D12-4701609E2BED}">
      <dgm:prSet/>
      <dgm:spPr/>
      <dgm:t>
        <a:bodyPr/>
        <a:lstStyle/>
        <a:p>
          <a:endParaRPr lang="fr-F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DB9ABE-30AA-4A2C-8008-2D564AADC3F0}">
      <dgm:prSet phldrT="[Texte]" custT="1"/>
      <dgm:spPr/>
      <dgm:t>
        <a:bodyPr/>
        <a:lstStyle/>
        <a:p>
          <a:r>
            <a:rPr lang="fr-FR" sz="1100" b="1" dirty="0">
              <a:latin typeface="+mn-lt"/>
              <a:cs typeface="Times New Roman" panose="02020603050405020304" pitchFamily="18" charset="0"/>
            </a:rPr>
            <a:t>Pauvreté</a:t>
          </a:r>
        </a:p>
      </dgm:t>
    </dgm:pt>
    <dgm:pt modelId="{F9DD26C2-3E62-484A-AC12-8EAEC5705AAD}" type="parTrans" cxnId="{AA408217-668C-4493-9BEA-8BDDE0545208}">
      <dgm:prSet/>
      <dgm:spPr/>
      <dgm:t>
        <a:bodyPr/>
        <a:lstStyle/>
        <a:p>
          <a:endParaRPr lang="fr-F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C6C989-AA0A-4DFC-AA21-373262094238}" type="sibTrans" cxnId="{AA408217-668C-4493-9BEA-8BDDE0545208}">
      <dgm:prSet/>
      <dgm:spPr/>
      <dgm:t>
        <a:bodyPr/>
        <a:lstStyle/>
        <a:p>
          <a:endParaRPr lang="fr-F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4A2E5-79E7-471C-AB29-3E894F61ADA9}">
      <dgm:prSet phldrT="[Texte]" custT="1"/>
      <dgm:spPr/>
      <dgm:t>
        <a:bodyPr/>
        <a:lstStyle/>
        <a:p>
          <a:r>
            <a:rPr lang="fr-FR" sz="900" dirty="0">
              <a:latin typeface="+mn-lt"/>
              <a:cs typeface="Times New Roman" panose="02020603050405020304" pitchFamily="18" charset="0"/>
            </a:rPr>
            <a:t>Capacités d’ascension socioéconomique</a:t>
          </a:r>
        </a:p>
      </dgm:t>
    </dgm:pt>
    <dgm:pt modelId="{02124412-B530-46C5-BE41-A1FF9CCE9F8F}" type="sibTrans" cxnId="{D46069D7-CA14-43B6-A2FB-6B6EE08795AD}">
      <dgm:prSet/>
      <dgm:spPr/>
      <dgm:t>
        <a:bodyPr/>
        <a:lstStyle/>
        <a:p>
          <a:endParaRPr lang="fr-F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7D0D7-446E-4C96-8B83-E983747B22C5}" type="parTrans" cxnId="{D46069D7-CA14-43B6-A2FB-6B6EE08795AD}">
      <dgm:prSet/>
      <dgm:spPr/>
      <dgm:t>
        <a:bodyPr/>
        <a:lstStyle/>
        <a:p>
          <a:endParaRPr lang="fr-FR" sz="105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14D466-B498-42E6-8296-79B02D420834}">
      <dgm:prSet phldrT="[Texte]" custT="1"/>
      <dgm:spPr/>
      <dgm:t>
        <a:bodyPr/>
        <a:lstStyle/>
        <a:p>
          <a:r>
            <a:rPr lang="fr-FR" sz="900" dirty="0">
              <a:latin typeface="+mn-lt"/>
              <a:cs typeface="Times New Roman" panose="02020603050405020304" pitchFamily="18" charset="0"/>
            </a:rPr>
            <a:t>Mode vie et de consommation</a:t>
          </a:r>
        </a:p>
      </dgm:t>
    </dgm:pt>
    <dgm:pt modelId="{06ACAC8B-4683-42B9-AA0B-54093EC85D65}" type="parTrans" cxnId="{74B06AE7-88B7-4B32-934C-0563C062E71A}">
      <dgm:prSet/>
      <dgm:spPr/>
      <dgm:t>
        <a:bodyPr/>
        <a:lstStyle/>
        <a:p>
          <a:endParaRPr lang="fr-FR" sz="1050"/>
        </a:p>
      </dgm:t>
    </dgm:pt>
    <dgm:pt modelId="{3052B0A3-D2BB-4217-9680-5D56A38CA670}" type="sibTrans" cxnId="{74B06AE7-88B7-4B32-934C-0563C062E71A}">
      <dgm:prSet/>
      <dgm:spPr/>
      <dgm:t>
        <a:bodyPr/>
        <a:lstStyle/>
        <a:p>
          <a:endParaRPr lang="fr-FR" sz="1050"/>
        </a:p>
      </dgm:t>
    </dgm:pt>
    <dgm:pt modelId="{724DF4B2-0B97-41CF-A51C-53DCCE399B85}" type="pres">
      <dgm:prSet presAssocID="{74FB2E4B-314D-4A51-B83D-E895C78B2B16}" presName="cycle" presStyleCnt="0">
        <dgm:presLayoutVars>
          <dgm:dir/>
          <dgm:resizeHandles val="exact"/>
        </dgm:presLayoutVars>
      </dgm:prSet>
      <dgm:spPr/>
    </dgm:pt>
    <dgm:pt modelId="{F77B519E-56BB-4630-A9AC-FAA13B7DA3CB}" type="pres">
      <dgm:prSet presAssocID="{B13F256E-2BC1-4117-B184-5745892CEF75}" presName="dummy" presStyleCnt="0"/>
      <dgm:spPr/>
    </dgm:pt>
    <dgm:pt modelId="{BF19F651-DC49-42C7-9A85-2D3A8088422F}" type="pres">
      <dgm:prSet presAssocID="{B13F256E-2BC1-4117-B184-5745892CEF75}" presName="node" presStyleLbl="revTx" presStyleIdx="0" presStyleCnt="4" custScaleX="100678" custScaleY="37027" custRadScaleRad="86077" custRadScaleInc="15075">
        <dgm:presLayoutVars>
          <dgm:bulletEnabled val="1"/>
        </dgm:presLayoutVars>
      </dgm:prSet>
      <dgm:spPr/>
    </dgm:pt>
    <dgm:pt modelId="{6E3A4EDC-F3AD-4F5B-8137-99E85F2AA323}" type="pres">
      <dgm:prSet presAssocID="{1113E000-7F4F-4A42-8740-CE431CC33FDA}" presName="sibTrans" presStyleLbl="node1" presStyleIdx="0" presStyleCnt="4"/>
      <dgm:spPr/>
    </dgm:pt>
    <dgm:pt modelId="{5B209949-8EF5-4389-98E9-300A7CE490EE}" type="pres">
      <dgm:prSet presAssocID="{91F4A2E5-79E7-471C-AB29-3E894F61ADA9}" presName="dummy" presStyleCnt="0"/>
      <dgm:spPr/>
    </dgm:pt>
    <dgm:pt modelId="{61DEBBC8-B84F-42D5-B153-50CBF1AEBF26}" type="pres">
      <dgm:prSet presAssocID="{91F4A2E5-79E7-471C-AB29-3E894F61ADA9}" presName="node" presStyleLbl="revTx" presStyleIdx="1" presStyleCnt="4" custScaleX="125951" custScaleY="47882" custRadScaleRad="91921" custRadScaleInc="31972">
        <dgm:presLayoutVars>
          <dgm:bulletEnabled val="1"/>
        </dgm:presLayoutVars>
      </dgm:prSet>
      <dgm:spPr/>
    </dgm:pt>
    <dgm:pt modelId="{FB596FBD-B550-40C4-8AC1-29A0653843F0}" type="pres">
      <dgm:prSet presAssocID="{02124412-B530-46C5-BE41-A1FF9CCE9F8F}" presName="sibTrans" presStyleLbl="node1" presStyleIdx="1" presStyleCnt="4"/>
      <dgm:spPr/>
    </dgm:pt>
    <dgm:pt modelId="{5D7AFAEA-E989-4FA3-AAD1-517AAF985A5A}" type="pres">
      <dgm:prSet presAssocID="{D0DB9ABE-30AA-4A2C-8008-2D564AADC3F0}" presName="dummy" presStyleCnt="0"/>
      <dgm:spPr/>
    </dgm:pt>
    <dgm:pt modelId="{84D135B2-D0DA-4A9A-A43D-581E841C01C7}" type="pres">
      <dgm:prSet presAssocID="{D0DB9ABE-30AA-4A2C-8008-2D564AADC3F0}" presName="node" presStyleLbl="revTx" presStyleIdx="2" presStyleCnt="4" custScaleX="111765" custScaleY="27995" custRadScaleRad="107282" custRadScaleInc="75023">
        <dgm:presLayoutVars>
          <dgm:bulletEnabled val="1"/>
        </dgm:presLayoutVars>
      </dgm:prSet>
      <dgm:spPr/>
    </dgm:pt>
    <dgm:pt modelId="{75047D4D-EB78-49B2-A8C1-318F98D16825}" type="pres">
      <dgm:prSet presAssocID="{F8C6C989-AA0A-4DFC-AA21-373262094238}" presName="sibTrans" presStyleLbl="node1" presStyleIdx="2" presStyleCnt="4"/>
      <dgm:spPr/>
    </dgm:pt>
    <dgm:pt modelId="{52B369A9-576C-41E8-89AE-4AF609EE14F5}" type="pres">
      <dgm:prSet presAssocID="{6D14D466-B498-42E6-8296-79B02D420834}" presName="dummy" presStyleCnt="0"/>
      <dgm:spPr/>
    </dgm:pt>
    <dgm:pt modelId="{3061B138-3041-49F0-BB8A-C93782A00A4F}" type="pres">
      <dgm:prSet presAssocID="{6D14D466-B498-42E6-8296-79B02D420834}" presName="node" presStyleLbl="revTx" presStyleIdx="3" presStyleCnt="4" custScaleX="113857" custScaleY="60310" custRadScaleRad="94141" custRadScaleInc="-3890">
        <dgm:presLayoutVars>
          <dgm:bulletEnabled val="1"/>
        </dgm:presLayoutVars>
      </dgm:prSet>
      <dgm:spPr/>
    </dgm:pt>
    <dgm:pt modelId="{4A4CDA71-486E-4E21-B028-BBC5C5A1239A}" type="pres">
      <dgm:prSet presAssocID="{3052B0A3-D2BB-4217-9680-5D56A38CA670}" presName="sibTrans" presStyleLbl="node1" presStyleIdx="3" presStyleCnt="4"/>
      <dgm:spPr/>
    </dgm:pt>
  </dgm:ptLst>
  <dgm:cxnLst>
    <dgm:cxn modelId="{AA408217-668C-4493-9BEA-8BDDE0545208}" srcId="{74FB2E4B-314D-4A51-B83D-E895C78B2B16}" destId="{D0DB9ABE-30AA-4A2C-8008-2D564AADC3F0}" srcOrd="2" destOrd="0" parTransId="{F9DD26C2-3E62-484A-AC12-8EAEC5705AAD}" sibTransId="{F8C6C989-AA0A-4DFC-AA21-373262094238}"/>
    <dgm:cxn modelId="{17745331-78F3-401F-8218-5B9E4E964C38}" type="presOf" srcId="{91F4A2E5-79E7-471C-AB29-3E894F61ADA9}" destId="{61DEBBC8-B84F-42D5-B153-50CBF1AEBF26}" srcOrd="0" destOrd="0" presId="urn:microsoft.com/office/officeart/2005/8/layout/cycle1"/>
    <dgm:cxn modelId="{74ACA673-E48E-4295-9087-48E892B4E124}" type="presOf" srcId="{F8C6C989-AA0A-4DFC-AA21-373262094238}" destId="{75047D4D-EB78-49B2-A8C1-318F98D16825}" srcOrd="0" destOrd="0" presId="urn:microsoft.com/office/officeart/2005/8/layout/cycle1"/>
    <dgm:cxn modelId="{1966A554-5653-4F43-9711-D1A372EBF622}" type="presOf" srcId="{6D14D466-B498-42E6-8296-79B02D420834}" destId="{3061B138-3041-49F0-BB8A-C93782A00A4F}" srcOrd="0" destOrd="0" presId="urn:microsoft.com/office/officeart/2005/8/layout/cycle1"/>
    <dgm:cxn modelId="{2B0F157A-B0D2-4DD4-91AA-DB0EE56C92DB}" type="presOf" srcId="{1113E000-7F4F-4A42-8740-CE431CC33FDA}" destId="{6E3A4EDC-F3AD-4F5B-8137-99E85F2AA323}" srcOrd="0" destOrd="0" presId="urn:microsoft.com/office/officeart/2005/8/layout/cycle1"/>
    <dgm:cxn modelId="{E224A686-1081-46D6-841F-A82CECA3D739}" type="presOf" srcId="{02124412-B530-46C5-BE41-A1FF9CCE9F8F}" destId="{FB596FBD-B550-40C4-8AC1-29A0653843F0}" srcOrd="0" destOrd="0" presId="urn:microsoft.com/office/officeart/2005/8/layout/cycle1"/>
    <dgm:cxn modelId="{F0A015BF-1D2D-4CEA-A73B-BD2A15271044}" type="presOf" srcId="{74FB2E4B-314D-4A51-B83D-E895C78B2B16}" destId="{724DF4B2-0B97-41CF-A51C-53DCCE399B85}" srcOrd="0" destOrd="0" presId="urn:microsoft.com/office/officeart/2005/8/layout/cycle1"/>
    <dgm:cxn modelId="{D46069D7-CA14-43B6-A2FB-6B6EE08795AD}" srcId="{74FB2E4B-314D-4A51-B83D-E895C78B2B16}" destId="{91F4A2E5-79E7-471C-AB29-3E894F61ADA9}" srcOrd="1" destOrd="0" parTransId="{0EE7D0D7-446E-4C96-8B83-E983747B22C5}" sibTransId="{02124412-B530-46C5-BE41-A1FF9CCE9F8F}"/>
    <dgm:cxn modelId="{ADC5F2DE-FDF4-4636-8D12-4701609E2BED}" srcId="{74FB2E4B-314D-4A51-B83D-E895C78B2B16}" destId="{B13F256E-2BC1-4117-B184-5745892CEF75}" srcOrd="0" destOrd="0" parTransId="{DB1C43A4-575F-4CA1-905A-014B51C1F636}" sibTransId="{1113E000-7F4F-4A42-8740-CE431CC33FDA}"/>
    <dgm:cxn modelId="{74B06AE7-88B7-4B32-934C-0563C062E71A}" srcId="{74FB2E4B-314D-4A51-B83D-E895C78B2B16}" destId="{6D14D466-B498-42E6-8296-79B02D420834}" srcOrd="3" destOrd="0" parTransId="{06ACAC8B-4683-42B9-AA0B-54093EC85D65}" sibTransId="{3052B0A3-D2BB-4217-9680-5D56A38CA670}"/>
    <dgm:cxn modelId="{62667FEB-5308-4539-B1EC-DF0F1D80D0C6}" type="presOf" srcId="{B13F256E-2BC1-4117-B184-5745892CEF75}" destId="{BF19F651-DC49-42C7-9A85-2D3A8088422F}" srcOrd="0" destOrd="0" presId="urn:microsoft.com/office/officeart/2005/8/layout/cycle1"/>
    <dgm:cxn modelId="{D0478AF3-F73F-49D6-BDB1-B0B67B979112}" type="presOf" srcId="{D0DB9ABE-30AA-4A2C-8008-2D564AADC3F0}" destId="{84D135B2-D0DA-4A9A-A43D-581E841C01C7}" srcOrd="0" destOrd="0" presId="urn:microsoft.com/office/officeart/2005/8/layout/cycle1"/>
    <dgm:cxn modelId="{B149BEFC-1B09-4F9C-98A9-63729B47E1ED}" type="presOf" srcId="{3052B0A3-D2BB-4217-9680-5D56A38CA670}" destId="{4A4CDA71-486E-4E21-B028-BBC5C5A1239A}" srcOrd="0" destOrd="0" presId="urn:microsoft.com/office/officeart/2005/8/layout/cycle1"/>
    <dgm:cxn modelId="{CFFDBEBB-DB9F-40B6-B8C0-02A109CF60DA}" type="presParOf" srcId="{724DF4B2-0B97-41CF-A51C-53DCCE399B85}" destId="{F77B519E-56BB-4630-A9AC-FAA13B7DA3CB}" srcOrd="0" destOrd="0" presId="urn:microsoft.com/office/officeart/2005/8/layout/cycle1"/>
    <dgm:cxn modelId="{22C20A10-4F22-4CB1-A1C2-0F3A9C1248C4}" type="presParOf" srcId="{724DF4B2-0B97-41CF-A51C-53DCCE399B85}" destId="{BF19F651-DC49-42C7-9A85-2D3A8088422F}" srcOrd="1" destOrd="0" presId="urn:microsoft.com/office/officeart/2005/8/layout/cycle1"/>
    <dgm:cxn modelId="{5C9B5285-4F15-4AB2-8A15-55B66254EB10}" type="presParOf" srcId="{724DF4B2-0B97-41CF-A51C-53DCCE399B85}" destId="{6E3A4EDC-F3AD-4F5B-8137-99E85F2AA323}" srcOrd="2" destOrd="0" presId="urn:microsoft.com/office/officeart/2005/8/layout/cycle1"/>
    <dgm:cxn modelId="{5FC8E972-2D2C-41D8-ACE9-A2F1C2C5FEC5}" type="presParOf" srcId="{724DF4B2-0B97-41CF-A51C-53DCCE399B85}" destId="{5B209949-8EF5-4389-98E9-300A7CE490EE}" srcOrd="3" destOrd="0" presId="urn:microsoft.com/office/officeart/2005/8/layout/cycle1"/>
    <dgm:cxn modelId="{44953CCD-2F63-4749-A63C-DC788E5B79E6}" type="presParOf" srcId="{724DF4B2-0B97-41CF-A51C-53DCCE399B85}" destId="{61DEBBC8-B84F-42D5-B153-50CBF1AEBF26}" srcOrd="4" destOrd="0" presId="urn:microsoft.com/office/officeart/2005/8/layout/cycle1"/>
    <dgm:cxn modelId="{6D139349-B082-448D-A3E6-9884FED0CE18}" type="presParOf" srcId="{724DF4B2-0B97-41CF-A51C-53DCCE399B85}" destId="{FB596FBD-B550-40C4-8AC1-29A0653843F0}" srcOrd="5" destOrd="0" presId="urn:microsoft.com/office/officeart/2005/8/layout/cycle1"/>
    <dgm:cxn modelId="{BE48152B-73B2-4D4E-9905-3B970BC6A56E}" type="presParOf" srcId="{724DF4B2-0B97-41CF-A51C-53DCCE399B85}" destId="{5D7AFAEA-E989-4FA3-AAD1-517AAF985A5A}" srcOrd="6" destOrd="0" presId="urn:microsoft.com/office/officeart/2005/8/layout/cycle1"/>
    <dgm:cxn modelId="{65AF2DEC-0CB0-432D-B34F-F5914C2697FA}" type="presParOf" srcId="{724DF4B2-0B97-41CF-A51C-53DCCE399B85}" destId="{84D135B2-D0DA-4A9A-A43D-581E841C01C7}" srcOrd="7" destOrd="0" presId="urn:microsoft.com/office/officeart/2005/8/layout/cycle1"/>
    <dgm:cxn modelId="{A7114F01-9952-429B-88EA-AD80B2AACAEF}" type="presParOf" srcId="{724DF4B2-0B97-41CF-A51C-53DCCE399B85}" destId="{75047D4D-EB78-49B2-A8C1-318F98D16825}" srcOrd="8" destOrd="0" presId="urn:microsoft.com/office/officeart/2005/8/layout/cycle1"/>
    <dgm:cxn modelId="{F22D7795-CE4D-4DC8-AFD9-A0D7E4AC88BA}" type="presParOf" srcId="{724DF4B2-0B97-41CF-A51C-53DCCE399B85}" destId="{52B369A9-576C-41E8-89AE-4AF609EE14F5}" srcOrd="9" destOrd="0" presId="urn:microsoft.com/office/officeart/2005/8/layout/cycle1"/>
    <dgm:cxn modelId="{B040D37E-7CC3-4005-8FE4-594F902C21CE}" type="presParOf" srcId="{724DF4B2-0B97-41CF-A51C-53DCCE399B85}" destId="{3061B138-3041-49F0-BB8A-C93782A00A4F}" srcOrd="10" destOrd="0" presId="urn:microsoft.com/office/officeart/2005/8/layout/cycle1"/>
    <dgm:cxn modelId="{9594D469-A091-49A2-B14C-9C1A9AE33A76}" type="presParOf" srcId="{724DF4B2-0B97-41CF-A51C-53DCCE399B85}" destId="{4A4CDA71-486E-4E21-B028-BBC5C5A1239A}" srcOrd="11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Urbanisme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dirty="0"/>
            <a:t>Pollution et dérèglement climatique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dirty="0"/>
            <a:t>Services publics de base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dirty="0"/>
            <a:t>Accès à une alimentation saine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461BAE04-FD4A-411E-89BB-D31B453F5543}">
      <dgm:prSet/>
      <dgm:spPr/>
      <dgm:t>
        <a:bodyPr/>
        <a:lstStyle/>
        <a:p>
          <a:r>
            <a:rPr lang="fr-FR" dirty="0"/>
            <a:t>Marketing alimentaire</a:t>
          </a:r>
        </a:p>
      </dgm:t>
    </dgm:pt>
    <dgm:pt modelId="{2E2F9938-B1AB-4E9C-8CF4-932472145781}" type="parTrans" cxnId="{373D217C-1DDE-42A9-8DD6-095100FA9CAE}">
      <dgm:prSet/>
      <dgm:spPr/>
      <dgm:t>
        <a:bodyPr/>
        <a:lstStyle/>
        <a:p>
          <a:endParaRPr lang="fr-FR"/>
        </a:p>
      </dgm:t>
    </dgm:pt>
    <dgm:pt modelId="{D8489535-5FCC-4573-8EE0-DA253A071156}" type="sibTrans" cxnId="{373D217C-1DDE-42A9-8DD6-095100FA9CAE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5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5"/>
      <dgm:spPr/>
    </dgm:pt>
    <dgm:pt modelId="{AB9A43A3-95DB-4B72-8C90-7A245149814A}" type="pres">
      <dgm:prSet presAssocID="{DB5492D2-D553-4CE3-8DF2-11DF99D2B992}" presName="node" presStyleLbl="node1" presStyleIdx="1" presStyleCnt="5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5"/>
      <dgm:spPr/>
    </dgm:pt>
    <dgm:pt modelId="{F29DDF66-374D-4A4A-AF5B-80DE6707556E}" type="pres">
      <dgm:prSet presAssocID="{3CE84039-7B39-4759-898F-CBFCFBCFC646}" presName="node" presStyleLbl="node1" presStyleIdx="2" presStyleCnt="5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5"/>
      <dgm:spPr/>
    </dgm:pt>
    <dgm:pt modelId="{19D2B8EF-7DE0-4173-A695-B98A727F79BE}" type="pres">
      <dgm:prSet presAssocID="{74A517AB-2EBC-4904-8646-C22A2B7087D5}" presName="node" presStyleLbl="node1" presStyleIdx="3" presStyleCnt="5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5"/>
      <dgm:spPr/>
    </dgm:pt>
    <dgm:pt modelId="{5C0CC2FC-EBA0-4C63-98E1-4AA69ED8447C}" type="pres">
      <dgm:prSet presAssocID="{461BAE04-FD4A-411E-89BB-D31B453F5543}" presName="node" presStyleLbl="node1" presStyleIdx="4" presStyleCnt="5">
        <dgm:presLayoutVars>
          <dgm:bulletEnabled val="1"/>
        </dgm:presLayoutVars>
      </dgm:prSet>
      <dgm:spPr/>
    </dgm:pt>
    <dgm:pt modelId="{A0E883D8-C4E6-4CEB-B644-B21CEA46D111}" type="pres">
      <dgm:prSet presAssocID="{461BAE04-FD4A-411E-89BB-D31B453F5543}" presName="spNode" presStyleCnt="0"/>
      <dgm:spPr/>
    </dgm:pt>
    <dgm:pt modelId="{94E54915-61E5-4C09-BF5B-011470B34E7E}" type="pres">
      <dgm:prSet presAssocID="{D8489535-5FCC-4573-8EE0-DA253A071156}" presName="sibTrans" presStyleLbl="sibTrans1D1" presStyleIdx="4" presStyleCnt="5"/>
      <dgm:spPr/>
    </dgm:pt>
  </dgm:ptLst>
  <dgm:cxnLst>
    <dgm:cxn modelId="{FA8F6219-A7F4-4840-ADFC-A941A04A5607}" type="presOf" srcId="{DB5492D2-D553-4CE3-8DF2-11DF99D2B992}" destId="{AB9A43A3-95DB-4B72-8C90-7A245149814A}" srcOrd="0" destOrd="0" presId="urn:microsoft.com/office/officeart/2005/8/layout/cycle6"/>
    <dgm:cxn modelId="{A2F1CE1A-CEC1-4E48-98F4-106B3F59F50D}" type="presOf" srcId="{3CE84039-7B39-4759-898F-CBFCFBCFC646}" destId="{F29DDF66-374D-4A4A-AF5B-80DE6707556E}" srcOrd="0" destOrd="0" presId="urn:microsoft.com/office/officeart/2005/8/layout/cycle6"/>
    <dgm:cxn modelId="{DF3ACF1B-7CAB-4FF6-8415-EF8EBB821A24}" type="presOf" srcId="{4F3FAD2C-D8BA-4325-B1DB-95F307713EFB}" destId="{A1BC9CA2-F631-4E69-B9F8-52DE4E8CCD3D}" srcOrd="0" destOrd="0" presId="urn:microsoft.com/office/officeart/2005/8/layout/cycle6"/>
    <dgm:cxn modelId="{6733E42A-FDDB-46E1-B602-C71CE0DF8915}" type="presOf" srcId="{3040C43C-A9E6-4393-8F80-31A72DD5E0BC}" destId="{2CDF893F-791A-419A-89EF-E22BE63D77C1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E4E52234-F539-4F65-B3F9-D62F7CC53946}" type="presOf" srcId="{B4384E4F-1AF8-4153-814F-A8782CAFEC41}" destId="{F3D5E694-42EA-46BA-944A-30C2056E7C0B}" srcOrd="0" destOrd="0" presId="urn:microsoft.com/office/officeart/2005/8/layout/cycle6"/>
    <dgm:cxn modelId="{79988434-CBD0-4288-A878-83596A4BFBC9}" type="presOf" srcId="{2BC20BAA-9074-43C7-AF74-17ECDF803FC0}" destId="{099C4CA2-940A-40E7-9472-EB04BAC35B7A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0D05FE6F-8145-49D1-944D-D6B85D1DEF7E}" type="presOf" srcId="{461BAE04-FD4A-411E-89BB-D31B453F5543}" destId="{5C0CC2FC-EBA0-4C63-98E1-4AA69ED8447C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373D217C-1DDE-42A9-8DD6-095100FA9CAE}" srcId="{2BC20BAA-9074-43C7-AF74-17ECDF803FC0}" destId="{461BAE04-FD4A-411E-89BB-D31B453F5543}" srcOrd="4" destOrd="0" parTransId="{2E2F9938-B1AB-4E9C-8CF4-932472145781}" sibTransId="{D8489535-5FCC-4573-8EE0-DA253A071156}"/>
    <dgm:cxn modelId="{1B8B1B80-57AB-4C47-B588-ACBCFAA09820}" type="presOf" srcId="{74A517AB-2EBC-4904-8646-C22A2B7087D5}" destId="{19D2B8EF-7DE0-4173-A695-B98A727F79BE}" srcOrd="0" destOrd="0" presId="urn:microsoft.com/office/officeart/2005/8/layout/cycle6"/>
    <dgm:cxn modelId="{77C49CC7-AA9A-44E8-8AED-A720FE40EFC0}" type="presOf" srcId="{D8489535-5FCC-4573-8EE0-DA253A071156}" destId="{94E54915-61E5-4C09-BF5B-011470B34E7E}" srcOrd="0" destOrd="0" presId="urn:microsoft.com/office/officeart/2005/8/layout/cycle6"/>
    <dgm:cxn modelId="{594B5EE3-03E2-4A6E-9386-01E74D61433A}" type="presOf" srcId="{C6163422-DCD1-41DD-B931-A4EF7F47E62A}" destId="{B9A8A3F9-003F-4337-A485-ED02CF5F241B}" srcOrd="0" destOrd="0" presId="urn:microsoft.com/office/officeart/2005/8/layout/cycle6"/>
    <dgm:cxn modelId="{602353FA-CC9D-466F-9B1A-4313DB92CBD1}" type="presOf" srcId="{7A4F49B8-0524-4CDF-8B00-569DADBB2E85}" destId="{0CBFC3B0-8917-4DD4-AFE1-E2D375BEBC83}" srcOrd="0" destOrd="0" presId="urn:microsoft.com/office/officeart/2005/8/layout/cycle6"/>
    <dgm:cxn modelId="{C5E5F763-FF8C-4E57-B646-F789118EA406}" type="presParOf" srcId="{099C4CA2-940A-40E7-9472-EB04BAC35B7A}" destId="{0CBFC3B0-8917-4DD4-AFE1-E2D375BEBC83}" srcOrd="0" destOrd="0" presId="urn:microsoft.com/office/officeart/2005/8/layout/cycle6"/>
    <dgm:cxn modelId="{34646A96-829F-4EEC-AAB1-EFF0A3416978}" type="presParOf" srcId="{099C4CA2-940A-40E7-9472-EB04BAC35B7A}" destId="{21D55FBD-6BAF-4907-849F-B609B0D27A80}" srcOrd="1" destOrd="0" presId="urn:microsoft.com/office/officeart/2005/8/layout/cycle6"/>
    <dgm:cxn modelId="{0DFFDE75-5560-4ED6-B5E7-0A1C66DF08D9}" type="presParOf" srcId="{099C4CA2-940A-40E7-9472-EB04BAC35B7A}" destId="{A1BC9CA2-F631-4E69-B9F8-52DE4E8CCD3D}" srcOrd="2" destOrd="0" presId="urn:microsoft.com/office/officeart/2005/8/layout/cycle6"/>
    <dgm:cxn modelId="{0F0EF7C7-F913-4041-A53E-63959DBACCD8}" type="presParOf" srcId="{099C4CA2-940A-40E7-9472-EB04BAC35B7A}" destId="{AB9A43A3-95DB-4B72-8C90-7A245149814A}" srcOrd="3" destOrd="0" presId="urn:microsoft.com/office/officeart/2005/8/layout/cycle6"/>
    <dgm:cxn modelId="{52ED2C2B-F5F2-4F02-AD0D-8BB5882B02ED}" type="presParOf" srcId="{099C4CA2-940A-40E7-9472-EB04BAC35B7A}" destId="{6154EF64-51BC-49A9-98DE-3476DDB61178}" srcOrd="4" destOrd="0" presId="urn:microsoft.com/office/officeart/2005/8/layout/cycle6"/>
    <dgm:cxn modelId="{7F7EFAD3-F83C-4746-966A-2734FD42EC67}" type="presParOf" srcId="{099C4CA2-940A-40E7-9472-EB04BAC35B7A}" destId="{B9A8A3F9-003F-4337-A485-ED02CF5F241B}" srcOrd="5" destOrd="0" presId="urn:microsoft.com/office/officeart/2005/8/layout/cycle6"/>
    <dgm:cxn modelId="{E496F7FE-5082-4E0B-9637-F5C997715092}" type="presParOf" srcId="{099C4CA2-940A-40E7-9472-EB04BAC35B7A}" destId="{F29DDF66-374D-4A4A-AF5B-80DE6707556E}" srcOrd="6" destOrd="0" presId="urn:microsoft.com/office/officeart/2005/8/layout/cycle6"/>
    <dgm:cxn modelId="{06526006-7616-4AD6-81DA-D740A84107A8}" type="presParOf" srcId="{099C4CA2-940A-40E7-9472-EB04BAC35B7A}" destId="{EAA40875-BD4A-42F3-BDDD-0364AF005C42}" srcOrd="7" destOrd="0" presId="urn:microsoft.com/office/officeart/2005/8/layout/cycle6"/>
    <dgm:cxn modelId="{9764FFD2-5384-4D7C-BB93-A3E94EB1E6A5}" type="presParOf" srcId="{099C4CA2-940A-40E7-9472-EB04BAC35B7A}" destId="{F3D5E694-42EA-46BA-944A-30C2056E7C0B}" srcOrd="8" destOrd="0" presId="urn:microsoft.com/office/officeart/2005/8/layout/cycle6"/>
    <dgm:cxn modelId="{D2F839F6-3830-49F6-8E94-BFF7E75D999A}" type="presParOf" srcId="{099C4CA2-940A-40E7-9472-EB04BAC35B7A}" destId="{19D2B8EF-7DE0-4173-A695-B98A727F79BE}" srcOrd="9" destOrd="0" presId="urn:microsoft.com/office/officeart/2005/8/layout/cycle6"/>
    <dgm:cxn modelId="{C3A5F112-56BC-4B66-B751-33970F3E421E}" type="presParOf" srcId="{099C4CA2-940A-40E7-9472-EB04BAC35B7A}" destId="{F8FF71F5-8CA4-44CB-8DD6-22E11B45A13C}" srcOrd="10" destOrd="0" presId="urn:microsoft.com/office/officeart/2005/8/layout/cycle6"/>
    <dgm:cxn modelId="{8CB92C8A-AE20-4C9E-B80F-9BDE842022DC}" type="presParOf" srcId="{099C4CA2-940A-40E7-9472-EB04BAC35B7A}" destId="{2CDF893F-791A-419A-89EF-E22BE63D77C1}" srcOrd="11" destOrd="0" presId="urn:microsoft.com/office/officeart/2005/8/layout/cycle6"/>
    <dgm:cxn modelId="{6F997E21-7DB2-40D0-9C9E-43B20FEC4615}" type="presParOf" srcId="{099C4CA2-940A-40E7-9472-EB04BAC35B7A}" destId="{5C0CC2FC-EBA0-4C63-98E1-4AA69ED8447C}" srcOrd="12" destOrd="0" presId="urn:microsoft.com/office/officeart/2005/8/layout/cycle6"/>
    <dgm:cxn modelId="{F151809B-A177-462C-B5BB-DBE4F07A19B3}" type="presParOf" srcId="{099C4CA2-940A-40E7-9472-EB04BAC35B7A}" destId="{A0E883D8-C4E6-4CEB-B644-B21CEA46D111}" srcOrd="13" destOrd="0" presId="urn:microsoft.com/office/officeart/2005/8/layout/cycle6"/>
    <dgm:cxn modelId="{A2EA4365-6EA4-4EAC-9BF3-3C3051398793}" type="presParOf" srcId="{099C4CA2-940A-40E7-9472-EB04BAC35B7A}" destId="{94E54915-61E5-4C09-BF5B-011470B34E7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7FCD2B-6CCD-493C-9CC8-F0ADDC655DC1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40354791-B60D-4FC2-8DFD-8BFB072B6970}">
      <dgm:prSet phldrT="[Texte]"/>
      <dgm:spPr/>
      <dgm:t>
        <a:bodyPr/>
        <a:lstStyle/>
        <a:p>
          <a:r>
            <a:rPr lang="fr-FR" dirty="0"/>
            <a:t>Maladies infectieuses</a:t>
          </a:r>
        </a:p>
      </dgm:t>
    </dgm:pt>
    <dgm:pt modelId="{89F9ECD0-FBA5-43FC-BECD-FE2172805DDD}" type="parTrans" cxnId="{BDD5F03C-AF09-4D5D-856C-682BA0782E6E}">
      <dgm:prSet/>
      <dgm:spPr/>
      <dgm:t>
        <a:bodyPr/>
        <a:lstStyle/>
        <a:p>
          <a:endParaRPr lang="fr-FR"/>
        </a:p>
      </dgm:t>
    </dgm:pt>
    <dgm:pt modelId="{FC1C39A9-4B4B-4035-935C-ACD5A62EBF21}" type="sibTrans" cxnId="{BDD5F03C-AF09-4D5D-856C-682BA0782E6E}">
      <dgm:prSet/>
      <dgm:spPr/>
      <dgm:t>
        <a:bodyPr/>
        <a:lstStyle/>
        <a:p>
          <a:endParaRPr lang="fr-FR"/>
        </a:p>
      </dgm:t>
    </dgm:pt>
    <dgm:pt modelId="{C0A7FBA0-0D27-4C4B-8E39-4D6C1FE50A24}">
      <dgm:prSet phldrT="[Texte]"/>
      <dgm:spPr/>
      <dgm:t>
        <a:bodyPr/>
        <a:lstStyle/>
        <a:p>
          <a:r>
            <a:rPr lang="fr-FR" dirty="0"/>
            <a:t>Maladies chroniques</a:t>
          </a:r>
        </a:p>
      </dgm:t>
    </dgm:pt>
    <dgm:pt modelId="{06D18476-0AC7-4438-A866-AFB74FBD24CF}" type="parTrans" cxnId="{1DC6AD54-A72C-40A8-A5F5-2305A60360E2}">
      <dgm:prSet/>
      <dgm:spPr/>
      <dgm:t>
        <a:bodyPr/>
        <a:lstStyle/>
        <a:p>
          <a:endParaRPr lang="fr-FR"/>
        </a:p>
      </dgm:t>
    </dgm:pt>
    <dgm:pt modelId="{3C6B1E59-0B83-43FD-A16D-39A304A328D2}" type="sibTrans" cxnId="{1DC6AD54-A72C-40A8-A5F5-2305A60360E2}">
      <dgm:prSet/>
      <dgm:spPr/>
      <dgm:t>
        <a:bodyPr/>
        <a:lstStyle/>
        <a:p>
          <a:endParaRPr lang="fr-FR"/>
        </a:p>
      </dgm:t>
    </dgm:pt>
    <dgm:pt modelId="{BE3E0DB8-9C0C-484A-9A75-AECFA19F6E84}">
      <dgm:prSet phldrT="[Texte]"/>
      <dgm:spPr/>
      <dgm:t>
        <a:bodyPr/>
        <a:lstStyle/>
        <a:p>
          <a:r>
            <a:rPr lang="fr-FR" dirty="0"/>
            <a:t>Double peine</a:t>
          </a:r>
        </a:p>
      </dgm:t>
    </dgm:pt>
    <dgm:pt modelId="{C20D85E3-F1D0-4369-861F-24CDA4440BBD}" type="parTrans" cxnId="{58CF8E17-F470-4F4D-9F8E-9AACE30C3646}">
      <dgm:prSet/>
      <dgm:spPr/>
      <dgm:t>
        <a:bodyPr/>
        <a:lstStyle/>
        <a:p>
          <a:endParaRPr lang="fr-FR"/>
        </a:p>
      </dgm:t>
    </dgm:pt>
    <dgm:pt modelId="{2E2BDC2B-9FCF-4A57-BCDC-F681908C895C}" type="sibTrans" cxnId="{58CF8E17-F470-4F4D-9F8E-9AACE30C3646}">
      <dgm:prSet/>
      <dgm:spPr/>
      <dgm:t>
        <a:bodyPr/>
        <a:lstStyle/>
        <a:p>
          <a:endParaRPr lang="fr-FR"/>
        </a:p>
      </dgm:t>
    </dgm:pt>
    <dgm:pt modelId="{B10795C5-A30C-4FED-90EE-EB28EC0E489C}" type="pres">
      <dgm:prSet presAssocID="{CA7FCD2B-6CCD-493C-9CC8-F0ADDC655DC1}" presName="Name0" presStyleCnt="0">
        <dgm:presLayoutVars>
          <dgm:dir/>
          <dgm:animLvl val="lvl"/>
          <dgm:resizeHandles val="exact"/>
        </dgm:presLayoutVars>
      </dgm:prSet>
      <dgm:spPr/>
    </dgm:pt>
    <dgm:pt modelId="{B85DB3AE-8F32-470A-B2DD-FFC3C4313988}" type="pres">
      <dgm:prSet presAssocID="{40354791-B60D-4FC2-8DFD-8BFB072B6970}" presName="parTxOnly" presStyleLbl="node1" presStyleIdx="0" presStyleCnt="3" custLinFactNeighborY="0">
        <dgm:presLayoutVars>
          <dgm:chMax val="0"/>
          <dgm:chPref val="0"/>
          <dgm:bulletEnabled val="1"/>
        </dgm:presLayoutVars>
      </dgm:prSet>
      <dgm:spPr/>
    </dgm:pt>
    <dgm:pt modelId="{B6DB933B-2857-448E-BA3A-5C683478A214}" type="pres">
      <dgm:prSet presAssocID="{FC1C39A9-4B4B-4035-935C-ACD5A62EBF21}" presName="parTxOnlySpace" presStyleCnt="0"/>
      <dgm:spPr/>
    </dgm:pt>
    <dgm:pt modelId="{4B201A31-9341-4B09-9A1B-9094A267F073}" type="pres">
      <dgm:prSet presAssocID="{C0A7FBA0-0D27-4C4B-8E39-4D6C1FE50A2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0662A4-0D57-41B7-BE6F-6287D19652E4}" type="pres">
      <dgm:prSet presAssocID="{3C6B1E59-0B83-43FD-A16D-39A304A328D2}" presName="parTxOnlySpace" presStyleCnt="0"/>
      <dgm:spPr/>
    </dgm:pt>
    <dgm:pt modelId="{03DA9EA8-DAA7-48D3-9A94-F83DEF993BCB}" type="pres">
      <dgm:prSet presAssocID="{BE3E0DB8-9C0C-484A-9A75-AECFA19F6E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CF8E17-F470-4F4D-9F8E-9AACE30C3646}" srcId="{CA7FCD2B-6CCD-493C-9CC8-F0ADDC655DC1}" destId="{BE3E0DB8-9C0C-484A-9A75-AECFA19F6E84}" srcOrd="2" destOrd="0" parTransId="{C20D85E3-F1D0-4369-861F-24CDA4440BBD}" sibTransId="{2E2BDC2B-9FCF-4A57-BCDC-F681908C895C}"/>
    <dgm:cxn modelId="{35300C19-B5AE-458D-9BAB-C40AF6B97B6B}" type="presOf" srcId="{BE3E0DB8-9C0C-484A-9A75-AECFA19F6E84}" destId="{03DA9EA8-DAA7-48D3-9A94-F83DEF993BCB}" srcOrd="0" destOrd="0" presId="urn:microsoft.com/office/officeart/2005/8/layout/chevron1"/>
    <dgm:cxn modelId="{15090A27-94A3-4C23-B77E-17AD5F183BF4}" type="presOf" srcId="{40354791-B60D-4FC2-8DFD-8BFB072B6970}" destId="{B85DB3AE-8F32-470A-B2DD-FFC3C4313988}" srcOrd="0" destOrd="0" presId="urn:microsoft.com/office/officeart/2005/8/layout/chevron1"/>
    <dgm:cxn modelId="{BDD5F03C-AF09-4D5D-856C-682BA0782E6E}" srcId="{CA7FCD2B-6CCD-493C-9CC8-F0ADDC655DC1}" destId="{40354791-B60D-4FC2-8DFD-8BFB072B6970}" srcOrd="0" destOrd="0" parTransId="{89F9ECD0-FBA5-43FC-BECD-FE2172805DDD}" sibTransId="{FC1C39A9-4B4B-4035-935C-ACD5A62EBF21}"/>
    <dgm:cxn modelId="{848F055E-6FAC-4C12-8933-1C7DC7E103DB}" type="presOf" srcId="{CA7FCD2B-6CCD-493C-9CC8-F0ADDC655DC1}" destId="{B10795C5-A30C-4FED-90EE-EB28EC0E489C}" srcOrd="0" destOrd="0" presId="urn:microsoft.com/office/officeart/2005/8/layout/chevron1"/>
    <dgm:cxn modelId="{1DC6AD54-A72C-40A8-A5F5-2305A60360E2}" srcId="{CA7FCD2B-6CCD-493C-9CC8-F0ADDC655DC1}" destId="{C0A7FBA0-0D27-4C4B-8E39-4D6C1FE50A24}" srcOrd="1" destOrd="0" parTransId="{06D18476-0AC7-4438-A866-AFB74FBD24CF}" sibTransId="{3C6B1E59-0B83-43FD-A16D-39A304A328D2}"/>
    <dgm:cxn modelId="{32B24BBF-5D43-4100-86B5-14DB0EE3E04F}" type="presOf" srcId="{C0A7FBA0-0D27-4C4B-8E39-4D6C1FE50A24}" destId="{4B201A31-9341-4B09-9A1B-9094A267F073}" srcOrd="0" destOrd="0" presId="urn:microsoft.com/office/officeart/2005/8/layout/chevron1"/>
    <dgm:cxn modelId="{BE562842-B597-4046-A9E9-1E26D9059D14}" type="presParOf" srcId="{B10795C5-A30C-4FED-90EE-EB28EC0E489C}" destId="{B85DB3AE-8F32-470A-B2DD-FFC3C4313988}" srcOrd="0" destOrd="0" presId="urn:microsoft.com/office/officeart/2005/8/layout/chevron1"/>
    <dgm:cxn modelId="{6DBA4195-27A1-43E0-847A-D638F9D441C1}" type="presParOf" srcId="{B10795C5-A30C-4FED-90EE-EB28EC0E489C}" destId="{B6DB933B-2857-448E-BA3A-5C683478A214}" srcOrd="1" destOrd="0" presId="urn:microsoft.com/office/officeart/2005/8/layout/chevron1"/>
    <dgm:cxn modelId="{3E1643E0-C2CC-40CF-AA2F-42F194353CDA}" type="presParOf" srcId="{B10795C5-A30C-4FED-90EE-EB28EC0E489C}" destId="{4B201A31-9341-4B09-9A1B-9094A267F073}" srcOrd="2" destOrd="0" presId="urn:microsoft.com/office/officeart/2005/8/layout/chevron1"/>
    <dgm:cxn modelId="{B41481C5-BE56-401B-95F4-595E3899C712}" type="presParOf" srcId="{B10795C5-A30C-4FED-90EE-EB28EC0E489C}" destId="{460662A4-0D57-41B7-BE6F-6287D19652E4}" srcOrd="3" destOrd="0" presId="urn:microsoft.com/office/officeart/2005/8/layout/chevron1"/>
    <dgm:cxn modelId="{B67C4D33-3CE2-46B7-BFE3-1997BCE8D8E9}" type="presParOf" srcId="{B10795C5-A30C-4FED-90EE-EB28EC0E489C}" destId="{03DA9EA8-DAA7-48D3-9A94-F83DEF993B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8809C-7E77-43B6-A7FA-B4A4F6B19E6A}" type="doc">
      <dgm:prSet loTypeId="urn:microsoft.com/office/officeart/2005/8/layout/lProcess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AA3D45CE-FB2D-4D35-B507-0A54D59FC670}">
      <dgm:prSet phldrT="[Texte]"/>
      <dgm:spPr/>
      <dgm:t>
        <a:bodyPr/>
        <a:lstStyle/>
        <a:p>
          <a:r>
            <a:rPr lang="fr-FR" dirty="0"/>
            <a:t>Stade 1</a:t>
          </a:r>
        </a:p>
        <a:p>
          <a:r>
            <a:rPr lang="fr-FR" b="1" dirty="0"/>
            <a:t>Ere des infections et parasites</a:t>
          </a:r>
        </a:p>
      </dgm:t>
    </dgm:pt>
    <dgm:pt modelId="{A8EC0DD9-ECAF-4B3D-8F39-E5BD8D73FC20}" type="parTrans" cxnId="{CF18DAB5-31A6-4ED9-B565-6C7F0D60846F}">
      <dgm:prSet/>
      <dgm:spPr/>
      <dgm:t>
        <a:bodyPr/>
        <a:lstStyle/>
        <a:p>
          <a:endParaRPr lang="fr-FR"/>
        </a:p>
      </dgm:t>
    </dgm:pt>
    <dgm:pt modelId="{678BB941-F71D-410F-B849-B822B02748B8}" type="sibTrans" cxnId="{CF18DAB5-31A6-4ED9-B565-6C7F0D60846F}">
      <dgm:prSet/>
      <dgm:spPr/>
      <dgm:t>
        <a:bodyPr/>
        <a:lstStyle/>
        <a:p>
          <a:endParaRPr lang="fr-FR"/>
        </a:p>
      </dgm:t>
    </dgm:pt>
    <dgm:pt modelId="{C2D92FEB-C26E-41EE-BB0E-AEE60658DF25}">
      <dgm:prSet phldrT="[Texte]"/>
      <dgm:spPr/>
      <dgm:t>
        <a:bodyPr/>
        <a:lstStyle/>
        <a:p>
          <a:r>
            <a:rPr lang="fr-FR" dirty="0"/>
            <a:t>Episodes de famines fréquentes</a:t>
          </a:r>
        </a:p>
      </dgm:t>
    </dgm:pt>
    <dgm:pt modelId="{172F3218-4F75-4BB8-A90F-CE1A52BD075C}" type="parTrans" cxnId="{03B50CF7-6E72-4A9E-B0DC-148E1A33D0EA}">
      <dgm:prSet/>
      <dgm:spPr/>
      <dgm:t>
        <a:bodyPr/>
        <a:lstStyle/>
        <a:p>
          <a:endParaRPr lang="fr-FR"/>
        </a:p>
      </dgm:t>
    </dgm:pt>
    <dgm:pt modelId="{729A7130-74C8-494C-AC4F-DE88593EA034}" type="sibTrans" cxnId="{03B50CF7-6E72-4A9E-B0DC-148E1A33D0EA}">
      <dgm:prSet/>
      <dgm:spPr/>
      <dgm:t>
        <a:bodyPr/>
        <a:lstStyle/>
        <a:p>
          <a:endParaRPr lang="fr-FR"/>
        </a:p>
      </dgm:t>
    </dgm:pt>
    <dgm:pt modelId="{C485202B-20FA-4887-9B73-E0311F1B201D}">
      <dgm:prSet phldrT="[Texte]"/>
      <dgm:spPr/>
      <dgm:t>
        <a:bodyPr/>
        <a:lstStyle/>
        <a:p>
          <a:r>
            <a:rPr lang="fr-FR" dirty="0"/>
            <a:t>Grandes épidémies liées au manque d’hygiène</a:t>
          </a:r>
        </a:p>
      </dgm:t>
    </dgm:pt>
    <dgm:pt modelId="{AAE4D056-AF4E-4879-9581-99452E62AA0A}" type="parTrans" cxnId="{5F37EE41-7A60-40C9-9674-61400C11E467}">
      <dgm:prSet/>
      <dgm:spPr/>
      <dgm:t>
        <a:bodyPr/>
        <a:lstStyle/>
        <a:p>
          <a:endParaRPr lang="fr-FR"/>
        </a:p>
      </dgm:t>
    </dgm:pt>
    <dgm:pt modelId="{47A8B4DB-848F-489D-B95F-91308E8D8477}" type="sibTrans" cxnId="{5F37EE41-7A60-40C9-9674-61400C11E467}">
      <dgm:prSet/>
      <dgm:spPr/>
      <dgm:t>
        <a:bodyPr/>
        <a:lstStyle/>
        <a:p>
          <a:endParaRPr lang="fr-FR"/>
        </a:p>
      </dgm:t>
    </dgm:pt>
    <dgm:pt modelId="{4FD82599-2EEF-41FA-873F-B01523F54FA6}">
      <dgm:prSet phldrT="[Texte]"/>
      <dgm:spPr/>
      <dgm:t>
        <a:bodyPr/>
        <a:lstStyle/>
        <a:p>
          <a:pPr algn="ctr"/>
          <a:r>
            <a:rPr lang="fr-FR" dirty="0"/>
            <a:t>Stade 2 </a:t>
          </a:r>
        </a:p>
        <a:p>
          <a:pPr algn="ctr"/>
          <a:r>
            <a:rPr lang="fr-FR" b="1" dirty="0"/>
            <a:t>Recul des pandémies</a:t>
          </a:r>
        </a:p>
      </dgm:t>
    </dgm:pt>
    <dgm:pt modelId="{9F1F589A-7A78-4073-BB42-374A6BF4C664}" type="parTrans" cxnId="{31443B08-D07C-49F5-B081-22F31D06E127}">
      <dgm:prSet/>
      <dgm:spPr/>
      <dgm:t>
        <a:bodyPr/>
        <a:lstStyle/>
        <a:p>
          <a:endParaRPr lang="fr-FR"/>
        </a:p>
      </dgm:t>
    </dgm:pt>
    <dgm:pt modelId="{69082B41-0204-4C4E-A0F7-9E7BBF7E2C00}" type="sibTrans" cxnId="{31443B08-D07C-49F5-B081-22F31D06E127}">
      <dgm:prSet/>
      <dgm:spPr/>
      <dgm:t>
        <a:bodyPr/>
        <a:lstStyle/>
        <a:p>
          <a:endParaRPr lang="fr-FR"/>
        </a:p>
      </dgm:t>
    </dgm:pt>
    <dgm:pt modelId="{B593A7F9-C0D8-4E07-ADF9-BEFB809DD983}">
      <dgm:prSet phldrT="[Texte]"/>
      <dgm:spPr/>
      <dgm:t>
        <a:bodyPr/>
        <a:lstStyle/>
        <a:p>
          <a:r>
            <a:rPr lang="fr-FR" dirty="0"/>
            <a:t>Stabilisation de la production et des échanges agricoles</a:t>
          </a:r>
        </a:p>
      </dgm:t>
    </dgm:pt>
    <dgm:pt modelId="{995E3885-14CF-4E1F-AB23-299D54630700}" type="parTrans" cxnId="{F7AC169A-234C-47E2-A37E-8CA7D15C8AA9}">
      <dgm:prSet/>
      <dgm:spPr/>
      <dgm:t>
        <a:bodyPr/>
        <a:lstStyle/>
        <a:p>
          <a:endParaRPr lang="fr-FR"/>
        </a:p>
      </dgm:t>
    </dgm:pt>
    <dgm:pt modelId="{D577B50F-F546-479E-9162-024FC5C65876}" type="sibTrans" cxnId="{F7AC169A-234C-47E2-A37E-8CA7D15C8AA9}">
      <dgm:prSet/>
      <dgm:spPr/>
      <dgm:t>
        <a:bodyPr/>
        <a:lstStyle/>
        <a:p>
          <a:endParaRPr lang="fr-FR"/>
        </a:p>
      </dgm:t>
    </dgm:pt>
    <dgm:pt modelId="{6ED661D4-28A1-4A3E-ABBD-CBCC534C21E9}">
      <dgm:prSet phldrT="[Texte]"/>
      <dgm:spPr/>
      <dgm:t>
        <a:bodyPr/>
        <a:lstStyle/>
        <a:p>
          <a:r>
            <a:rPr lang="fr-FR" dirty="0"/>
            <a:t>Progrès de la médecine et meilleure hygiène</a:t>
          </a:r>
        </a:p>
      </dgm:t>
    </dgm:pt>
    <dgm:pt modelId="{B50A65FD-1BED-485E-AE36-4D91F8282665}" type="parTrans" cxnId="{C94217EE-0391-4D35-9F67-6CDC367B1E57}">
      <dgm:prSet/>
      <dgm:spPr/>
      <dgm:t>
        <a:bodyPr/>
        <a:lstStyle/>
        <a:p>
          <a:endParaRPr lang="fr-FR"/>
        </a:p>
      </dgm:t>
    </dgm:pt>
    <dgm:pt modelId="{920BEF68-C4EE-4293-8AD6-B78BD33144CC}" type="sibTrans" cxnId="{C94217EE-0391-4D35-9F67-6CDC367B1E57}">
      <dgm:prSet/>
      <dgm:spPr/>
      <dgm:t>
        <a:bodyPr/>
        <a:lstStyle/>
        <a:p>
          <a:endParaRPr lang="fr-FR"/>
        </a:p>
      </dgm:t>
    </dgm:pt>
    <dgm:pt modelId="{09C0E949-824F-4064-88AD-FCF0495E4E2D}">
      <dgm:prSet phldrT="[Texte]"/>
      <dgm:spPr/>
      <dgm:t>
        <a:bodyPr/>
        <a:lstStyle/>
        <a:p>
          <a:r>
            <a:rPr lang="fr-FR" dirty="0"/>
            <a:t>Stade 3</a:t>
          </a:r>
        </a:p>
        <a:p>
          <a:r>
            <a:rPr lang="fr-FR" b="1" dirty="0"/>
            <a:t>Emergence des maladies sociétales et dégénératives</a:t>
          </a:r>
        </a:p>
      </dgm:t>
    </dgm:pt>
    <dgm:pt modelId="{3955CAC0-3975-46AE-AFCC-FF47AA958C5D}" type="parTrans" cxnId="{B1A351AF-A4B6-40CE-B6EC-94D6990AC7A8}">
      <dgm:prSet/>
      <dgm:spPr/>
      <dgm:t>
        <a:bodyPr/>
        <a:lstStyle/>
        <a:p>
          <a:endParaRPr lang="fr-FR"/>
        </a:p>
      </dgm:t>
    </dgm:pt>
    <dgm:pt modelId="{4143020B-D354-482E-9343-0138DF1A5D9D}" type="sibTrans" cxnId="{B1A351AF-A4B6-40CE-B6EC-94D6990AC7A8}">
      <dgm:prSet/>
      <dgm:spPr/>
      <dgm:t>
        <a:bodyPr/>
        <a:lstStyle/>
        <a:p>
          <a:endParaRPr lang="fr-FR"/>
        </a:p>
      </dgm:t>
    </dgm:pt>
    <dgm:pt modelId="{241A1F2A-4159-4456-A3E1-A35928C4D91E}">
      <dgm:prSet phldrT="[Texte]"/>
      <dgm:spPr/>
      <dgm:t>
        <a:bodyPr/>
        <a:lstStyle/>
        <a:p>
          <a:r>
            <a:rPr lang="fr-FR" dirty="0"/>
            <a:t>Maladies cardiaques, cancers</a:t>
          </a:r>
        </a:p>
      </dgm:t>
    </dgm:pt>
    <dgm:pt modelId="{9215A447-28A3-4821-95A3-9EA6C6341C47}" type="parTrans" cxnId="{E56F5EEF-DB39-4333-B249-19AD35850206}">
      <dgm:prSet/>
      <dgm:spPr/>
      <dgm:t>
        <a:bodyPr/>
        <a:lstStyle/>
        <a:p>
          <a:endParaRPr lang="fr-FR"/>
        </a:p>
      </dgm:t>
    </dgm:pt>
    <dgm:pt modelId="{048581A2-CCF9-463F-9355-224D83C1B088}" type="sibTrans" cxnId="{E56F5EEF-DB39-4333-B249-19AD35850206}">
      <dgm:prSet/>
      <dgm:spPr/>
      <dgm:t>
        <a:bodyPr/>
        <a:lstStyle/>
        <a:p>
          <a:endParaRPr lang="fr-FR"/>
        </a:p>
      </dgm:t>
    </dgm:pt>
    <dgm:pt modelId="{36CB6C01-6A06-4266-AEDB-A6ECA8E589B3}">
      <dgm:prSet phldrT="[Texte]"/>
      <dgm:spPr/>
      <dgm:t>
        <a:bodyPr/>
        <a:lstStyle/>
        <a:p>
          <a:r>
            <a:rPr lang="fr-FR" dirty="0"/>
            <a:t>Stade 4</a:t>
          </a:r>
        </a:p>
        <a:p>
          <a:r>
            <a:rPr lang="fr-FR" b="1" dirty="0"/>
            <a:t>Recul des maladies dégénératives</a:t>
          </a:r>
        </a:p>
      </dgm:t>
    </dgm:pt>
    <dgm:pt modelId="{894DCB34-1FAC-47C5-B7A0-B50868731A68}" type="parTrans" cxnId="{A93830EB-8FEE-4432-B292-71D6DA2EB0ED}">
      <dgm:prSet/>
      <dgm:spPr/>
      <dgm:t>
        <a:bodyPr/>
        <a:lstStyle/>
        <a:p>
          <a:endParaRPr lang="fr-FR"/>
        </a:p>
      </dgm:t>
    </dgm:pt>
    <dgm:pt modelId="{10D8CFAB-1B71-45FB-9F81-A8FCE348DA33}" type="sibTrans" cxnId="{A93830EB-8FEE-4432-B292-71D6DA2EB0ED}">
      <dgm:prSet/>
      <dgm:spPr/>
      <dgm:t>
        <a:bodyPr/>
        <a:lstStyle/>
        <a:p>
          <a:endParaRPr lang="fr-FR"/>
        </a:p>
      </dgm:t>
    </dgm:pt>
    <dgm:pt modelId="{2326CDF8-E55A-4089-97E0-8260C906B4CB}">
      <dgm:prSet phldrT="[Texte]"/>
      <dgm:spPr/>
      <dgm:t>
        <a:bodyPr/>
        <a:lstStyle/>
        <a:p>
          <a:r>
            <a:rPr lang="fr-FR" dirty="0"/>
            <a:t>Stade 5</a:t>
          </a:r>
        </a:p>
        <a:p>
          <a:r>
            <a:rPr lang="fr-FR" b="1" dirty="0"/>
            <a:t>Résurgence des maladies infectieuses</a:t>
          </a:r>
        </a:p>
      </dgm:t>
    </dgm:pt>
    <dgm:pt modelId="{D9098C11-ED88-47B1-B00E-C39041796E75}" type="parTrans" cxnId="{D26BA885-9FE6-40FC-937F-55A776D9F7B1}">
      <dgm:prSet/>
      <dgm:spPr/>
      <dgm:t>
        <a:bodyPr/>
        <a:lstStyle/>
        <a:p>
          <a:endParaRPr lang="fr-FR"/>
        </a:p>
      </dgm:t>
    </dgm:pt>
    <dgm:pt modelId="{8F2FE9BF-7746-4982-A05B-6819FBB7A280}" type="sibTrans" cxnId="{D26BA885-9FE6-40FC-937F-55A776D9F7B1}">
      <dgm:prSet/>
      <dgm:spPr/>
      <dgm:t>
        <a:bodyPr/>
        <a:lstStyle/>
        <a:p>
          <a:endParaRPr lang="fr-FR"/>
        </a:p>
      </dgm:t>
    </dgm:pt>
    <dgm:pt modelId="{59F42BA5-193B-48C3-9383-93D5DC0D32E6}">
      <dgm:prSet phldrT="[Texte]"/>
      <dgm:spPr/>
      <dgm:t>
        <a:bodyPr/>
        <a:lstStyle/>
        <a:p>
          <a:r>
            <a:rPr lang="fr-FR" b="0" dirty="0"/>
            <a:t>Adoption de modes de vie durables</a:t>
          </a:r>
        </a:p>
      </dgm:t>
    </dgm:pt>
    <dgm:pt modelId="{93859EFF-1C63-4F20-AE08-37D566E6ECF1}" type="parTrans" cxnId="{32FC7A2F-915C-4B77-896A-3D81E0FB8F0D}">
      <dgm:prSet/>
      <dgm:spPr/>
      <dgm:t>
        <a:bodyPr/>
        <a:lstStyle/>
        <a:p>
          <a:endParaRPr lang="fr-FR"/>
        </a:p>
      </dgm:t>
    </dgm:pt>
    <dgm:pt modelId="{D3C3D789-3E2B-4C84-A28A-9EB770FDCFF3}" type="sibTrans" cxnId="{32FC7A2F-915C-4B77-896A-3D81E0FB8F0D}">
      <dgm:prSet/>
      <dgm:spPr/>
      <dgm:t>
        <a:bodyPr/>
        <a:lstStyle/>
        <a:p>
          <a:endParaRPr lang="fr-FR"/>
        </a:p>
      </dgm:t>
    </dgm:pt>
    <dgm:pt modelId="{4DFFBAA0-CFE8-4391-B94A-BD0310FBED1B}">
      <dgm:prSet phldrT="[Texte]"/>
      <dgm:spPr/>
      <dgm:t>
        <a:bodyPr/>
        <a:lstStyle/>
        <a:p>
          <a:r>
            <a:rPr lang="fr-FR" b="0" dirty="0"/>
            <a:t>Avancés médicales majeures</a:t>
          </a:r>
        </a:p>
      </dgm:t>
    </dgm:pt>
    <dgm:pt modelId="{8E3114A1-78DC-4ADF-A2C2-C290350F0AAE}" type="parTrans" cxnId="{81706603-DE63-458E-A4A3-60D4FD8DADCE}">
      <dgm:prSet/>
      <dgm:spPr/>
      <dgm:t>
        <a:bodyPr/>
        <a:lstStyle/>
        <a:p>
          <a:endParaRPr lang="fr-FR"/>
        </a:p>
      </dgm:t>
    </dgm:pt>
    <dgm:pt modelId="{90C6093F-4DCA-4969-B24C-865C04C85B68}" type="sibTrans" cxnId="{81706603-DE63-458E-A4A3-60D4FD8DADCE}">
      <dgm:prSet/>
      <dgm:spPr/>
      <dgm:t>
        <a:bodyPr/>
        <a:lstStyle/>
        <a:p>
          <a:endParaRPr lang="fr-FR"/>
        </a:p>
      </dgm:t>
    </dgm:pt>
    <dgm:pt modelId="{56A43300-4F5E-47EF-8303-4B8E59BBFD50}">
      <dgm:prSet phldrT="[Texte]"/>
      <dgm:spPr/>
      <dgm:t>
        <a:bodyPr/>
        <a:lstStyle/>
        <a:p>
          <a:r>
            <a:rPr lang="fr-FR" b="0" dirty="0" err="1"/>
            <a:t>Antibio-résistance</a:t>
          </a:r>
          <a:r>
            <a:rPr lang="fr-FR" b="0" dirty="0"/>
            <a:t> (tuberculose, </a:t>
          </a:r>
          <a:r>
            <a:rPr lang="fr-FR" b="0" dirty="0" err="1"/>
            <a:t>salmonelose</a:t>
          </a:r>
          <a:r>
            <a:rPr lang="fr-FR" b="0" dirty="0"/>
            <a:t>) Recul de la vaccination (rougeole)</a:t>
          </a:r>
        </a:p>
      </dgm:t>
    </dgm:pt>
    <dgm:pt modelId="{66D28D88-325C-4C5A-BDEC-6E06C6C01836}" type="parTrans" cxnId="{6194FC77-D49F-4E38-8C54-545CF18FA6BB}">
      <dgm:prSet/>
      <dgm:spPr/>
      <dgm:t>
        <a:bodyPr/>
        <a:lstStyle/>
        <a:p>
          <a:endParaRPr lang="fr-FR"/>
        </a:p>
      </dgm:t>
    </dgm:pt>
    <dgm:pt modelId="{46AB2A56-DC40-4A36-8A27-8FEB4CEBDE2E}" type="sibTrans" cxnId="{6194FC77-D49F-4E38-8C54-545CF18FA6BB}">
      <dgm:prSet/>
      <dgm:spPr/>
      <dgm:t>
        <a:bodyPr/>
        <a:lstStyle/>
        <a:p>
          <a:endParaRPr lang="fr-FR"/>
        </a:p>
      </dgm:t>
    </dgm:pt>
    <dgm:pt modelId="{E224632A-ABB2-4707-9AF7-F32D59CD7E90}">
      <dgm:prSet phldrT="[Texte]"/>
      <dgm:spPr/>
      <dgm:t>
        <a:bodyPr/>
        <a:lstStyle/>
        <a:p>
          <a:r>
            <a:rPr lang="fr-FR" b="0" dirty="0"/>
            <a:t>Zoonoses (Covid, </a:t>
          </a:r>
          <a:r>
            <a:rPr lang="fr-FR" b="0" dirty="0" err="1"/>
            <a:t>MonkeyPox</a:t>
          </a:r>
          <a:r>
            <a:rPr lang="fr-FR" b="0" dirty="0"/>
            <a:t>)</a:t>
          </a:r>
        </a:p>
      </dgm:t>
    </dgm:pt>
    <dgm:pt modelId="{8467D0CF-76D3-43EB-89B5-BE2E97DE9683}" type="parTrans" cxnId="{58CEEF72-CCD7-4B75-8DB5-BDA4FD159F91}">
      <dgm:prSet/>
      <dgm:spPr/>
      <dgm:t>
        <a:bodyPr/>
        <a:lstStyle/>
        <a:p>
          <a:endParaRPr lang="fr-FR"/>
        </a:p>
      </dgm:t>
    </dgm:pt>
    <dgm:pt modelId="{BAE43B27-48FF-4F33-98AE-492504DCF47A}" type="sibTrans" cxnId="{58CEEF72-CCD7-4B75-8DB5-BDA4FD159F91}">
      <dgm:prSet/>
      <dgm:spPr/>
      <dgm:t>
        <a:bodyPr/>
        <a:lstStyle/>
        <a:p>
          <a:endParaRPr lang="fr-FR"/>
        </a:p>
      </dgm:t>
    </dgm:pt>
    <dgm:pt modelId="{69C1F070-4B44-4690-AA9F-76BC81A7825C}">
      <dgm:prSet/>
      <dgm:spPr/>
      <dgm:t>
        <a:bodyPr/>
        <a:lstStyle/>
        <a:p>
          <a:r>
            <a:rPr lang="fr-FR" dirty="0"/>
            <a:t>Obésité, diabètes, hypertension</a:t>
          </a:r>
        </a:p>
      </dgm:t>
    </dgm:pt>
    <dgm:pt modelId="{1512A790-0FF9-4CC0-9CEE-E4A2026D3B55}" type="sibTrans" cxnId="{8ED98DA5-C883-4D8D-8633-29C5F11918C6}">
      <dgm:prSet/>
      <dgm:spPr/>
      <dgm:t>
        <a:bodyPr/>
        <a:lstStyle/>
        <a:p>
          <a:endParaRPr lang="fr-FR"/>
        </a:p>
      </dgm:t>
    </dgm:pt>
    <dgm:pt modelId="{5F8131EF-2FF5-43B1-9224-B07CCB6529D9}" type="parTrans" cxnId="{8ED98DA5-C883-4D8D-8633-29C5F11918C6}">
      <dgm:prSet/>
      <dgm:spPr/>
      <dgm:t>
        <a:bodyPr/>
        <a:lstStyle/>
        <a:p>
          <a:endParaRPr lang="fr-FR"/>
        </a:p>
      </dgm:t>
    </dgm:pt>
    <dgm:pt modelId="{E70B104E-BCAC-4DE1-822A-76268BB9E533}" type="pres">
      <dgm:prSet presAssocID="{8C88809C-7E77-43B6-A7FA-B4A4F6B19E6A}" presName="theList" presStyleCnt="0">
        <dgm:presLayoutVars>
          <dgm:dir/>
          <dgm:animLvl val="lvl"/>
          <dgm:resizeHandles val="exact"/>
        </dgm:presLayoutVars>
      </dgm:prSet>
      <dgm:spPr/>
    </dgm:pt>
    <dgm:pt modelId="{D8D51C29-2281-4490-B3A6-10C406330F27}" type="pres">
      <dgm:prSet presAssocID="{AA3D45CE-FB2D-4D35-B507-0A54D59FC670}" presName="compNode" presStyleCnt="0"/>
      <dgm:spPr/>
    </dgm:pt>
    <dgm:pt modelId="{C3D961BE-EA57-4061-9CDC-933E5DF7D99D}" type="pres">
      <dgm:prSet presAssocID="{AA3D45CE-FB2D-4D35-B507-0A54D59FC670}" presName="aNode" presStyleLbl="bgShp" presStyleIdx="0" presStyleCnt="5"/>
      <dgm:spPr/>
    </dgm:pt>
    <dgm:pt modelId="{70791C44-9B47-4EEE-ADE2-84E84E41B2F6}" type="pres">
      <dgm:prSet presAssocID="{AA3D45CE-FB2D-4D35-B507-0A54D59FC670}" presName="textNode" presStyleLbl="bgShp" presStyleIdx="0" presStyleCnt="5"/>
      <dgm:spPr/>
    </dgm:pt>
    <dgm:pt modelId="{89680B55-624D-4CE6-A8B0-10DB4CBE28F3}" type="pres">
      <dgm:prSet presAssocID="{AA3D45CE-FB2D-4D35-B507-0A54D59FC670}" presName="compChildNode" presStyleCnt="0"/>
      <dgm:spPr/>
    </dgm:pt>
    <dgm:pt modelId="{42496EFE-C3CA-4868-918B-6640BEAAABC0}" type="pres">
      <dgm:prSet presAssocID="{AA3D45CE-FB2D-4D35-B507-0A54D59FC670}" presName="theInnerList" presStyleCnt="0"/>
      <dgm:spPr/>
    </dgm:pt>
    <dgm:pt modelId="{C59E9584-DF9E-4713-A45E-A5EF9A5C1AE7}" type="pres">
      <dgm:prSet presAssocID="{C2D92FEB-C26E-41EE-BB0E-AEE60658DF25}" presName="childNode" presStyleLbl="node1" presStyleIdx="0" presStyleCnt="10">
        <dgm:presLayoutVars>
          <dgm:bulletEnabled val="1"/>
        </dgm:presLayoutVars>
      </dgm:prSet>
      <dgm:spPr/>
    </dgm:pt>
    <dgm:pt modelId="{61DABCE7-84B0-4E51-821B-755583DB2B69}" type="pres">
      <dgm:prSet presAssocID="{C2D92FEB-C26E-41EE-BB0E-AEE60658DF25}" presName="aSpace2" presStyleCnt="0"/>
      <dgm:spPr/>
    </dgm:pt>
    <dgm:pt modelId="{9349E305-68BD-4A0B-A2D4-3E77AC049691}" type="pres">
      <dgm:prSet presAssocID="{C485202B-20FA-4887-9B73-E0311F1B201D}" presName="childNode" presStyleLbl="node1" presStyleIdx="1" presStyleCnt="10">
        <dgm:presLayoutVars>
          <dgm:bulletEnabled val="1"/>
        </dgm:presLayoutVars>
      </dgm:prSet>
      <dgm:spPr/>
    </dgm:pt>
    <dgm:pt modelId="{9A910D53-94E8-4F48-9056-C2434ADB8D53}" type="pres">
      <dgm:prSet presAssocID="{AA3D45CE-FB2D-4D35-B507-0A54D59FC670}" presName="aSpace" presStyleCnt="0"/>
      <dgm:spPr/>
    </dgm:pt>
    <dgm:pt modelId="{7ABCF1CF-959E-478E-A4C8-5D61AA974070}" type="pres">
      <dgm:prSet presAssocID="{4FD82599-2EEF-41FA-873F-B01523F54FA6}" presName="compNode" presStyleCnt="0"/>
      <dgm:spPr/>
    </dgm:pt>
    <dgm:pt modelId="{404E4EE8-21EF-4CEF-A47F-89315CB9AB4A}" type="pres">
      <dgm:prSet presAssocID="{4FD82599-2EEF-41FA-873F-B01523F54FA6}" presName="aNode" presStyleLbl="bgShp" presStyleIdx="1" presStyleCnt="5"/>
      <dgm:spPr/>
    </dgm:pt>
    <dgm:pt modelId="{CEB9FFE7-3CE1-4A84-B5C8-88505AD4E5FD}" type="pres">
      <dgm:prSet presAssocID="{4FD82599-2EEF-41FA-873F-B01523F54FA6}" presName="textNode" presStyleLbl="bgShp" presStyleIdx="1" presStyleCnt="5"/>
      <dgm:spPr/>
    </dgm:pt>
    <dgm:pt modelId="{AF08415E-0403-4D71-BF44-6C99B7FB712B}" type="pres">
      <dgm:prSet presAssocID="{4FD82599-2EEF-41FA-873F-B01523F54FA6}" presName="compChildNode" presStyleCnt="0"/>
      <dgm:spPr/>
    </dgm:pt>
    <dgm:pt modelId="{AB8AADA0-8B64-4B1D-BD42-698AFBDC708C}" type="pres">
      <dgm:prSet presAssocID="{4FD82599-2EEF-41FA-873F-B01523F54FA6}" presName="theInnerList" presStyleCnt="0"/>
      <dgm:spPr/>
    </dgm:pt>
    <dgm:pt modelId="{0E8091D8-EDDC-4807-B7FA-37EEE74FA3DB}" type="pres">
      <dgm:prSet presAssocID="{B593A7F9-C0D8-4E07-ADF9-BEFB809DD983}" presName="childNode" presStyleLbl="node1" presStyleIdx="2" presStyleCnt="10">
        <dgm:presLayoutVars>
          <dgm:bulletEnabled val="1"/>
        </dgm:presLayoutVars>
      </dgm:prSet>
      <dgm:spPr/>
    </dgm:pt>
    <dgm:pt modelId="{FE142132-FF46-428D-8888-899FF46BCA3C}" type="pres">
      <dgm:prSet presAssocID="{B593A7F9-C0D8-4E07-ADF9-BEFB809DD983}" presName="aSpace2" presStyleCnt="0"/>
      <dgm:spPr/>
    </dgm:pt>
    <dgm:pt modelId="{6DFA2410-4EF9-4106-99E1-2BEA610A0E2D}" type="pres">
      <dgm:prSet presAssocID="{6ED661D4-28A1-4A3E-ABBD-CBCC534C21E9}" presName="childNode" presStyleLbl="node1" presStyleIdx="3" presStyleCnt="10">
        <dgm:presLayoutVars>
          <dgm:bulletEnabled val="1"/>
        </dgm:presLayoutVars>
      </dgm:prSet>
      <dgm:spPr/>
    </dgm:pt>
    <dgm:pt modelId="{95736AE6-632A-48CD-8245-5CFBD24D40A3}" type="pres">
      <dgm:prSet presAssocID="{4FD82599-2EEF-41FA-873F-B01523F54FA6}" presName="aSpace" presStyleCnt="0"/>
      <dgm:spPr/>
    </dgm:pt>
    <dgm:pt modelId="{1514E841-A0C9-4F3F-B16B-22542BBCB545}" type="pres">
      <dgm:prSet presAssocID="{09C0E949-824F-4064-88AD-FCF0495E4E2D}" presName="compNode" presStyleCnt="0"/>
      <dgm:spPr/>
    </dgm:pt>
    <dgm:pt modelId="{F0CD64A9-1423-4191-897C-DE1D34622F8A}" type="pres">
      <dgm:prSet presAssocID="{09C0E949-824F-4064-88AD-FCF0495E4E2D}" presName="aNode" presStyleLbl="bgShp" presStyleIdx="2" presStyleCnt="5"/>
      <dgm:spPr/>
    </dgm:pt>
    <dgm:pt modelId="{CCB1F959-52CA-4A1D-A37F-45627BF770A2}" type="pres">
      <dgm:prSet presAssocID="{09C0E949-824F-4064-88AD-FCF0495E4E2D}" presName="textNode" presStyleLbl="bgShp" presStyleIdx="2" presStyleCnt="5"/>
      <dgm:spPr/>
    </dgm:pt>
    <dgm:pt modelId="{4586EC74-74B3-4058-9D85-B5BC9E2924E4}" type="pres">
      <dgm:prSet presAssocID="{09C0E949-824F-4064-88AD-FCF0495E4E2D}" presName="compChildNode" presStyleCnt="0"/>
      <dgm:spPr/>
    </dgm:pt>
    <dgm:pt modelId="{9835CD40-0DCB-43F5-AFE0-FF0EF38D2863}" type="pres">
      <dgm:prSet presAssocID="{09C0E949-824F-4064-88AD-FCF0495E4E2D}" presName="theInnerList" presStyleCnt="0"/>
      <dgm:spPr/>
    </dgm:pt>
    <dgm:pt modelId="{277A4992-4F8D-4A84-BA46-9D3BEA0973EC}" type="pres">
      <dgm:prSet presAssocID="{69C1F070-4B44-4690-AA9F-76BC81A7825C}" presName="childNode" presStyleLbl="node1" presStyleIdx="4" presStyleCnt="10">
        <dgm:presLayoutVars>
          <dgm:bulletEnabled val="1"/>
        </dgm:presLayoutVars>
      </dgm:prSet>
      <dgm:spPr/>
    </dgm:pt>
    <dgm:pt modelId="{69D9D6A9-A3E8-43D6-9D7C-A989E44E9DDD}" type="pres">
      <dgm:prSet presAssocID="{69C1F070-4B44-4690-AA9F-76BC81A7825C}" presName="aSpace2" presStyleCnt="0"/>
      <dgm:spPr/>
    </dgm:pt>
    <dgm:pt modelId="{B69001BD-6A09-4E86-A72F-61553FCD95B0}" type="pres">
      <dgm:prSet presAssocID="{241A1F2A-4159-4456-A3E1-A35928C4D91E}" presName="childNode" presStyleLbl="node1" presStyleIdx="5" presStyleCnt="10">
        <dgm:presLayoutVars>
          <dgm:bulletEnabled val="1"/>
        </dgm:presLayoutVars>
      </dgm:prSet>
      <dgm:spPr/>
    </dgm:pt>
    <dgm:pt modelId="{E88EE8DB-3E3E-4960-865F-40DD0702590E}" type="pres">
      <dgm:prSet presAssocID="{09C0E949-824F-4064-88AD-FCF0495E4E2D}" presName="aSpace" presStyleCnt="0"/>
      <dgm:spPr/>
    </dgm:pt>
    <dgm:pt modelId="{61CFBD57-E6E7-4C77-9540-E506537CC48E}" type="pres">
      <dgm:prSet presAssocID="{36CB6C01-6A06-4266-AEDB-A6ECA8E589B3}" presName="compNode" presStyleCnt="0"/>
      <dgm:spPr/>
    </dgm:pt>
    <dgm:pt modelId="{FB3F56CD-0B50-45C6-801F-DF7AE53A4FE0}" type="pres">
      <dgm:prSet presAssocID="{36CB6C01-6A06-4266-AEDB-A6ECA8E589B3}" presName="aNode" presStyleLbl="bgShp" presStyleIdx="3" presStyleCnt="5"/>
      <dgm:spPr/>
    </dgm:pt>
    <dgm:pt modelId="{4022347B-09AD-4940-A9F2-B775DF7B6B3C}" type="pres">
      <dgm:prSet presAssocID="{36CB6C01-6A06-4266-AEDB-A6ECA8E589B3}" presName="textNode" presStyleLbl="bgShp" presStyleIdx="3" presStyleCnt="5"/>
      <dgm:spPr/>
    </dgm:pt>
    <dgm:pt modelId="{66D991E7-323B-4D3D-8974-099E492506C3}" type="pres">
      <dgm:prSet presAssocID="{36CB6C01-6A06-4266-AEDB-A6ECA8E589B3}" presName="compChildNode" presStyleCnt="0"/>
      <dgm:spPr/>
    </dgm:pt>
    <dgm:pt modelId="{D3A8450F-3B9D-4569-8A63-25A534636D2B}" type="pres">
      <dgm:prSet presAssocID="{36CB6C01-6A06-4266-AEDB-A6ECA8E589B3}" presName="theInnerList" presStyleCnt="0"/>
      <dgm:spPr/>
    </dgm:pt>
    <dgm:pt modelId="{6A10AE97-A8C1-4A47-ABD4-42BD81C32632}" type="pres">
      <dgm:prSet presAssocID="{4DFFBAA0-CFE8-4391-B94A-BD0310FBED1B}" presName="childNode" presStyleLbl="node1" presStyleIdx="6" presStyleCnt="10" custLinFactY="100000" custLinFactNeighborX="883" custLinFactNeighborY="107641">
        <dgm:presLayoutVars>
          <dgm:bulletEnabled val="1"/>
        </dgm:presLayoutVars>
      </dgm:prSet>
      <dgm:spPr/>
    </dgm:pt>
    <dgm:pt modelId="{30137D5B-A6B5-40F2-9F44-E35F7983B10D}" type="pres">
      <dgm:prSet presAssocID="{4DFFBAA0-CFE8-4391-B94A-BD0310FBED1B}" presName="aSpace2" presStyleCnt="0"/>
      <dgm:spPr/>
    </dgm:pt>
    <dgm:pt modelId="{392E40A2-7F86-41B5-B0B2-911BA1CD31DD}" type="pres">
      <dgm:prSet presAssocID="{59F42BA5-193B-48C3-9383-93D5DC0D32E6}" presName="childNode" presStyleLbl="node1" presStyleIdx="7" presStyleCnt="10" custLinFactY="-100000" custLinFactNeighborX="-882" custLinFactNeighborY="-103630">
        <dgm:presLayoutVars>
          <dgm:bulletEnabled val="1"/>
        </dgm:presLayoutVars>
      </dgm:prSet>
      <dgm:spPr/>
    </dgm:pt>
    <dgm:pt modelId="{673FE945-3E95-4811-A692-54E2FC2A4616}" type="pres">
      <dgm:prSet presAssocID="{36CB6C01-6A06-4266-AEDB-A6ECA8E589B3}" presName="aSpace" presStyleCnt="0"/>
      <dgm:spPr/>
    </dgm:pt>
    <dgm:pt modelId="{30D2A916-6690-4262-A35C-277ADE7BC759}" type="pres">
      <dgm:prSet presAssocID="{2326CDF8-E55A-4089-97E0-8260C906B4CB}" presName="compNode" presStyleCnt="0"/>
      <dgm:spPr/>
    </dgm:pt>
    <dgm:pt modelId="{DEB9C26C-CCFD-4578-9EEA-3B12FEC84C41}" type="pres">
      <dgm:prSet presAssocID="{2326CDF8-E55A-4089-97E0-8260C906B4CB}" presName="aNode" presStyleLbl="bgShp" presStyleIdx="4" presStyleCnt="5"/>
      <dgm:spPr/>
    </dgm:pt>
    <dgm:pt modelId="{3D62F254-C9D8-4617-9560-9BE11AA362C3}" type="pres">
      <dgm:prSet presAssocID="{2326CDF8-E55A-4089-97E0-8260C906B4CB}" presName="textNode" presStyleLbl="bgShp" presStyleIdx="4" presStyleCnt="5"/>
      <dgm:spPr/>
    </dgm:pt>
    <dgm:pt modelId="{14914E7D-0AE3-4DCB-AA67-2D2571060A82}" type="pres">
      <dgm:prSet presAssocID="{2326CDF8-E55A-4089-97E0-8260C906B4CB}" presName="compChildNode" presStyleCnt="0"/>
      <dgm:spPr/>
    </dgm:pt>
    <dgm:pt modelId="{CDF2D358-1EE6-4BB3-B4F0-B18FEF8E9F0C}" type="pres">
      <dgm:prSet presAssocID="{2326CDF8-E55A-4089-97E0-8260C906B4CB}" presName="theInnerList" presStyleCnt="0"/>
      <dgm:spPr/>
    </dgm:pt>
    <dgm:pt modelId="{98410F30-E5E6-45A5-8947-064AE05BD6ED}" type="pres">
      <dgm:prSet presAssocID="{E224632A-ABB2-4707-9AF7-F32D59CD7E90}" presName="childNode" presStyleLbl="node1" presStyleIdx="8" presStyleCnt="10">
        <dgm:presLayoutVars>
          <dgm:bulletEnabled val="1"/>
        </dgm:presLayoutVars>
      </dgm:prSet>
      <dgm:spPr/>
    </dgm:pt>
    <dgm:pt modelId="{6BBDBB98-F7BF-46E2-AA5D-CCE6791E1095}" type="pres">
      <dgm:prSet presAssocID="{E224632A-ABB2-4707-9AF7-F32D59CD7E90}" presName="aSpace2" presStyleCnt="0"/>
      <dgm:spPr/>
    </dgm:pt>
    <dgm:pt modelId="{6B9DE498-F24A-4F8D-A9B4-699E2034001F}" type="pres">
      <dgm:prSet presAssocID="{56A43300-4F5E-47EF-8303-4B8E59BBFD50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1706603-DE63-458E-A4A3-60D4FD8DADCE}" srcId="{36CB6C01-6A06-4266-AEDB-A6ECA8E589B3}" destId="{4DFFBAA0-CFE8-4391-B94A-BD0310FBED1B}" srcOrd="0" destOrd="0" parTransId="{8E3114A1-78DC-4ADF-A2C2-C290350F0AAE}" sibTransId="{90C6093F-4DCA-4969-B24C-865C04C85B68}"/>
    <dgm:cxn modelId="{31443B08-D07C-49F5-B081-22F31D06E127}" srcId="{8C88809C-7E77-43B6-A7FA-B4A4F6B19E6A}" destId="{4FD82599-2EEF-41FA-873F-B01523F54FA6}" srcOrd="1" destOrd="0" parTransId="{9F1F589A-7A78-4073-BB42-374A6BF4C664}" sibTransId="{69082B41-0204-4C4E-A0F7-9E7BBF7E2C00}"/>
    <dgm:cxn modelId="{A41B250C-BAA4-4C57-A478-D1ACBE387ACA}" type="presOf" srcId="{09C0E949-824F-4064-88AD-FCF0495E4E2D}" destId="{F0CD64A9-1423-4191-897C-DE1D34622F8A}" srcOrd="0" destOrd="0" presId="urn:microsoft.com/office/officeart/2005/8/layout/lProcess2"/>
    <dgm:cxn modelId="{CB6FF111-4B57-4651-87C1-DEECBA8DB6DD}" type="presOf" srcId="{C485202B-20FA-4887-9B73-E0311F1B201D}" destId="{9349E305-68BD-4A0B-A2D4-3E77AC049691}" srcOrd="0" destOrd="0" presId="urn:microsoft.com/office/officeart/2005/8/layout/lProcess2"/>
    <dgm:cxn modelId="{79C54115-9DCF-4AD2-A694-D4D9699EE3AA}" type="presOf" srcId="{4DFFBAA0-CFE8-4391-B94A-BD0310FBED1B}" destId="{6A10AE97-A8C1-4A47-ABD4-42BD81C32632}" srcOrd="0" destOrd="0" presId="urn:microsoft.com/office/officeart/2005/8/layout/lProcess2"/>
    <dgm:cxn modelId="{48858816-1C47-4D37-9562-735E769B8038}" type="presOf" srcId="{69C1F070-4B44-4690-AA9F-76BC81A7825C}" destId="{277A4992-4F8D-4A84-BA46-9D3BEA0973EC}" srcOrd="0" destOrd="0" presId="urn:microsoft.com/office/officeart/2005/8/layout/lProcess2"/>
    <dgm:cxn modelId="{23145726-F091-4FF2-9878-E5F7520BF146}" type="presOf" srcId="{4FD82599-2EEF-41FA-873F-B01523F54FA6}" destId="{CEB9FFE7-3CE1-4A84-B5C8-88505AD4E5FD}" srcOrd="1" destOrd="0" presId="urn:microsoft.com/office/officeart/2005/8/layout/lProcess2"/>
    <dgm:cxn modelId="{32FC7A2F-915C-4B77-896A-3D81E0FB8F0D}" srcId="{36CB6C01-6A06-4266-AEDB-A6ECA8E589B3}" destId="{59F42BA5-193B-48C3-9383-93D5DC0D32E6}" srcOrd="1" destOrd="0" parTransId="{93859EFF-1C63-4F20-AE08-37D566E6ECF1}" sibTransId="{D3C3D789-3E2B-4C84-A28A-9EB770FDCFF3}"/>
    <dgm:cxn modelId="{8FDA1541-0B84-4232-85B2-0569B170A007}" type="presOf" srcId="{AA3D45CE-FB2D-4D35-B507-0A54D59FC670}" destId="{C3D961BE-EA57-4061-9CDC-933E5DF7D99D}" srcOrd="0" destOrd="0" presId="urn:microsoft.com/office/officeart/2005/8/layout/lProcess2"/>
    <dgm:cxn modelId="{5F37EE41-7A60-40C9-9674-61400C11E467}" srcId="{AA3D45CE-FB2D-4D35-B507-0A54D59FC670}" destId="{C485202B-20FA-4887-9B73-E0311F1B201D}" srcOrd="1" destOrd="0" parTransId="{AAE4D056-AF4E-4879-9581-99452E62AA0A}" sibTransId="{47A8B4DB-848F-489D-B95F-91308E8D8477}"/>
    <dgm:cxn modelId="{48775743-4BC5-49D5-A851-5698F0BDCCA0}" type="presOf" srcId="{2326CDF8-E55A-4089-97E0-8260C906B4CB}" destId="{3D62F254-C9D8-4617-9560-9BE11AA362C3}" srcOrd="1" destOrd="0" presId="urn:microsoft.com/office/officeart/2005/8/layout/lProcess2"/>
    <dgm:cxn modelId="{3082454F-61B1-42B1-89FE-09787BBF85A7}" type="presOf" srcId="{B593A7F9-C0D8-4E07-ADF9-BEFB809DD983}" destId="{0E8091D8-EDDC-4807-B7FA-37EEE74FA3DB}" srcOrd="0" destOrd="0" presId="urn:microsoft.com/office/officeart/2005/8/layout/lProcess2"/>
    <dgm:cxn modelId="{58CEEF72-CCD7-4B75-8DB5-BDA4FD159F91}" srcId="{2326CDF8-E55A-4089-97E0-8260C906B4CB}" destId="{E224632A-ABB2-4707-9AF7-F32D59CD7E90}" srcOrd="0" destOrd="0" parTransId="{8467D0CF-76D3-43EB-89B5-BE2E97DE9683}" sibTransId="{BAE43B27-48FF-4F33-98AE-492504DCF47A}"/>
    <dgm:cxn modelId="{BA503877-7335-4447-881E-C0789ED53C27}" type="presOf" srcId="{241A1F2A-4159-4456-A3E1-A35928C4D91E}" destId="{B69001BD-6A09-4E86-A72F-61553FCD95B0}" srcOrd="0" destOrd="0" presId="urn:microsoft.com/office/officeart/2005/8/layout/lProcess2"/>
    <dgm:cxn modelId="{8E1FC157-58FB-4591-9901-3819990FC8DA}" type="presOf" srcId="{56A43300-4F5E-47EF-8303-4B8E59BBFD50}" destId="{6B9DE498-F24A-4F8D-A9B4-699E2034001F}" srcOrd="0" destOrd="0" presId="urn:microsoft.com/office/officeart/2005/8/layout/lProcess2"/>
    <dgm:cxn modelId="{6194FC77-D49F-4E38-8C54-545CF18FA6BB}" srcId="{2326CDF8-E55A-4089-97E0-8260C906B4CB}" destId="{56A43300-4F5E-47EF-8303-4B8E59BBFD50}" srcOrd="1" destOrd="0" parTransId="{66D28D88-325C-4C5A-BDEC-6E06C6C01836}" sibTransId="{46AB2A56-DC40-4A36-8A27-8FEB4CEBDE2E}"/>
    <dgm:cxn modelId="{D26BA885-9FE6-40FC-937F-55A776D9F7B1}" srcId="{8C88809C-7E77-43B6-A7FA-B4A4F6B19E6A}" destId="{2326CDF8-E55A-4089-97E0-8260C906B4CB}" srcOrd="4" destOrd="0" parTransId="{D9098C11-ED88-47B1-B00E-C39041796E75}" sibTransId="{8F2FE9BF-7746-4982-A05B-6819FBB7A280}"/>
    <dgm:cxn modelId="{085EB096-FF93-47F7-8E52-CF37FFB58EC0}" type="presOf" srcId="{59F42BA5-193B-48C3-9383-93D5DC0D32E6}" destId="{392E40A2-7F86-41B5-B0B2-911BA1CD31DD}" srcOrd="0" destOrd="0" presId="urn:microsoft.com/office/officeart/2005/8/layout/lProcess2"/>
    <dgm:cxn modelId="{06C2149A-89FC-4CDA-BB9E-723C401E4C0C}" type="presOf" srcId="{09C0E949-824F-4064-88AD-FCF0495E4E2D}" destId="{CCB1F959-52CA-4A1D-A37F-45627BF770A2}" srcOrd="1" destOrd="0" presId="urn:microsoft.com/office/officeart/2005/8/layout/lProcess2"/>
    <dgm:cxn modelId="{F7AC169A-234C-47E2-A37E-8CA7D15C8AA9}" srcId="{4FD82599-2EEF-41FA-873F-B01523F54FA6}" destId="{B593A7F9-C0D8-4E07-ADF9-BEFB809DD983}" srcOrd="0" destOrd="0" parTransId="{995E3885-14CF-4E1F-AB23-299D54630700}" sibTransId="{D577B50F-F546-479E-9162-024FC5C65876}"/>
    <dgm:cxn modelId="{8ED98DA5-C883-4D8D-8633-29C5F11918C6}" srcId="{09C0E949-824F-4064-88AD-FCF0495E4E2D}" destId="{69C1F070-4B44-4690-AA9F-76BC81A7825C}" srcOrd="0" destOrd="0" parTransId="{5F8131EF-2FF5-43B1-9224-B07CCB6529D9}" sibTransId="{1512A790-0FF9-4CC0-9CEE-E4A2026D3B55}"/>
    <dgm:cxn modelId="{5445E8A5-3971-4BBE-AA40-1AAFFE825198}" type="presOf" srcId="{8C88809C-7E77-43B6-A7FA-B4A4F6B19E6A}" destId="{E70B104E-BCAC-4DE1-822A-76268BB9E533}" srcOrd="0" destOrd="0" presId="urn:microsoft.com/office/officeart/2005/8/layout/lProcess2"/>
    <dgm:cxn modelId="{B1A351AF-A4B6-40CE-B6EC-94D6990AC7A8}" srcId="{8C88809C-7E77-43B6-A7FA-B4A4F6B19E6A}" destId="{09C0E949-824F-4064-88AD-FCF0495E4E2D}" srcOrd="2" destOrd="0" parTransId="{3955CAC0-3975-46AE-AFCC-FF47AA958C5D}" sibTransId="{4143020B-D354-482E-9343-0138DF1A5D9D}"/>
    <dgm:cxn modelId="{B5D537B1-3E75-4813-800B-EBF1B4122FC1}" type="presOf" srcId="{E224632A-ABB2-4707-9AF7-F32D59CD7E90}" destId="{98410F30-E5E6-45A5-8947-064AE05BD6ED}" srcOrd="0" destOrd="0" presId="urn:microsoft.com/office/officeart/2005/8/layout/lProcess2"/>
    <dgm:cxn modelId="{CF18DAB5-31A6-4ED9-B565-6C7F0D60846F}" srcId="{8C88809C-7E77-43B6-A7FA-B4A4F6B19E6A}" destId="{AA3D45CE-FB2D-4D35-B507-0A54D59FC670}" srcOrd="0" destOrd="0" parTransId="{A8EC0DD9-ECAF-4B3D-8F39-E5BD8D73FC20}" sibTransId="{678BB941-F71D-410F-B849-B822B02748B8}"/>
    <dgm:cxn modelId="{63F7C4C6-F756-4CE5-AE2A-185D07A935C1}" type="presOf" srcId="{AA3D45CE-FB2D-4D35-B507-0A54D59FC670}" destId="{70791C44-9B47-4EEE-ADE2-84E84E41B2F6}" srcOrd="1" destOrd="0" presId="urn:microsoft.com/office/officeart/2005/8/layout/lProcess2"/>
    <dgm:cxn modelId="{F2F8F6C8-15DA-418C-A8BA-E1C11B3FEB3D}" type="presOf" srcId="{6ED661D4-28A1-4A3E-ABBD-CBCC534C21E9}" destId="{6DFA2410-4EF9-4106-99E1-2BEA610A0E2D}" srcOrd="0" destOrd="0" presId="urn:microsoft.com/office/officeart/2005/8/layout/lProcess2"/>
    <dgm:cxn modelId="{7C3F3FDC-1936-4A25-B22C-2789F833FA0D}" type="presOf" srcId="{4FD82599-2EEF-41FA-873F-B01523F54FA6}" destId="{404E4EE8-21EF-4CEF-A47F-89315CB9AB4A}" srcOrd="0" destOrd="0" presId="urn:microsoft.com/office/officeart/2005/8/layout/lProcess2"/>
    <dgm:cxn modelId="{FDED8CDC-4487-45EC-BD06-4195007CDF8A}" type="presOf" srcId="{36CB6C01-6A06-4266-AEDB-A6ECA8E589B3}" destId="{4022347B-09AD-4940-A9F2-B775DF7B6B3C}" srcOrd="1" destOrd="0" presId="urn:microsoft.com/office/officeart/2005/8/layout/lProcess2"/>
    <dgm:cxn modelId="{66F759E8-DB0A-463F-835E-E42D1A56E590}" type="presOf" srcId="{2326CDF8-E55A-4089-97E0-8260C906B4CB}" destId="{DEB9C26C-CCFD-4578-9EEA-3B12FEC84C41}" srcOrd="0" destOrd="0" presId="urn:microsoft.com/office/officeart/2005/8/layout/lProcess2"/>
    <dgm:cxn modelId="{A93830EB-8FEE-4432-B292-71D6DA2EB0ED}" srcId="{8C88809C-7E77-43B6-A7FA-B4A4F6B19E6A}" destId="{36CB6C01-6A06-4266-AEDB-A6ECA8E589B3}" srcOrd="3" destOrd="0" parTransId="{894DCB34-1FAC-47C5-B7A0-B50868731A68}" sibTransId="{10D8CFAB-1B71-45FB-9F81-A8FCE348DA33}"/>
    <dgm:cxn modelId="{C94217EE-0391-4D35-9F67-6CDC367B1E57}" srcId="{4FD82599-2EEF-41FA-873F-B01523F54FA6}" destId="{6ED661D4-28A1-4A3E-ABBD-CBCC534C21E9}" srcOrd="1" destOrd="0" parTransId="{B50A65FD-1BED-485E-AE36-4D91F8282665}" sibTransId="{920BEF68-C4EE-4293-8AD6-B78BD33144CC}"/>
    <dgm:cxn modelId="{E56F5EEF-DB39-4333-B249-19AD35850206}" srcId="{09C0E949-824F-4064-88AD-FCF0495E4E2D}" destId="{241A1F2A-4159-4456-A3E1-A35928C4D91E}" srcOrd="1" destOrd="0" parTransId="{9215A447-28A3-4821-95A3-9EA6C6341C47}" sibTransId="{048581A2-CCF9-463F-9355-224D83C1B088}"/>
    <dgm:cxn modelId="{03B50CF7-6E72-4A9E-B0DC-148E1A33D0EA}" srcId="{AA3D45CE-FB2D-4D35-B507-0A54D59FC670}" destId="{C2D92FEB-C26E-41EE-BB0E-AEE60658DF25}" srcOrd="0" destOrd="0" parTransId="{172F3218-4F75-4BB8-A90F-CE1A52BD075C}" sibTransId="{729A7130-74C8-494C-AC4F-DE88593EA034}"/>
    <dgm:cxn modelId="{DBEEF9F8-180A-4F5E-BDD6-70FDF9E13D89}" type="presOf" srcId="{36CB6C01-6A06-4266-AEDB-A6ECA8E589B3}" destId="{FB3F56CD-0B50-45C6-801F-DF7AE53A4FE0}" srcOrd="0" destOrd="0" presId="urn:microsoft.com/office/officeart/2005/8/layout/lProcess2"/>
    <dgm:cxn modelId="{120C4AFE-4FC4-44A0-B9D0-D44B4E4AE2D6}" type="presOf" srcId="{C2D92FEB-C26E-41EE-BB0E-AEE60658DF25}" destId="{C59E9584-DF9E-4713-A45E-A5EF9A5C1AE7}" srcOrd="0" destOrd="0" presId="urn:microsoft.com/office/officeart/2005/8/layout/lProcess2"/>
    <dgm:cxn modelId="{E47D1A5F-8FB0-4152-989E-470CB4D3EEC3}" type="presParOf" srcId="{E70B104E-BCAC-4DE1-822A-76268BB9E533}" destId="{D8D51C29-2281-4490-B3A6-10C406330F27}" srcOrd="0" destOrd="0" presId="urn:microsoft.com/office/officeart/2005/8/layout/lProcess2"/>
    <dgm:cxn modelId="{FA35CBDC-9078-4F1B-B71A-E33914B2B235}" type="presParOf" srcId="{D8D51C29-2281-4490-B3A6-10C406330F27}" destId="{C3D961BE-EA57-4061-9CDC-933E5DF7D99D}" srcOrd="0" destOrd="0" presId="urn:microsoft.com/office/officeart/2005/8/layout/lProcess2"/>
    <dgm:cxn modelId="{6F3BF5BF-1502-4392-B800-132E9B96E50C}" type="presParOf" srcId="{D8D51C29-2281-4490-B3A6-10C406330F27}" destId="{70791C44-9B47-4EEE-ADE2-84E84E41B2F6}" srcOrd="1" destOrd="0" presId="urn:microsoft.com/office/officeart/2005/8/layout/lProcess2"/>
    <dgm:cxn modelId="{04EC6864-C967-489C-8CAF-3FE6AA0191AF}" type="presParOf" srcId="{D8D51C29-2281-4490-B3A6-10C406330F27}" destId="{89680B55-624D-4CE6-A8B0-10DB4CBE28F3}" srcOrd="2" destOrd="0" presId="urn:microsoft.com/office/officeart/2005/8/layout/lProcess2"/>
    <dgm:cxn modelId="{363D3BBB-85DC-4806-BDD3-600A88B1EE10}" type="presParOf" srcId="{89680B55-624D-4CE6-A8B0-10DB4CBE28F3}" destId="{42496EFE-C3CA-4868-918B-6640BEAAABC0}" srcOrd="0" destOrd="0" presId="urn:microsoft.com/office/officeart/2005/8/layout/lProcess2"/>
    <dgm:cxn modelId="{4E57741F-8F0F-4D4C-9699-5F9B50FC1EC7}" type="presParOf" srcId="{42496EFE-C3CA-4868-918B-6640BEAAABC0}" destId="{C59E9584-DF9E-4713-A45E-A5EF9A5C1AE7}" srcOrd="0" destOrd="0" presId="urn:microsoft.com/office/officeart/2005/8/layout/lProcess2"/>
    <dgm:cxn modelId="{B3586462-70F9-445C-91E0-14D3D0786C9C}" type="presParOf" srcId="{42496EFE-C3CA-4868-918B-6640BEAAABC0}" destId="{61DABCE7-84B0-4E51-821B-755583DB2B69}" srcOrd="1" destOrd="0" presId="urn:microsoft.com/office/officeart/2005/8/layout/lProcess2"/>
    <dgm:cxn modelId="{45F69E4B-7A69-4EFF-80B1-35C2244D11B5}" type="presParOf" srcId="{42496EFE-C3CA-4868-918B-6640BEAAABC0}" destId="{9349E305-68BD-4A0B-A2D4-3E77AC049691}" srcOrd="2" destOrd="0" presId="urn:microsoft.com/office/officeart/2005/8/layout/lProcess2"/>
    <dgm:cxn modelId="{4A8297FA-4D75-44EB-96EB-2DA633461955}" type="presParOf" srcId="{E70B104E-BCAC-4DE1-822A-76268BB9E533}" destId="{9A910D53-94E8-4F48-9056-C2434ADB8D53}" srcOrd="1" destOrd="0" presId="urn:microsoft.com/office/officeart/2005/8/layout/lProcess2"/>
    <dgm:cxn modelId="{32CAE3BD-2FF8-404C-9F20-28E4C3CC9D9A}" type="presParOf" srcId="{E70B104E-BCAC-4DE1-822A-76268BB9E533}" destId="{7ABCF1CF-959E-478E-A4C8-5D61AA974070}" srcOrd="2" destOrd="0" presId="urn:microsoft.com/office/officeart/2005/8/layout/lProcess2"/>
    <dgm:cxn modelId="{014697F9-10CC-4D7A-BE63-0AA45FF579CC}" type="presParOf" srcId="{7ABCF1CF-959E-478E-A4C8-5D61AA974070}" destId="{404E4EE8-21EF-4CEF-A47F-89315CB9AB4A}" srcOrd="0" destOrd="0" presId="urn:microsoft.com/office/officeart/2005/8/layout/lProcess2"/>
    <dgm:cxn modelId="{9C8EEFE0-D09D-423C-BE8E-84B6F3FF419F}" type="presParOf" srcId="{7ABCF1CF-959E-478E-A4C8-5D61AA974070}" destId="{CEB9FFE7-3CE1-4A84-B5C8-88505AD4E5FD}" srcOrd="1" destOrd="0" presId="urn:microsoft.com/office/officeart/2005/8/layout/lProcess2"/>
    <dgm:cxn modelId="{AE4DD015-BF57-43E0-B0AC-FD7BB67A536C}" type="presParOf" srcId="{7ABCF1CF-959E-478E-A4C8-5D61AA974070}" destId="{AF08415E-0403-4D71-BF44-6C99B7FB712B}" srcOrd="2" destOrd="0" presId="urn:microsoft.com/office/officeart/2005/8/layout/lProcess2"/>
    <dgm:cxn modelId="{44DDCD9B-E404-4F75-83EA-94EABD02BE85}" type="presParOf" srcId="{AF08415E-0403-4D71-BF44-6C99B7FB712B}" destId="{AB8AADA0-8B64-4B1D-BD42-698AFBDC708C}" srcOrd="0" destOrd="0" presId="urn:microsoft.com/office/officeart/2005/8/layout/lProcess2"/>
    <dgm:cxn modelId="{4A4C499F-A993-4B0A-B963-6917AF5DDBD0}" type="presParOf" srcId="{AB8AADA0-8B64-4B1D-BD42-698AFBDC708C}" destId="{0E8091D8-EDDC-4807-B7FA-37EEE74FA3DB}" srcOrd="0" destOrd="0" presId="urn:microsoft.com/office/officeart/2005/8/layout/lProcess2"/>
    <dgm:cxn modelId="{E51C3A1C-31E2-4FFB-8899-2446F9E37BAA}" type="presParOf" srcId="{AB8AADA0-8B64-4B1D-BD42-698AFBDC708C}" destId="{FE142132-FF46-428D-8888-899FF46BCA3C}" srcOrd="1" destOrd="0" presId="urn:microsoft.com/office/officeart/2005/8/layout/lProcess2"/>
    <dgm:cxn modelId="{5A020F1E-17CA-4147-9EFE-87CB8EEAD806}" type="presParOf" srcId="{AB8AADA0-8B64-4B1D-BD42-698AFBDC708C}" destId="{6DFA2410-4EF9-4106-99E1-2BEA610A0E2D}" srcOrd="2" destOrd="0" presId="urn:microsoft.com/office/officeart/2005/8/layout/lProcess2"/>
    <dgm:cxn modelId="{2EEAD683-41BE-4A14-96BA-0599BE7A35CA}" type="presParOf" srcId="{E70B104E-BCAC-4DE1-822A-76268BB9E533}" destId="{95736AE6-632A-48CD-8245-5CFBD24D40A3}" srcOrd="3" destOrd="0" presId="urn:microsoft.com/office/officeart/2005/8/layout/lProcess2"/>
    <dgm:cxn modelId="{17F092BB-4C5E-4E35-9CBC-C8DD6A15FFAC}" type="presParOf" srcId="{E70B104E-BCAC-4DE1-822A-76268BB9E533}" destId="{1514E841-A0C9-4F3F-B16B-22542BBCB545}" srcOrd="4" destOrd="0" presId="urn:microsoft.com/office/officeart/2005/8/layout/lProcess2"/>
    <dgm:cxn modelId="{FFE3E364-5E47-4BF4-9FEF-7CC9472CD6C4}" type="presParOf" srcId="{1514E841-A0C9-4F3F-B16B-22542BBCB545}" destId="{F0CD64A9-1423-4191-897C-DE1D34622F8A}" srcOrd="0" destOrd="0" presId="urn:microsoft.com/office/officeart/2005/8/layout/lProcess2"/>
    <dgm:cxn modelId="{B7229B52-2B0C-4371-A8A1-8A8C4369E2AD}" type="presParOf" srcId="{1514E841-A0C9-4F3F-B16B-22542BBCB545}" destId="{CCB1F959-52CA-4A1D-A37F-45627BF770A2}" srcOrd="1" destOrd="0" presId="urn:microsoft.com/office/officeart/2005/8/layout/lProcess2"/>
    <dgm:cxn modelId="{B36792E6-DB2E-4091-A0DE-B3E6E829F4BA}" type="presParOf" srcId="{1514E841-A0C9-4F3F-B16B-22542BBCB545}" destId="{4586EC74-74B3-4058-9D85-B5BC9E2924E4}" srcOrd="2" destOrd="0" presId="urn:microsoft.com/office/officeart/2005/8/layout/lProcess2"/>
    <dgm:cxn modelId="{B057424B-A595-4B62-8112-FFC5C7786B4A}" type="presParOf" srcId="{4586EC74-74B3-4058-9D85-B5BC9E2924E4}" destId="{9835CD40-0DCB-43F5-AFE0-FF0EF38D2863}" srcOrd="0" destOrd="0" presId="urn:microsoft.com/office/officeart/2005/8/layout/lProcess2"/>
    <dgm:cxn modelId="{2367AFAF-2D0F-487E-B8F1-FB077C1CBCE4}" type="presParOf" srcId="{9835CD40-0DCB-43F5-AFE0-FF0EF38D2863}" destId="{277A4992-4F8D-4A84-BA46-9D3BEA0973EC}" srcOrd="0" destOrd="0" presId="urn:microsoft.com/office/officeart/2005/8/layout/lProcess2"/>
    <dgm:cxn modelId="{48C8BAA2-1EC4-4AF9-B9C0-9494A5888084}" type="presParOf" srcId="{9835CD40-0DCB-43F5-AFE0-FF0EF38D2863}" destId="{69D9D6A9-A3E8-43D6-9D7C-A989E44E9DDD}" srcOrd="1" destOrd="0" presId="urn:microsoft.com/office/officeart/2005/8/layout/lProcess2"/>
    <dgm:cxn modelId="{75BDBA54-96FA-45CD-BC52-0ADD27B9579B}" type="presParOf" srcId="{9835CD40-0DCB-43F5-AFE0-FF0EF38D2863}" destId="{B69001BD-6A09-4E86-A72F-61553FCD95B0}" srcOrd="2" destOrd="0" presId="urn:microsoft.com/office/officeart/2005/8/layout/lProcess2"/>
    <dgm:cxn modelId="{BB0F04BF-CE0F-4423-9C37-CD1DB7184165}" type="presParOf" srcId="{E70B104E-BCAC-4DE1-822A-76268BB9E533}" destId="{E88EE8DB-3E3E-4960-865F-40DD0702590E}" srcOrd="5" destOrd="0" presId="urn:microsoft.com/office/officeart/2005/8/layout/lProcess2"/>
    <dgm:cxn modelId="{E078AC58-2B05-44B1-B6C9-F44BA73CD85B}" type="presParOf" srcId="{E70B104E-BCAC-4DE1-822A-76268BB9E533}" destId="{61CFBD57-E6E7-4C77-9540-E506537CC48E}" srcOrd="6" destOrd="0" presId="urn:microsoft.com/office/officeart/2005/8/layout/lProcess2"/>
    <dgm:cxn modelId="{47742A85-C8FB-4EE6-8769-24055031464F}" type="presParOf" srcId="{61CFBD57-E6E7-4C77-9540-E506537CC48E}" destId="{FB3F56CD-0B50-45C6-801F-DF7AE53A4FE0}" srcOrd="0" destOrd="0" presId="urn:microsoft.com/office/officeart/2005/8/layout/lProcess2"/>
    <dgm:cxn modelId="{DE377FEF-40D1-4097-9A06-4247D2BFC4E1}" type="presParOf" srcId="{61CFBD57-E6E7-4C77-9540-E506537CC48E}" destId="{4022347B-09AD-4940-A9F2-B775DF7B6B3C}" srcOrd="1" destOrd="0" presId="urn:microsoft.com/office/officeart/2005/8/layout/lProcess2"/>
    <dgm:cxn modelId="{1A171F44-BE18-4CAE-AE90-5E7AFAB449DB}" type="presParOf" srcId="{61CFBD57-E6E7-4C77-9540-E506537CC48E}" destId="{66D991E7-323B-4D3D-8974-099E492506C3}" srcOrd="2" destOrd="0" presId="urn:microsoft.com/office/officeart/2005/8/layout/lProcess2"/>
    <dgm:cxn modelId="{0A9AD5F3-B867-4539-9189-8F7162E445F5}" type="presParOf" srcId="{66D991E7-323B-4D3D-8974-099E492506C3}" destId="{D3A8450F-3B9D-4569-8A63-25A534636D2B}" srcOrd="0" destOrd="0" presId="urn:microsoft.com/office/officeart/2005/8/layout/lProcess2"/>
    <dgm:cxn modelId="{D96F716E-E7C9-4F90-BECD-99B23A9D9B01}" type="presParOf" srcId="{D3A8450F-3B9D-4569-8A63-25A534636D2B}" destId="{6A10AE97-A8C1-4A47-ABD4-42BD81C32632}" srcOrd="0" destOrd="0" presId="urn:microsoft.com/office/officeart/2005/8/layout/lProcess2"/>
    <dgm:cxn modelId="{A83EB273-9312-4D61-9781-DBD7EBFB2545}" type="presParOf" srcId="{D3A8450F-3B9D-4569-8A63-25A534636D2B}" destId="{30137D5B-A6B5-40F2-9F44-E35F7983B10D}" srcOrd="1" destOrd="0" presId="urn:microsoft.com/office/officeart/2005/8/layout/lProcess2"/>
    <dgm:cxn modelId="{5BB8B50A-43C9-4A73-82F4-A1EBD8659997}" type="presParOf" srcId="{D3A8450F-3B9D-4569-8A63-25A534636D2B}" destId="{392E40A2-7F86-41B5-B0B2-911BA1CD31DD}" srcOrd="2" destOrd="0" presId="urn:microsoft.com/office/officeart/2005/8/layout/lProcess2"/>
    <dgm:cxn modelId="{F8C951D1-4183-4EF2-82D3-170F14336B09}" type="presParOf" srcId="{E70B104E-BCAC-4DE1-822A-76268BB9E533}" destId="{673FE945-3E95-4811-A692-54E2FC2A4616}" srcOrd="7" destOrd="0" presId="urn:microsoft.com/office/officeart/2005/8/layout/lProcess2"/>
    <dgm:cxn modelId="{61D1BF53-73D8-49A8-9F98-B6F55F12B1E8}" type="presParOf" srcId="{E70B104E-BCAC-4DE1-822A-76268BB9E533}" destId="{30D2A916-6690-4262-A35C-277ADE7BC759}" srcOrd="8" destOrd="0" presId="urn:microsoft.com/office/officeart/2005/8/layout/lProcess2"/>
    <dgm:cxn modelId="{3FF866F5-62FC-4FA1-812D-F28EC71F9ED8}" type="presParOf" srcId="{30D2A916-6690-4262-A35C-277ADE7BC759}" destId="{DEB9C26C-CCFD-4578-9EEA-3B12FEC84C41}" srcOrd="0" destOrd="0" presId="urn:microsoft.com/office/officeart/2005/8/layout/lProcess2"/>
    <dgm:cxn modelId="{A24BE6C6-05B8-40CD-9262-F15C9BD73F9C}" type="presParOf" srcId="{30D2A916-6690-4262-A35C-277ADE7BC759}" destId="{3D62F254-C9D8-4617-9560-9BE11AA362C3}" srcOrd="1" destOrd="0" presId="urn:microsoft.com/office/officeart/2005/8/layout/lProcess2"/>
    <dgm:cxn modelId="{F2306DC5-3EEE-4BB5-91FA-DBB9363336F4}" type="presParOf" srcId="{30D2A916-6690-4262-A35C-277ADE7BC759}" destId="{14914E7D-0AE3-4DCB-AA67-2D2571060A82}" srcOrd="2" destOrd="0" presId="urn:microsoft.com/office/officeart/2005/8/layout/lProcess2"/>
    <dgm:cxn modelId="{BF7A7420-3B16-4B48-8E6E-3D32F0CF8901}" type="presParOf" srcId="{14914E7D-0AE3-4DCB-AA67-2D2571060A82}" destId="{CDF2D358-1EE6-4BB3-B4F0-B18FEF8E9F0C}" srcOrd="0" destOrd="0" presId="urn:microsoft.com/office/officeart/2005/8/layout/lProcess2"/>
    <dgm:cxn modelId="{7A22C972-BE04-495B-BCC9-8967A9633E83}" type="presParOf" srcId="{CDF2D358-1EE6-4BB3-B4F0-B18FEF8E9F0C}" destId="{98410F30-E5E6-45A5-8947-064AE05BD6ED}" srcOrd="0" destOrd="0" presId="urn:microsoft.com/office/officeart/2005/8/layout/lProcess2"/>
    <dgm:cxn modelId="{041D2708-AF98-4DFD-9D9A-FB4615F31238}" type="presParOf" srcId="{CDF2D358-1EE6-4BB3-B4F0-B18FEF8E9F0C}" destId="{6BBDBB98-F7BF-46E2-AA5D-CCE6791E1095}" srcOrd="1" destOrd="0" presId="urn:microsoft.com/office/officeart/2005/8/layout/lProcess2"/>
    <dgm:cxn modelId="{EA231BE6-116D-410D-8904-5FF5C50BF9EE}" type="presParOf" srcId="{CDF2D358-1EE6-4BB3-B4F0-B18FEF8E9F0C}" destId="{6B9DE498-F24A-4F8D-A9B4-699E2034001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7FCD2B-6CCD-493C-9CC8-F0ADDC655DC1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40354791-B60D-4FC2-8DFD-8BFB072B6970}">
      <dgm:prSet phldrT="[Texte]"/>
      <dgm:spPr/>
      <dgm:t>
        <a:bodyPr/>
        <a:lstStyle/>
        <a:p>
          <a:r>
            <a:rPr lang="fr-FR" dirty="0"/>
            <a:t>Maladies infectieuses</a:t>
          </a:r>
        </a:p>
      </dgm:t>
    </dgm:pt>
    <dgm:pt modelId="{89F9ECD0-FBA5-43FC-BECD-FE2172805DDD}" type="parTrans" cxnId="{BDD5F03C-AF09-4D5D-856C-682BA0782E6E}">
      <dgm:prSet/>
      <dgm:spPr/>
      <dgm:t>
        <a:bodyPr/>
        <a:lstStyle/>
        <a:p>
          <a:endParaRPr lang="fr-FR"/>
        </a:p>
      </dgm:t>
    </dgm:pt>
    <dgm:pt modelId="{FC1C39A9-4B4B-4035-935C-ACD5A62EBF21}" type="sibTrans" cxnId="{BDD5F03C-AF09-4D5D-856C-682BA0782E6E}">
      <dgm:prSet/>
      <dgm:spPr/>
      <dgm:t>
        <a:bodyPr/>
        <a:lstStyle/>
        <a:p>
          <a:endParaRPr lang="fr-FR"/>
        </a:p>
      </dgm:t>
    </dgm:pt>
    <dgm:pt modelId="{C0A7FBA0-0D27-4C4B-8E39-4D6C1FE50A24}">
      <dgm:prSet phldrT="[Texte]"/>
      <dgm:spPr/>
      <dgm:t>
        <a:bodyPr/>
        <a:lstStyle/>
        <a:p>
          <a:r>
            <a:rPr lang="fr-FR" dirty="0"/>
            <a:t>Maladies chroniques</a:t>
          </a:r>
        </a:p>
      </dgm:t>
    </dgm:pt>
    <dgm:pt modelId="{06D18476-0AC7-4438-A866-AFB74FBD24CF}" type="parTrans" cxnId="{1DC6AD54-A72C-40A8-A5F5-2305A60360E2}">
      <dgm:prSet/>
      <dgm:spPr/>
      <dgm:t>
        <a:bodyPr/>
        <a:lstStyle/>
        <a:p>
          <a:endParaRPr lang="fr-FR"/>
        </a:p>
      </dgm:t>
    </dgm:pt>
    <dgm:pt modelId="{3C6B1E59-0B83-43FD-A16D-39A304A328D2}" type="sibTrans" cxnId="{1DC6AD54-A72C-40A8-A5F5-2305A60360E2}">
      <dgm:prSet/>
      <dgm:spPr/>
      <dgm:t>
        <a:bodyPr/>
        <a:lstStyle/>
        <a:p>
          <a:endParaRPr lang="fr-FR"/>
        </a:p>
      </dgm:t>
    </dgm:pt>
    <dgm:pt modelId="{BE3E0DB8-9C0C-484A-9A75-AECFA19F6E84}">
      <dgm:prSet phldrT="[Texte]"/>
      <dgm:spPr/>
      <dgm:t>
        <a:bodyPr/>
        <a:lstStyle/>
        <a:p>
          <a:r>
            <a:rPr lang="fr-FR" dirty="0"/>
            <a:t>Double peine</a:t>
          </a:r>
        </a:p>
      </dgm:t>
    </dgm:pt>
    <dgm:pt modelId="{C20D85E3-F1D0-4369-861F-24CDA4440BBD}" type="parTrans" cxnId="{58CF8E17-F470-4F4D-9F8E-9AACE30C3646}">
      <dgm:prSet/>
      <dgm:spPr/>
      <dgm:t>
        <a:bodyPr/>
        <a:lstStyle/>
        <a:p>
          <a:endParaRPr lang="fr-FR"/>
        </a:p>
      </dgm:t>
    </dgm:pt>
    <dgm:pt modelId="{2E2BDC2B-9FCF-4A57-BCDC-F681908C895C}" type="sibTrans" cxnId="{58CF8E17-F470-4F4D-9F8E-9AACE30C3646}">
      <dgm:prSet/>
      <dgm:spPr/>
      <dgm:t>
        <a:bodyPr/>
        <a:lstStyle/>
        <a:p>
          <a:endParaRPr lang="fr-FR"/>
        </a:p>
      </dgm:t>
    </dgm:pt>
    <dgm:pt modelId="{B10795C5-A30C-4FED-90EE-EB28EC0E489C}" type="pres">
      <dgm:prSet presAssocID="{CA7FCD2B-6CCD-493C-9CC8-F0ADDC655DC1}" presName="Name0" presStyleCnt="0">
        <dgm:presLayoutVars>
          <dgm:dir/>
          <dgm:animLvl val="lvl"/>
          <dgm:resizeHandles val="exact"/>
        </dgm:presLayoutVars>
      </dgm:prSet>
      <dgm:spPr/>
    </dgm:pt>
    <dgm:pt modelId="{B85DB3AE-8F32-470A-B2DD-FFC3C4313988}" type="pres">
      <dgm:prSet presAssocID="{40354791-B60D-4FC2-8DFD-8BFB072B6970}" presName="parTxOnly" presStyleLbl="node1" presStyleIdx="0" presStyleCnt="3" custLinFactNeighborY="0">
        <dgm:presLayoutVars>
          <dgm:chMax val="0"/>
          <dgm:chPref val="0"/>
          <dgm:bulletEnabled val="1"/>
        </dgm:presLayoutVars>
      </dgm:prSet>
      <dgm:spPr/>
    </dgm:pt>
    <dgm:pt modelId="{B6DB933B-2857-448E-BA3A-5C683478A214}" type="pres">
      <dgm:prSet presAssocID="{FC1C39A9-4B4B-4035-935C-ACD5A62EBF21}" presName="parTxOnlySpace" presStyleCnt="0"/>
      <dgm:spPr/>
    </dgm:pt>
    <dgm:pt modelId="{4B201A31-9341-4B09-9A1B-9094A267F073}" type="pres">
      <dgm:prSet presAssocID="{C0A7FBA0-0D27-4C4B-8E39-4D6C1FE50A2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60662A4-0D57-41B7-BE6F-6287D19652E4}" type="pres">
      <dgm:prSet presAssocID="{3C6B1E59-0B83-43FD-A16D-39A304A328D2}" presName="parTxOnlySpace" presStyleCnt="0"/>
      <dgm:spPr/>
    </dgm:pt>
    <dgm:pt modelId="{03DA9EA8-DAA7-48D3-9A94-F83DEF993BCB}" type="pres">
      <dgm:prSet presAssocID="{BE3E0DB8-9C0C-484A-9A75-AECFA19F6E8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8CF8E17-F470-4F4D-9F8E-9AACE30C3646}" srcId="{CA7FCD2B-6CCD-493C-9CC8-F0ADDC655DC1}" destId="{BE3E0DB8-9C0C-484A-9A75-AECFA19F6E84}" srcOrd="2" destOrd="0" parTransId="{C20D85E3-F1D0-4369-861F-24CDA4440BBD}" sibTransId="{2E2BDC2B-9FCF-4A57-BCDC-F681908C895C}"/>
    <dgm:cxn modelId="{35300C19-B5AE-458D-9BAB-C40AF6B97B6B}" type="presOf" srcId="{BE3E0DB8-9C0C-484A-9A75-AECFA19F6E84}" destId="{03DA9EA8-DAA7-48D3-9A94-F83DEF993BCB}" srcOrd="0" destOrd="0" presId="urn:microsoft.com/office/officeart/2005/8/layout/chevron1"/>
    <dgm:cxn modelId="{15090A27-94A3-4C23-B77E-17AD5F183BF4}" type="presOf" srcId="{40354791-B60D-4FC2-8DFD-8BFB072B6970}" destId="{B85DB3AE-8F32-470A-B2DD-FFC3C4313988}" srcOrd="0" destOrd="0" presId="urn:microsoft.com/office/officeart/2005/8/layout/chevron1"/>
    <dgm:cxn modelId="{BDD5F03C-AF09-4D5D-856C-682BA0782E6E}" srcId="{CA7FCD2B-6CCD-493C-9CC8-F0ADDC655DC1}" destId="{40354791-B60D-4FC2-8DFD-8BFB072B6970}" srcOrd="0" destOrd="0" parTransId="{89F9ECD0-FBA5-43FC-BECD-FE2172805DDD}" sibTransId="{FC1C39A9-4B4B-4035-935C-ACD5A62EBF21}"/>
    <dgm:cxn modelId="{848F055E-6FAC-4C12-8933-1C7DC7E103DB}" type="presOf" srcId="{CA7FCD2B-6CCD-493C-9CC8-F0ADDC655DC1}" destId="{B10795C5-A30C-4FED-90EE-EB28EC0E489C}" srcOrd="0" destOrd="0" presId="urn:microsoft.com/office/officeart/2005/8/layout/chevron1"/>
    <dgm:cxn modelId="{1DC6AD54-A72C-40A8-A5F5-2305A60360E2}" srcId="{CA7FCD2B-6CCD-493C-9CC8-F0ADDC655DC1}" destId="{C0A7FBA0-0D27-4C4B-8E39-4D6C1FE50A24}" srcOrd="1" destOrd="0" parTransId="{06D18476-0AC7-4438-A866-AFB74FBD24CF}" sibTransId="{3C6B1E59-0B83-43FD-A16D-39A304A328D2}"/>
    <dgm:cxn modelId="{32B24BBF-5D43-4100-86B5-14DB0EE3E04F}" type="presOf" srcId="{C0A7FBA0-0D27-4C4B-8E39-4D6C1FE50A24}" destId="{4B201A31-9341-4B09-9A1B-9094A267F073}" srcOrd="0" destOrd="0" presId="urn:microsoft.com/office/officeart/2005/8/layout/chevron1"/>
    <dgm:cxn modelId="{BE562842-B597-4046-A9E9-1E26D9059D14}" type="presParOf" srcId="{B10795C5-A30C-4FED-90EE-EB28EC0E489C}" destId="{B85DB3AE-8F32-470A-B2DD-FFC3C4313988}" srcOrd="0" destOrd="0" presId="urn:microsoft.com/office/officeart/2005/8/layout/chevron1"/>
    <dgm:cxn modelId="{6DBA4195-27A1-43E0-847A-D638F9D441C1}" type="presParOf" srcId="{B10795C5-A30C-4FED-90EE-EB28EC0E489C}" destId="{B6DB933B-2857-448E-BA3A-5C683478A214}" srcOrd="1" destOrd="0" presId="urn:microsoft.com/office/officeart/2005/8/layout/chevron1"/>
    <dgm:cxn modelId="{3E1643E0-C2CC-40CF-AA2F-42F194353CDA}" type="presParOf" srcId="{B10795C5-A30C-4FED-90EE-EB28EC0E489C}" destId="{4B201A31-9341-4B09-9A1B-9094A267F073}" srcOrd="2" destOrd="0" presId="urn:microsoft.com/office/officeart/2005/8/layout/chevron1"/>
    <dgm:cxn modelId="{B41481C5-BE56-401B-95F4-595E3899C712}" type="presParOf" srcId="{B10795C5-A30C-4FED-90EE-EB28EC0E489C}" destId="{460662A4-0D57-41B7-BE6F-6287D19652E4}" srcOrd="3" destOrd="0" presId="urn:microsoft.com/office/officeart/2005/8/layout/chevron1"/>
    <dgm:cxn modelId="{B67C4D33-3CE2-46B7-BFE3-1997BCE8D8E9}" type="presParOf" srcId="{B10795C5-A30C-4FED-90EE-EB28EC0E489C}" destId="{03DA9EA8-DAA7-48D3-9A94-F83DEF993BC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16ACC-FE00-454E-8027-91CF0A485DAD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20BDE412-DAAB-4727-A7C4-3096E6D40040}">
      <dgm:prSet phldrT="[Texte]"/>
      <dgm:spPr/>
      <dgm:t>
        <a:bodyPr/>
        <a:lstStyle/>
        <a:p>
          <a:r>
            <a:rPr lang="fr-FR" dirty="0"/>
            <a:t>Ouverture commerciale</a:t>
          </a:r>
        </a:p>
      </dgm:t>
    </dgm:pt>
    <dgm:pt modelId="{109F6C3D-4174-4C53-8B90-7C7C06972BFB}" type="parTrans" cxnId="{CA97D610-8B66-4C16-82DB-2243B2446581}">
      <dgm:prSet/>
      <dgm:spPr/>
      <dgm:t>
        <a:bodyPr/>
        <a:lstStyle/>
        <a:p>
          <a:endParaRPr lang="fr-FR"/>
        </a:p>
      </dgm:t>
    </dgm:pt>
    <dgm:pt modelId="{DCEAA819-E4C7-4CC0-93B6-E9C1ECE2E093}" type="sibTrans" cxnId="{CA97D610-8B66-4C16-82DB-2243B2446581}">
      <dgm:prSet/>
      <dgm:spPr/>
      <dgm:t>
        <a:bodyPr/>
        <a:lstStyle/>
        <a:p>
          <a:endParaRPr lang="fr-FR"/>
        </a:p>
      </dgm:t>
    </dgm:pt>
    <dgm:pt modelId="{D62C863A-FEEB-4070-8A84-1EB9398CE2F1}">
      <dgm:prSet phldrT="[Texte]"/>
      <dgm:spPr/>
      <dgm:t>
        <a:bodyPr/>
        <a:lstStyle/>
        <a:p>
          <a:r>
            <a:rPr lang="fr-FR" dirty="0"/>
            <a:t>Croissance économique</a:t>
          </a:r>
        </a:p>
      </dgm:t>
    </dgm:pt>
    <dgm:pt modelId="{F0ED5D19-6B3A-4426-BB22-B5FAF90BF313}" type="parTrans" cxnId="{04C9231C-03D1-4782-BCCA-5819D8777A07}">
      <dgm:prSet/>
      <dgm:spPr/>
      <dgm:t>
        <a:bodyPr/>
        <a:lstStyle/>
        <a:p>
          <a:endParaRPr lang="fr-FR"/>
        </a:p>
      </dgm:t>
    </dgm:pt>
    <dgm:pt modelId="{3F375776-ACDB-4811-A86C-98089143B002}" type="sibTrans" cxnId="{04C9231C-03D1-4782-BCCA-5819D8777A07}">
      <dgm:prSet/>
      <dgm:spPr/>
      <dgm:t>
        <a:bodyPr/>
        <a:lstStyle/>
        <a:p>
          <a:endParaRPr lang="fr-FR"/>
        </a:p>
      </dgm:t>
    </dgm:pt>
    <dgm:pt modelId="{F3D64B26-52C1-4F6C-812C-C613739D2C16}">
      <dgm:prSet phldrT="[Texte]"/>
      <dgm:spPr/>
      <dgm:t>
        <a:bodyPr/>
        <a:lstStyle/>
        <a:p>
          <a:r>
            <a:rPr lang="fr-FR" dirty="0"/>
            <a:t>Urbanisation, mécanisation et tertiarisation de l’économie</a:t>
          </a:r>
        </a:p>
      </dgm:t>
    </dgm:pt>
    <dgm:pt modelId="{3A851444-B7D5-4B68-A739-A22E33F8495B}" type="parTrans" cxnId="{ED231CDF-2603-46F4-A0EB-523C7DAFD640}">
      <dgm:prSet/>
      <dgm:spPr/>
      <dgm:t>
        <a:bodyPr/>
        <a:lstStyle/>
        <a:p>
          <a:endParaRPr lang="fr-FR"/>
        </a:p>
      </dgm:t>
    </dgm:pt>
    <dgm:pt modelId="{13141A99-AE97-469C-9C2B-BDA38B9C6059}" type="sibTrans" cxnId="{ED231CDF-2603-46F4-A0EB-523C7DAFD640}">
      <dgm:prSet/>
      <dgm:spPr/>
      <dgm:t>
        <a:bodyPr/>
        <a:lstStyle/>
        <a:p>
          <a:endParaRPr lang="fr-FR"/>
        </a:p>
      </dgm:t>
    </dgm:pt>
    <dgm:pt modelId="{5D1B56DB-E2F2-4D7F-8554-E3C7C5781EAD}">
      <dgm:prSet phldrT="[Texte]"/>
      <dgm:spPr/>
      <dgm:t>
        <a:bodyPr/>
        <a:lstStyle/>
        <a:p>
          <a:r>
            <a:rPr lang="fr-FR" dirty="0"/>
            <a:t>Environnement obésogène</a:t>
          </a:r>
        </a:p>
      </dgm:t>
    </dgm:pt>
    <dgm:pt modelId="{8B8A3EDB-4476-419C-8A28-F32447A1BD7D}" type="parTrans" cxnId="{1109F21C-65D7-4B8B-BB24-EF42E6413122}">
      <dgm:prSet/>
      <dgm:spPr/>
      <dgm:t>
        <a:bodyPr/>
        <a:lstStyle/>
        <a:p>
          <a:endParaRPr lang="fr-FR"/>
        </a:p>
      </dgm:t>
    </dgm:pt>
    <dgm:pt modelId="{0147826C-DFDF-4251-9D67-2DF3114D2336}" type="sibTrans" cxnId="{1109F21C-65D7-4B8B-BB24-EF42E6413122}">
      <dgm:prSet/>
      <dgm:spPr/>
      <dgm:t>
        <a:bodyPr/>
        <a:lstStyle/>
        <a:p>
          <a:endParaRPr lang="fr-FR"/>
        </a:p>
      </dgm:t>
    </dgm:pt>
    <dgm:pt modelId="{80AD39AF-7DA3-4EF4-B89F-27914206694E}" type="pres">
      <dgm:prSet presAssocID="{D9316ACC-FE00-454E-8027-91CF0A485DAD}" presName="Name0" presStyleCnt="0">
        <dgm:presLayoutVars>
          <dgm:chMax val="4"/>
          <dgm:resizeHandles val="exact"/>
        </dgm:presLayoutVars>
      </dgm:prSet>
      <dgm:spPr/>
    </dgm:pt>
    <dgm:pt modelId="{00EC88D9-C5D8-445A-9A14-BD7D2F017FA3}" type="pres">
      <dgm:prSet presAssocID="{D9316ACC-FE00-454E-8027-91CF0A485DAD}" presName="ellipse" presStyleLbl="trBgShp" presStyleIdx="0" presStyleCnt="1"/>
      <dgm:spPr/>
    </dgm:pt>
    <dgm:pt modelId="{3831E60F-7A76-4FB8-90C4-80933D9EFDDD}" type="pres">
      <dgm:prSet presAssocID="{D9316ACC-FE00-454E-8027-91CF0A485DAD}" presName="arrow1" presStyleLbl="fgShp" presStyleIdx="0" presStyleCnt="1"/>
      <dgm:spPr/>
    </dgm:pt>
    <dgm:pt modelId="{74013008-1C55-42BB-9281-80A2B52ADA4E}" type="pres">
      <dgm:prSet presAssocID="{D9316ACC-FE00-454E-8027-91CF0A485DAD}" presName="rectangle" presStyleLbl="revTx" presStyleIdx="0" presStyleCnt="1">
        <dgm:presLayoutVars>
          <dgm:bulletEnabled val="1"/>
        </dgm:presLayoutVars>
      </dgm:prSet>
      <dgm:spPr/>
    </dgm:pt>
    <dgm:pt modelId="{83C5E4CE-0AF8-48FA-AB01-624965CA6797}" type="pres">
      <dgm:prSet presAssocID="{D62C863A-FEEB-4070-8A84-1EB9398CE2F1}" presName="item1" presStyleLbl="node1" presStyleIdx="0" presStyleCnt="3">
        <dgm:presLayoutVars>
          <dgm:bulletEnabled val="1"/>
        </dgm:presLayoutVars>
      </dgm:prSet>
      <dgm:spPr/>
    </dgm:pt>
    <dgm:pt modelId="{DD2BAA2D-4F48-48DA-A40E-154870FADC78}" type="pres">
      <dgm:prSet presAssocID="{F3D64B26-52C1-4F6C-812C-C613739D2C16}" presName="item2" presStyleLbl="node1" presStyleIdx="1" presStyleCnt="3">
        <dgm:presLayoutVars>
          <dgm:bulletEnabled val="1"/>
        </dgm:presLayoutVars>
      </dgm:prSet>
      <dgm:spPr/>
    </dgm:pt>
    <dgm:pt modelId="{50BF77B6-13D5-489A-B3AE-BDB43B91C822}" type="pres">
      <dgm:prSet presAssocID="{5D1B56DB-E2F2-4D7F-8554-E3C7C5781EAD}" presName="item3" presStyleLbl="node1" presStyleIdx="2" presStyleCnt="3">
        <dgm:presLayoutVars>
          <dgm:bulletEnabled val="1"/>
        </dgm:presLayoutVars>
      </dgm:prSet>
      <dgm:spPr/>
    </dgm:pt>
    <dgm:pt modelId="{0A6463E3-499B-498A-8063-E0577A67BF93}" type="pres">
      <dgm:prSet presAssocID="{D9316ACC-FE00-454E-8027-91CF0A485DAD}" presName="funnel" presStyleLbl="trAlignAcc1" presStyleIdx="0" presStyleCnt="1" custLinFactNeighborX="375" custLinFactNeighborY="-229"/>
      <dgm:spPr/>
    </dgm:pt>
  </dgm:ptLst>
  <dgm:cxnLst>
    <dgm:cxn modelId="{CA97D610-8B66-4C16-82DB-2243B2446581}" srcId="{D9316ACC-FE00-454E-8027-91CF0A485DAD}" destId="{20BDE412-DAAB-4727-A7C4-3096E6D40040}" srcOrd="0" destOrd="0" parTransId="{109F6C3D-4174-4C53-8B90-7C7C06972BFB}" sibTransId="{DCEAA819-E4C7-4CC0-93B6-E9C1ECE2E093}"/>
    <dgm:cxn modelId="{04C9231C-03D1-4782-BCCA-5819D8777A07}" srcId="{D9316ACC-FE00-454E-8027-91CF0A485DAD}" destId="{D62C863A-FEEB-4070-8A84-1EB9398CE2F1}" srcOrd="1" destOrd="0" parTransId="{F0ED5D19-6B3A-4426-BB22-B5FAF90BF313}" sibTransId="{3F375776-ACDB-4811-A86C-98089143B002}"/>
    <dgm:cxn modelId="{1109F21C-65D7-4B8B-BB24-EF42E6413122}" srcId="{D9316ACC-FE00-454E-8027-91CF0A485DAD}" destId="{5D1B56DB-E2F2-4D7F-8554-E3C7C5781EAD}" srcOrd="3" destOrd="0" parTransId="{8B8A3EDB-4476-419C-8A28-F32447A1BD7D}" sibTransId="{0147826C-DFDF-4251-9D67-2DF3114D2336}"/>
    <dgm:cxn modelId="{25FE7D48-E5F1-4655-A5FF-72572EF396A5}" type="presOf" srcId="{D9316ACC-FE00-454E-8027-91CF0A485DAD}" destId="{80AD39AF-7DA3-4EF4-B89F-27914206694E}" srcOrd="0" destOrd="0" presId="urn:microsoft.com/office/officeart/2005/8/layout/funnel1"/>
    <dgm:cxn modelId="{27EB5A4B-D8CC-42F9-B017-257FAD80BE68}" type="presOf" srcId="{F3D64B26-52C1-4F6C-812C-C613739D2C16}" destId="{83C5E4CE-0AF8-48FA-AB01-624965CA6797}" srcOrd="0" destOrd="0" presId="urn:microsoft.com/office/officeart/2005/8/layout/funnel1"/>
    <dgm:cxn modelId="{5BE89153-036A-4DE8-ABCD-BC08C9D2710C}" type="presOf" srcId="{5D1B56DB-E2F2-4D7F-8554-E3C7C5781EAD}" destId="{74013008-1C55-42BB-9281-80A2B52ADA4E}" srcOrd="0" destOrd="0" presId="urn:microsoft.com/office/officeart/2005/8/layout/funnel1"/>
    <dgm:cxn modelId="{3B35D37E-DA9A-470A-871C-C17250E4C359}" type="presOf" srcId="{D62C863A-FEEB-4070-8A84-1EB9398CE2F1}" destId="{DD2BAA2D-4F48-48DA-A40E-154870FADC78}" srcOrd="0" destOrd="0" presId="urn:microsoft.com/office/officeart/2005/8/layout/funnel1"/>
    <dgm:cxn modelId="{E2D6A2B2-57B3-4BC3-AD95-98155B5FDC93}" type="presOf" srcId="{20BDE412-DAAB-4727-A7C4-3096E6D40040}" destId="{50BF77B6-13D5-489A-B3AE-BDB43B91C822}" srcOrd="0" destOrd="0" presId="urn:microsoft.com/office/officeart/2005/8/layout/funnel1"/>
    <dgm:cxn modelId="{ED231CDF-2603-46F4-A0EB-523C7DAFD640}" srcId="{D9316ACC-FE00-454E-8027-91CF0A485DAD}" destId="{F3D64B26-52C1-4F6C-812C-C613739D2C16}" srcOrd="2" destOrd="0" parTransId="{3A851444-B7D5-4B68-A739-A22E33F8495B}" sibTransId="{13141A99-AE97-469C-9C2B-BDA38B9C6059}"/>
    <dgm:cxn modelId="{34552E05-351F-4396-B393-F7635C582EBE}" type="presParOf" srcId="{80AD39AF-7DA3-4EF4-B89F-27914206694E}" destId="{00EC88D9-C5D8-445A-9A14-BD7D2F017FA3}" srcOrd="0" destOrd="0" presId="urn:microsoft.com/office/officeart/2005/8/layout/funnel1"/>
    <dgm:cxn modelId="{3417BBA8-17FE-4F60-AC28-B1A52B48C7BA}" type="presParOf" srcId="{80AD39AF-7DA3-4EF4-B89F-27914206694E}" destId="{3831E60F-7A76-4FB8-90C4-80933D9EFDDD}" srcOrd="1" destOrd="0" presId="urn:microsoft.com/office/officeart/2005/8/layout/funnel1"/>
    <dgm:cxn modelId="{EF283B7D-0FAE-4286-979C-F4AFAF4AD9B8}" type="presParOf" srcId="{80AD39AF-7DA3-4EF4-B89F-27914206694E}" destId="{74013008-1C55-42BB-9281-80A2B52ADA4E}" srcOrd="2" destOrd="0" presId="urn:microsoft.com/office/officeart/2005/8/layout/funnel1"/>
    <dgm:cxn modelId="{9FDB70E5-D09B-419C-986D-EC0BF4FB0A8D}" type="presParOf" srcId="{80AD39AF-7DA3-4EF4-B89F-27914206694E}" destId="{83C5E4CE-0AF8-48FA-AB01-624965CA6797}" srcOrd="3" destOrd="0" presId="urn:microsoft.com/office/officeart/2005/8/layout/funnel1"/>
    <dgm:cxn modelId="{693F96CD-F66C-4775-A1BD-439DCD5D85D8}" type="presParOf" srcId="{80AD39AF-7DA3-4EF4-B89F-27914206694E}" destId="{DD2BAA2D-4F48-48DA-A40E-154870FADC78}" srcOrd="4" destOrd="0" presId="urn:microsoft.com/office/officeart/2005/8/layout/funnel1"/>
    <dgm:cxn modelId="{225F5757-4342-49A4-B1E8-251B0044974F}" type="presParOf" srcId="{80AD39AF-7DA3-4EF4-B89F-27914206694E}" destId="{50BF77B6-13D5-489A-B3AE-BDB43B91C822}" srcOrd="5" destOrd="0" presId="urn:microsoft.com/office/officeart/2005/8/layout/funnel1"/>
    <dgm:cxn modelId="{2571A7FA-530C-471C-A063-40D72847217E}" type="presParOf" srcId="{80AD39AF-7DA3-4EF4-B89F-27914206694E}" destId="{0A6463E3-499B-498A-8063-E0577A67BF9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96A035CF-A8E4-4A58-8DD0-D0158C869D5D}">
      <dgm:prSet phldrT="[Texte]"/>
      <dgm:spPr/>
      <dgm:t>
        <a:bodyPr/>
        <a:lstStyle/>
        <a:p>
          <a:r>
            <a:rPr lang="fr-FR" dirty="0"/>
            <a:t>Influence des pairs</a:t>
          </a:r>
        </a:p>
      </dgm:t>
    </dgm:pt>
    <dgm:pt modelId="{216D9A3A-171E-4962-8BDE-1CC3AA62DF30}" type="parTrans" cxnId="{F76FC69C-6B72-4D25-88CC-12BBE926FD1A}">
      <dgm:prSet/>
      <dgm:spPr/>
      <dgm:t>
        <a:bodyPr/>
        <a:lstStyle/>
        <a:p>
          <a:endParaRPr lang="fr-FR"/>
        </a:p>
      </dgm:t>
    </dgm:pt>
    <dgm:pt modelId="{6664AD0F-F4DF-498F-A100-5BDF2274004E}" type="sibTrans" cxnId="{F76FC69C-6B72-4D25-88CC-12BBE926FD1A}">
      <dgm:prSet/>
      <dgm:spPr/>
      <dgm:t>
        <a:bodyPr/>
        <a:lstStyle/>
        <a:p>
          <a:endParaRPr lang="fr-FR"/>
        </a:p>
      </dgm:t>
    </dgm:pt>
    <dgm:pt modelId="{A4BE347E-755A-4365-BE68-5AD970F8C349}">
      <dgm:prSet phldrT="[Texte]"/>
      <dgm:spPr/>
      <dgm:t>
        <a:bodyPr/>
        <a:lstStyle/>
        <a:p>
          <a:r>
            <a:rPr lang="fr-FR" dirty="0"/>
            <a:t>Cercle vicieux pauvreté/obésité</a:t>
          </a:r>
        </a:p>
      </dgm:t>
    </dgm:pt>
    <dgm:pt modelId="{00B6CAAE-448F-4C34-BF30-1FFC71B03965}" type="parTrans" cxnId="{287D1E60-88E8-4A45-A7EB-C66160666A59}">
      <dgm:prSet/>
      <dgm:spPr/>
      <dgm:t>
        <a:bodyPr/>
        <a:lstStyle/>
        <a:p>
          <a:endParaRPr lang="fr-FR"/>
        </a:p>
      </dgm:t>
    </dgm:pt>
    <dgm:pt modelId="{0361EBD6-BEBD-45D6-B32A-E42C95099EB8}" type="sibTrans" cxnId="{287D1E60-88E8-4A45-A7EB-C66160666A59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5ACF49F4-A392-4E2C-90C9-46936B758A0A}" type="pres">
      <dgm:prSet presAssocID="{96A035CF-A8E4-4A58-8DD0-D0158C869D5D}" presName="node" presStyleLbl="node1" presStyleIdx="4" presStyleCnt="6">
        <dgm:presLayoutVars>
          <dgm:bulletEnabled val="1"/>
        </dgm:presLayoutVars>
      </dgm:prSet>
      <dgm:spPr/>
    </dgm:pt>
    <dgm:pt modelId="{A3408246-2C8C-47B2-89A7-3766D0352F53}" type="pres">
      <dgm:prSet presAssocID="{96A035CF-A8E4-4A58-8DD0-D0158C869D5D}" presName="spNode" presStyleCnt="0"/>
      <dgm:spPr/>
    </dgm:pt>
    <dgm:pt modelId="{0A96B366-C133-4DF9-B7D0-C1D093D5B9F4}" type="pres">
      <dgm:prSet presAssocID="{6664AD0F-F4DF-498F-A100-5BDF2274004E}" presName="sibTrans" presStyleLbl="sibTrans1D1" presStyleIdx="4" presStyleCnt="6"/>
      <dgm:spPr/>
    </dgm:pt>
    <dgm:pt modelId="{7B69381D-6991-4B87-B5FD-D2EBF3296D32}" type="pres">
      <dgm:prSet presAssocID="{A4BE347E-755A-4365-BE68-5AD970F8C349}" presName="node" presStyleLbl="node1" presStyleIdx="5" presStyleCnt="6">
        <dgm:presLayoutVars>
          <dgm:bulletEnabled val="1"/>
        </dgm:presLayoutVars>
      </dgm:prSet>
      <dgm:spPr/>
    </dgm:pt>
    <dgm:pt modelId="{9B5D9E43-CD45-4F9D-801A-9FCFD59BDBCD}" type="pres">
      <dgm:prSet presAssocID="{A4BE347E-755A-4365-BE68-5AD970F8C349}" presName="spNode" presStyleCnt="0"/>
      <dgm:spPr/>
    </dgm:pt>
    <dgm:pt modelId="{1A3CE8DC-0029-44BF-B4ED-1219BD65D190}" type="pres">
      <dgm:prSet presAssocID="{0361EBD6-BEBD-45D6-B32A-E42C95099EB8}" presName="sibTrans" presStyleLbl="sibTrans1D1" presStyleIdx="5" presStyleCnt="6"/>
      <dgm:spPr/>
    </dgm:pt>
  </dgm:ptLst>
  <dgm:cxnLst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5A7D6E0F-CEC8-4D2C-815B-62CE6C7ACC3E}" type="presOf" srcId="{6664AD0F-F4DF-498F-A100-5BDF2274004E}" destId="{0A96B366-C133-4DF9-B7D0-C1D093D5B9F4}" srcOrd="0" destOrd="0" presId="urn:microsoft.com/office/officeart/2005/8/layout/cycle6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B157C15-F6AB-4125-9DCA-D282199631AB}" type="presOf" srcId="{A4BE347E-755A-4365-BE68-5AD970F8C349}" destId="{7B69381D-6991-4B87-B5FD-D2EBF3296D32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287D1E60-88E8-4A45-A7EB-C66160666A59}" srcId="{2BC20BAA-9074-43C7-AF74-17ECDF803FC0}" destId="{A4BE347E-755A-4365-BE68-5AD970F8C349}" srcOrd="5" destOrd="0" parTransId="{00B6CAAE-448F-4C34-BF30-1FFC71B03965}" sibTransId="{0361EBD6-BEBD-45D6-B32A-E42C95099EB8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BE15EF54-3C72-4C45-9261-B4DF6C34F178}" type="presOf" srcId="{0361EBD6-BEBD-45D6-B32A-E42C95099EB8}" destId="{1A3CE8DC-0029-44BF-B4ED-1219BD65D190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F76FC69C-6B72-4D25-88CC-12BBE926FD1A}" srcId="{2BC20BAA-9074-43C7-AF74-17ECDF803FC0}" destId="{96A035CF-A8E4-4A58-8DD0-D0158C869D5D}" srcOrd="4" destOrd="0" parTransId="{216D9A3A-171E-4962-8BDE-1CC3AA62DF30}" sibTransId="{6664AD0F-F4DF-498F-A100-5BDF2274004E}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33AF84D5-C9F8-4193-9510-83C3127A179F}" type="presOf" srcId="{96A035CF-A8E4-4A58-8DD0-D0158C869D5D}" destId="{5ACF49F4-A392-4E2C-90C9-46936B758A0A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3D0D4189-771D-41C6-A4B9-A119EA56BE78}" type="presParOf" srcId="{099C4CA2-940A-40E7-9472-EB04BAC35B7A}" destId="{5ACF49F4-A392-4E2C-90C9-46936B758A0A}" srcOrd="12" destOrd="0" presId="urn:microsoft.com/office/officeart/2005/8/layout/cycle6"/>
    <dgm:cxn modelId="{02365457-1D86-43C7-82CA-B5C440E9D63E}" type="presParOf" srcId="{099C4CA2-940A-40E7-9472-EB04BAC35B7A}" destId="{A3408246-2C8C-47B2-89A7-3766D0352F53}" srcOrd="13" destOrd="0" presId="urn:microsoft.com/office/officeart/2005/8/layout/cycle6"/>
    <dgm:cxn modelId="{0E41AC06-D0D2-48F1-9E3E-E73E62EDAB5C}" type="presParOf" srcId="{099C4CA2-940A-40E7-9472-EB04BAC35B7A}" destId="{0A96B366-C133-4DF9-B7D0-C1D093D5B9F4}" srcOrd="14" destOrd="0" presId="urn:microsoft.com/office/officeart/2005/8/layout/cycle6"/>
    <dgm:cxn modelId="{C3C9F1FD-D565-472F-BD17-7FF9350903D9}" type="presParOf" srcId="{099C4CA2-940A-40E7-9472-EB04BAC35B7A}" destId="{7B69381D-6991-4B87-B5FD-D2EBF3296D32}" srcOrd="15" destOrd="0" presId="urn:microsoft.com/office/officeart/2005/8/layout/cycle6"/>
    <dgm:cxn modelId="{C278E357-F576-4B1D-A317-117B9FFA506E}" type="presParOf" srcId="{099C4CA2-940A-40E7-9472-EB04BAC35B7A}" destId="{9B5D9E43-CD45-4F9D-801A-9FCFD59BDBCD}" srcOrd="16" destOrd="0" presId="urn:microsoft.com/office/officeart/2005/8/layout/cycle6"/>
    <dgm:cxn modelId="{D1A97AF4-CB1B-4152-87FD-E231A726E38F}" type="presParOf" srcId="{099C4CA2-940A-40E7-9472-EB04BAC35B7A}" destId="{1A3CE8DC-0029-44BF-B4ED-1219BD65D190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b="1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96A035CF-A8E4-4A58-8DD0-D0158C869D5D}">
      <dgm:prSet phldrT="[Texte]"/>
      <dgm:spPr/>
      <dgm:t>
        <a:bodyPr/>
        <a:lstStyle/>
        <a:p>
          <a:r>
            <a:rPr lang="fr-FR" dirty="0"/>
            <a:t>Influence des pairs</a:t>
          </a:r>
        </a:p>
      </dgm:t>
    </dgm:pt>
    <dgm:pt modelId="{216D9A3A-171E-4962-8BDE-1CC3AA62DF30}" type="parTrans" cxnId="{F76FC69C-6B72-4D25-88CC-12BBE926FD1A}">
      <dgm:prSet/>
      <dgm:spPr/>
      <dgm:t>
        <a:bodyPr/>
        <a:lstStyle/>
        <a:p>
          <a:endParaRPr lang="fr-FR"/>
        </a:p>
      </dgm:t>
    </dgm:pt>
    <dgm:pt modelId="{6664AD0F-F4DF-498F-A100-5BDF2274004E}" type="sibTrans" cxnId="{F76FC69C-6B72-4D25-88CC-12BBE926FD1A}">
      <dgm:prSet/>
      <dgm:spPr/>
      <dgm:t>
        <a:bodyPr/>
        <a:lstStyle/>
        <a:p>
          <a:endParaRPr lang="fr-FR"/>
        </a:p>
      </dgm:t>
    </dgm:pt>
    <dgm:pt modelId="{1B8889AC-8056-48C8-9C11-20A83B83A67C}">
      <dgm:prSet phldrT="[Texte]"/>
      <dgm:spPr/>
      <dgm:t>
        <a:bodyPr/>
        <a:lstStyle/>
        <a:p>
          <a:r>
            <a:rPr lang="fr-FR" dirty="0"/>
            <a:t>Cercle vicieux pauvreté/obésité</a:t>
          </a:r>
        </a:p>
      </dgm:t>
    </dgm:pt>
    <dgm:pt modelId="{D779DEB8-F3D8-4956-87F6-1E1712184F55}" type="parTrans" cxnId="{1487BE5E-0830-492E-A5EB-293C5D6663FD}">
      <dgm:prSet/>
      <dgm:spPr/>
      <dgm:t>
        <a:bodyPr/>
        <a:lstStyle/>
        <a:p>
          <a:endParaRPr lang="fr-FR"/>
        </a:p>
      </dgm:t>
    </dgm:pt>
    <dgm:pt modelId="{17FE64FC-ECF5-45D6-BA3C-33535269A17F}" type="sibTrans" cxnId="{1487BE5E-0830-492E-A5EB-293C5D6663FD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5ACF49F4-A392-4E2C-90C9-46936B758A0A}" type="pres">
      <dgm:prSet presAssocID="{96A035CF-A8E4-4A58-8DD0-D0158C869D5D}" presName="node" presStyleLbl="node1" presStyleIdx="4" presStyleCnt="6">
        <dgm:presLayoutVars>
          <dgm:bulletEnabled val="1"/>
        </dgm:presLayoutVars>
      </dgm:prSet>
      <dgm:spPr/>
    </dgm:pt>
    <dgm:pt modelId="{A3408246-2C8C-47B2-89A7-3766D0352F53}" type="pres">
      <dgm:prSet presAssocID="{96A035CF-A8E4-4A58-8DD0-D0158C869D5D}" presName="spNode" presStyleCnt="0"/>
      <dgm:spPr/>
    </dgm:pt>
    <dgm:pt modelId="{0A96B366-C133-4DF9-B7D0-C1D093D5B9F4}" type="pres">
      <dgm:prSet presAssocID="{6664AD0F-F4DF-498F-A100-5BDF2274004E}" presName="sibTrans" presStyleLbl="sibTrans1D1" presStyleIdx="4" presStyleCnt="6"/>
      <dgm:spPr/>
    </dgm:pt>
    <dgm:pt modelId="{8EF9782A-CBD4-4DC0-8335-935771D04DD1}" type="pres">
      <dgm:prSet presAssocID="{1B8889AC-8056-48C8-9C11-20A83B83A67C}" presName="node" presStyleLbl="node1" presStyleIdx="5" presStyleCnt="6">
        <dgm:presLayoutVars>
          <dgm:bulletEnabled val="1"/>
        </dgm:presLayoutVars>
      </dgm:prSet>
      <dgm:spPr/>
    </dgm:pt>
    <dgm:pt modelId="{18C6282D-99D8-439F-8283-C06C0D5924FE}" type="pres">
      <dgm:prSet presAssocID="{1B8889AC-8056-48C8-9C11-20A83B83A67C}" presName="spNode" presStyleCnt="0"/>
      <dgm:spPr/>
    </dgm:pt>
    <dgm:pt modelId="{BFE009BB-C341-4973-A538-BA4587467F5C}" type="pres">
      <dgm:prSet presAssocID="{17FE64FC-ECF5-45D6-BA3C-33535269A17F}" presName="sibTrans" presStyleLbl="sibTrans1D1" presStyleIdx="5" presStyleCnt="6"/>
      <dgm:spPr/>
    </dgm:pt>
  </dgm:ptLst>
  <dgm:cxnLst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5A7D6E0F-CEC8-4D2C-815B-62CE6C7ACC3E}" type="presOf" srcId="{6664AD0F-F4DF-498F-A100-5BDF2274004E}" destId="{0A96B366-C133-4DF9-B7D0-C1D093D5B9F4}" srcOrd="0" destOrd="0" presId="urn:microsoft.com/office/officeart/2005/8/layout/cycle6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1487BE5E-0830-492E-A5EB-293C5D6663FD}" srcId="{2BC20BAA-9074-43C7-AF74-17ECDF803FC0}" destId="{1B8889AC-8056-48C8-9C11-20A83B83A67C}" srcOrd="5" destOrd="0" parTransId="{D779DEB8-F3D8-4956-87F6-1E1712184F55}" sibTransId="{17FE64FC-ECF5-45D6-BA3C-33535269A17F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F76FC69C-6B72-4D25-88CC-12BBE926FD1A}" srcId="{2BC20BAA-9074-43C7-AF74-17ECDF803FC0}" destId="{96A035CF-A8E4-4A58-8DD0-D0158C869D5D}" srcOrd="4" destOrd="0" parTransId="{216D9A3A-171E-4962-8BDE-1CC3AA62DF30}" sibTransId="{6664AD0F-F4DF-498F-A100-5BDF2274004E}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0592D9C4-CAA8-4282-B766-74E9A768C854}" type="presOf" srcId="{17FE64FC-ECF5-45D6-BA3C-33535269A17F}" destId="{BFE009BB-C341-4973-A538-BA4587467F5C}" srcOrd="0" destOrd="0" presId="urn:microsoft.com/office/officeart/2005/8/layout/cycle6"/>
    <dgm:cxn modelId="{573101CB-E6AC-40EF-AB67-2FC8D836BC2E}" type="presOf" srcId="{1B8889AC-8056-48C8-9C11-20A83B83A67C}" destId="{8EF9782A-CBD4-4DC0-8335-935771D04DD1}" srcOrd="0" destOrd="0" presId="urn:microsoft.com/office/officeart/2005/8/layout/cycle6"/>
    <dgm:cxn modelId="{33AF84D5-C9F8-4193-9510-83C3127A179F}" type="presOf" srcId="{96A035CF-A8E4-4A58-8DD0-D0158C869D5D}" destId="{5ACF49F4-A392-4E2C-90C9-46936B758A0A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3D0D4189-771D-41C6-A4B9-A119EA56BE78}" type="presParOf" srcId="{099C4CA2-940A-40E7-9472-EB04BAC35B7A}" destId="{5ACF49F4-A392-4E2C-90C9-46936B758A0A}" srcOrd="12" destOrd="0" presId="urn:microsoft.com/office/officeart/2005/8/layout/cycle6"/>
    <dgm:cxn modelId="{02365457-1D86-43C7-82CA-B5C440E9D63E}" type="presParOf" srcId="{099C4CA2-940A-40E7-9472-EB04BAC35B7A}" destId="{A3408246-2C8C-47B2-89A7-3766D0352F53}" srcOrd="13" destOrd="0" presId="urn:microsoft.com/office/officeart/2005/8/layout/cycle6"/>
    <dgm:cxn modelId="{0E41AC06-D0D2-48F1-9E3E-E73E62EDAB5C}" type="presParOf" srcId="{099C4CA2-940A-40E7-9472-EB04BAC35B7A}" destId="{0A96B366-C133-4DF9-B7D0-C1D093D5B9F4}" srcOrd="14" destOrd="0" presId="urn:microsoft.com/office/officeart/2005/8/layout/cycle6"/>
    <dgm:cxn modelId="{FD6FEB62-3212-4ABD-B416-47B2A5450F0B}" type="presParOf" srcId="{099C4CA2-940A-40E7-9472-EB04BAC35B7A}" destId="{8EF9782A-CBD4-4DC0-8335-935771D04DD1}" srcOrd="15" destOrd="0" presId="urn:microsoft.com/office/officeart/2005/8/layout/cycle6"/>
    <dgm:cxn modelId="{7419A810-2BE0-48A2-9D19-3CF7EC2F6E9C}" type="presParOf" srcId="{099C4CA2-940A-40E7-9472-EB04BAC35B7A}" destId="{18C6282D-99D8-439F-8283-C06C0D5924FE}" srcOrd="16" destOrd="0" presId="urn:microsoft.com/office/officeart/2005/8/layout/cycle6"/>
    <dgm:cxn modelId="{22E4CE13-662C-4C23-96C8-0D80A4EE2297}" type="presParOf" srcId="{099C4CA2-940A-40E7-9472-EB04BAC35B7A}" destId="{BFE009BB-C341-4973-A538-BA4587467F5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b="1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96A035CF-A8E4-4A58-8DD0-D0158C869D5D}">
      <dgm:prSet phldrT="[Texte]"/>
      <dgm:spPr/>
      <dgm:t>
        <a:bodyPr/>
        <a:lstStyle/>
        <a:p>
          <a:r>
            <a:rPr lang="fr-FR" dirty="0"/>
            <a:t>Influence des pairs</a:t>
          </a:r>
        </a:p>
      </dgm:t>
    </dgm:pt>
    <dgm:pt modelId="{216D9A3A-171E-4962-8BDE-1CC3AA62DF30}" type="parTrans" cxnId="{F76FC69C-6B72-4D25-88CC-12BBE926FD1A}">
      <dgm:prSet/>
      <dgm:spPr/>
      <dgm:t>
        <a:bodyPr/>
        <a:lstStyle/>
        <a:p>
          <a:endParaRPr lang="fr-FR"/>
        </a:p>
      </dgm:t>
    </dgm:pt>
    <dgm:pt modelId="{6664AD0F-F4DF-498F-A100-5BDF2274004E}" type="sibTrans" cxnId="{F76FC69C-6B72-4D25-88CC-12BBE926FD1A}">
      <dgm:prSet/>
      <dgm:spPr/>
      <dgm:t>
        <a:bodyPr/>
        <a:lstStyle/>
        <a:p>
          <a:endParaRPr lang="fr-FR"/>
        </a:p>
      </dgm:t>
    </dgm:pt>
    <dgm:pt modelId="{3944931A-115F-43DF-AD6D-C3C235AE08A2}">
      <dgm:prSet phldrT="[Texte]"/>
      <dgm:spPr/>
      <dgm:t>
        <a:bodyPr/>
        <a:lstStyle/>
        <a:p>
          <a:r>
            <a:rPr lang="fr-FR" dirty="0"/>
            <a:t>Cercle vicieux pauvreté/obésité</a:t>
          </a:r>
        </a:p>
      </dgm:t>
    </dgm:pt>
    <dgm:pt modelId="{927A4EF3-B21B-4FFD-8CE5-0C3694C7F753}" type="parTrans" cxnId="{954CDB0A-217B-4A7A-87D1-5E19F5A72F52}">
      <dgm:prSet/>
      <dgm:spPr/>
      <dgm:t>
        <a:bodyPr/>
        <a:lstStyle/>
        <a:p>
          <a:endParaRPr lang="fr-FR"/>
        </a:p>
      </dgm:t>
    </dgm:pt>
    <dgm:pt modelId="{6810DFAD-D110-47C7-8967-B700E07D0318}" type="sibTrans" cxnId="{954CDB0A-217B-4A7A-87D1-5E19F5A72F52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5ACF49F4-A392-4E2C-90C9-46936B758A0A}" type="pres">
      <dgm:prSet presAssocID="{96A035CF-A8E4-4A58-8DD0-D0158C869D5D}" presName="node" presStyleLbl="node1" presStyleIdx="4" presStyleCnt="6">
        <dgm:presLayoutVars>
          <dgm:bulletEnabled val="1"/>
        </dgm:presLayoutVars>
      </dgm:prSet>
      <dgm:spPr/>
    </dgm:pt>
    <dgm:pt modelId="{A3408246-2C8C-47B2-89A7-3766D0352F53}" type="pres">
      <dgm:prSet presAssocID="{96A035CF-A8E4-4A58-8DD0-D0158C869D5D}" presName="spNode" presStyleCnt="0"/>
      <dgm:spPr/>
    </dgm:pt>
    <dgm:pt modelId="{0A96B366-C133-4DF9-B7D0-C1D093D5B9F4}" type="pres">
      <dgm:prSet presAssocID="{6664AD0F-F4DF-498F-A100-5BDF2274004E}" presName="sibTrans" presStyleLbl="sibTrans1D1" presStyleIdx="4" presStyleCnt="6"/>
      <dgm:spPr/>
    </dgm:pt>
    <dgm:pt modelId="{A45673FE-EC8B-40AC-937A-BEE46675FC63}" type="pres">
      <dgm:prSet presAssocID="{3944931A-115F-43DF-AD6D-C3C235AE08A2}" presName="node" presStyleLbl="node1" presStyleIdx="5" presStyleCnt="6">
        <dgm:presLayoutVars>
          <dgm:bulletEnabled val="1"/>
        </dgm:presLayoutVars>
      </dgm:prSet>
      <dgm:spPr/>
    </dgm:pt>
    <dgm:pt modelId="{3E2487A3-454F-481E-B15A-F9E1B8C54AB1}" type="pres">
      <dgm:prSet presAssocID="{3944931A-115F-43DF-AD6D-C3C235AE08A2}" presName="spNode" presStyleCnt="0"/>
      <dgm:spPr/>
    </dgm:pt>
    <dgm:pt modelId="{AC501329-1D05-4AE7-94FF-FE87ECA36B5D}" type="pres">
      <dgm:prSet presAssocID="{6810DFAD-D110-47C7-8967-B700E07D0318}" presName="sibTrans" presStyleLbl="sibTrans1D1" presStyleIdx="5" presStyleCnt="6"/>
      <dgm:spPr/>
    </dgm:pt>
  </dgm:ptLst>
  <dgm:cxnLst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954CDB0A-217B-4A7A-87D1-5E19F5A72F52}" srcId="{2BC20BAA-9074-43C7-AF74-17ECDF803FC0}" destId="{3944931A-115F-43DF-AD6D-C3C235AE08A2}" srcOrd="5" destOrd="0" parTransId="{927A4EF3-B21B-4FFD-8CE5-0C3694C7F753}" sibTransId="{6810DFAD-D110-47C7-8967-B700E07D0318}"/>
    <dgm:cxn modelId="{5A7D6E0F-CEC8-4D2C-815B-62CE6C7ACC3E}" type="presOf" srcId="{6664AD0F-F4DF-498F-A100-5BDF2274004E}" destId="{0A96B366-C133-4DF9-B7D0-C1D093D5B9F4}" srcOrd="0" destOrd="0" presId="urn:microsoft.com/office/officeart/2005/8/layout/cycle6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64A18822-1CD1-4D37-895D-75E8B70FDBF4}" type="presOf" srcId="{6810DFAD-D110-47C7-8967-B700E07D0318}" destId="{AC501329-1D05-4AE7-94FF-FE87ECA36B5D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BEAB7B8F-ED2D-41B5-B8B3-C744008CAD2A}" type="presOf" srcId="{3944931A-115F-43DF-AD6D-C3C235AE08A2}" destId="{A45673FE-EC8B-40AC-937A-BEE46675FC63}" srcOrd="0" destOrd="0" presId="urn:microsoft.com/office/officeart/2005/8/layout/cycle6"/>
    <dgm:cxn modelId="{F76FC69C-6B72-4D25-88CC-12BBE926FD1A}" srcId="{2BC20BAA-9074-43C7-AF74-17ECDF803FC0}" destId="{96A035CF-A8E4-4A58-8DD0-D0158C869D5D}" srcOrd="4" destOrd="0" parTransId="{216D9A3A-171E-4962-8BDE-1CC3AA62DF30}" sibTransId="{6664AD0F-F4DF-498F-A100-5BDF2274004E}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33AF84D5-C9F8-4193-9510-83C3127A179F}" type="presOf" srcId="{96A035CF-A8E4-4A58-8DD0-D0158C869D5D}" destId="{5ACF49F4-A392-4E2C-90C9-46936B758A0A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3D0D4189-771D-41C6-A4B9-A119EA56BE78}" type="presParOf" srcId="{099C4CA2-940A-40E7-9472-EB04BAC35B7A}" destId="{5ACF49F4-A392-4E2C-90C9-46936B758A0A}" srcOrd="12" destOrd="0" presId="urn:microsoft.com/office/officeart/2005/8/layout/cycle6"/>
    <dgm:cxn modelId="{02365457-1D86-43C7-82CA-B5C440E9D63E}" type="presParOf" srcId="{099C4CA2-940A-40E7-9472-EB04BAC35B7A}" destId="{A3408246-2C8C-47B2-89A7-3766D0352F53}" srcOrd="13" destOrd="0" presId="urn:microsoft.com/office/officeart/2005/8/layout/cycle6"/>
    <dgm:cxn modelId="{0E41AC06-D0D2-48F1-9E3E-E73E62EDAB5C}" type="presParOf" srcId="{099C4CA2-940A-40E7-9472-EB04BAC35B7A}" destId="{0A96B366-C133-4DF9-B7D0-C1D093D5B9F4}" srcOrd="14" destOrd="0" presId="urn:microsoft.com/office/officeart/2005/8/layout/cycle6"/>
    <dgm:cxn modelId="{E35CB01C-AF9B-44BA-8E99-0D5AFCA72C43}" type="presParOf" srcId="{099C4CA2-940A-40E7-9472-EB04BAC35B7A}" destId="{A45673FE-EC8B-40AC-937A-BEE46675FC63}" srcOrd="15" destOrd="0" presId="urn:microsoft.com/office/officeart/2005/8/layout/cycle6"/>
    <dgm:cxn modelId="{E0D05033-D1E8-4F5A-AF8F-4988097F7AB5}" type="presParOf" srcId="{099C4CA2-940A-40E7-9472-EB04BAC35B7A}" destId="{3E2487A3-454F-481E-B15A-F9E1B8C54AB1}" srcOrd="16" destOrd="0" presId="urn:microsoft.com/office/officeart/2005/8/layout/cycle6"/>
    <dgm:cxn modelId="{BBCC82B9-4BC6-44F9-89CD-1A59859C6B55}" type="presParOf" srcId="{099C4CA2-940A-40E7-9472-EB04BAC35B7A}" destId="{AC501329-1D05-4AE7-94FF-FE87ECA36B5D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C20BAA-9074-43C7-AF74-17ECDF803FC0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7A4F49B8-0524-4CDF-8B00-569DADBB2E85}">
      <dgm:prSet phldrT="[Texte]"/>
      <dgm:spPr/>
      <dgm:t>
        <a:bodyPr/>
        <a:lstStyle/>
        <a:p>
          <a:r>
            <a:rPr lang="fr-FR" dirty="0"/>
            <a:t>Faible niveau d’éducation</a:t>
          </a:r>
        </a:p>
      </dgm:t>
    </dgm:pt>
    <dgm:pt modelId="{5092A471-27CD-4D70-914F-CE3FF45A1C2C}" type="parTrans" cxnId="{2CBF8576-355F-4E38-AC9E-19475A6F3E43}">
      <dgm:prSet/>
      <dgm:spPr/>
      <dgm:t>
        <a:bodyPr/>
        <a:lstStyle/>
        <a:p>
          <a:endParaRPr lang="fr-FR"/>
        </a:p>
      </dgm:t>
    </dgm:pt>
    <dgm:pt modelId="{4F3FAD2C-D8BA-4325-B1DB-95F307713EFB}" type="sibTrans" cxnId="{2CBF8576-355F-4E38-AC9E-19475A6F3E43}">
      <dgm:prSet/>
      <dgm:spPr/>
      <dgm:t>
        <a:bodyPr/>
        <a:lstStyle/>
        <a:p>
          <a:endParaRPr lang="fr-FR"/>
        </a:p>
      </dgm:t>
    </dgm:pt>
    <dgm:pt modelId="{DB5492D2-D553-4CE3-8DF2-11DF99D2B992}">
      <dgm:prSet phldrT="[Texte]"/>
      <dgm:spPr/>
      <dgm:t>
        <a:bodyPr/>
        <a:lstStyle/>
        <a:p>
          <a:r>
            <a:rPr lang="fr-FR" b="0" dirty="0"/>
            <a:t>Budget et temps libre restreints</a:t>
          </a:r>
        </a:p>
      </dgm:t>
    </dgm:pt>
    <dgm:pt modelId="{27AA12BE-970E-4CEC-A950-BAB559AB0A29}" type="parTrans" cxnId="{C6A9D542-A89A-4CE8-93DC-977FAF0211C1}">
      <dgm:prSet/>
      <dgm:spPr/>
      <dgm:t>
        <a:bodyPr/>
        <a:lstStyle/>
        <a:p>
          <a:endParaRPr lang="fr-FR"/>
        </a:p>
      </dgm:t>
    </dgm:pt>
    <dgm:pt modelId="{C6163422-DCD1-41DD-B931-A4EF7F47E62A}" type="sibTrans" cxnId="{C6A9D542-A89A-4CE8-93DC-977FAF0211C1}">
      <dgm:prSet/>
      <dgm:spPr/>
      <dgm:t>
        <a:bodyPr/>
        <a:lstStyle/>
        <a:p>
          <a:endParaRPr lang="fr-FR"/>
        </a:p>
      </dgm:t>
    </dgm:pt>
    <dgm:pt modelId="{3CE84039-7B39-4759-898F-CBFCFBCFC646}">
      <dgm:prSet phldrT="[Texte]"/>
      <dgm:spPr/>
      <dgm:t>
        <a:bodyPr/>
        <a:lstStyle/>
        <a:p>
          <a:r>
            <a:rPr lang="fr-FR" b="1" dirty="0"/>
            <a:t>Préférence pour l’utilité présente</a:t>
          </a:r>
        </a:p>
      </dgm:t>
    </dgm:pt>
    <dgm:pt modelId="{DB805BA0-F8D7-4B08-94BB-E517E2E5CF21}" type="parTrans" cxnId="{F4EC275E-719A-483A-A6E6-EA7A29AFF027}">
      <dgm:prSet/>
      <dgm:spPr/>
      <dgm:t>
        <a:bodyPr/>
        <a:lstStyle/>
        <a:p>
          <a:endParaRPr lang="fr-FR"/>
        </a:p>
      </dgm:t>
    </dgm:pt>
    <dgm:pt modelId="{B4384E4F-1AF8-4153-814F-A8782CAFEC41}" type="sibTrans" cxnId="{F4EC275E-719A-483A-A6E6-EA7A29AFF027}">
      <dgm:prSet/>
      <dgm:spPr/>
      <dgm:t>
        <a:bodyPr/>
        <a:lstStyle/>
        <a:p>
          <a:endParaRPr lang="fr-FR"/>
        </a:p>
      </dgm:t>
    </dgm:pt>
    <dgm:pt modelId="{74A517AB-2EBC-4904-8646-C22A2B7087D5}">
      <dgm:prSet phldrT="[Texte]"/>
      <dgm:spPr/>
      <dgm:t>
        <a:bodyPr/>
        <a:lstStyle/>
        <a:p>
          <a:r>
            <a:rPr lang="fr-FR" dirty="0"/>
            <a:t>Appartenance et démarcations sociales</a:t>
          </a:r>
        </a:p>
      </dgm:t>
    </dgm:pt>
    <dgm:pt modelId="{6ED522A0-D00D-481A-8536-81DE6C618341}" type="parTrans" cxnId="{140A5A31-E5AB-46CC-9E51-ECA110BDD312}">
      <dgm:prSet/>
      <dgm:spPr/>
      <dgm:t>
        <a:bodyPr/>
        <a:lstStyle/>
        <a:p>
          <a:endParaRPr lang="fr-FR"/>
        </a:p>
      </dgm:t>
    </dgm:pt>
    <dgm:pt modelId="{3040C43C-A9E6-4393-8F80-31A72DD5E0BC}" type="sibTrans" cxnId="{140A5A31-E5AB-46CC-9E51-ECA110BDD312}">
      <dgm:prSet/>
      <dgm:spPr/>
      <dgm:t>
        <a:bodyPr/>
        <a:lstStyle/>
        <a:p>
          <a:endParaRPr lang="fr-FR"/>
        </a:p>
      </dgm:t>
    </dgm:pt>
    <dgm:pt modelId="{96A035CF-A8E4-4A58-8DD0-D0158C869D5D}">
      <dgm:prSet phldrT="[Texte]"/>
      <dgm:spPr/>
      <dgm:t>
        <a:bodyPr/>
        <a:lstStyle/>
        <a:p>
          <a:r>
            <a:rPr lang="fr-FR" dirty="0"/>
            <a:t>Influence des pairs</a:t>
          </a:r>
        </a:p>
      </dgm:t>
    </dgm:pt>
    <dgm:pt modelId="{216D9A3A-171E-4962-8BDE-1CC3AA62DF30}" type="parTrans" cxnId="{F76FC69C-6B72-4D25-88CC-12BBE926FD1A}">
      <dgm:prSet/>
      <dgm:spPr/>
      <dgm:t>
        <a:bodyPr/>
        <a:lstStyle/>
        <a:p>
          <a:endParaRPr lang="fr-FR"/>
        </a:p>
      </dgm:t>
    </dgm:pt>
    <dgm:pt modelId="{6664AD0F-F4DF-498F-A100-5BDF2274004E}" type="sibTrans" cxnId="{F76FC69C-6B72-4D25-88CC-12BBE926FD1A}">
      <dgm:prSet/>
      <dgm:spPr/>
      <dgm:t>
        <a:bodyPr/>
        <a:lstStyle/>
        <a:p>
          <a:endParaRPr lang="fr-FR"/>
        </a:p>
      </dgm:t>
    </dgm:pt>
    <dgm:pt modelId="{1533A1F7-ED17-4DFD-B9EE-956DC46997BD}">
      <dgm:prSet phldrT="[Texte]"/>
      <dgm:spPr/>
      <dgm:t>
        <a:bodyPr/>
        <a:lstStyle/>
        <a:p>
          <a:r>
            <a:rPr lang="fr-FR" dirty="0"/>
            <a:t>Cercle vicieux pauvreté/obésité</a:t>
          </a:r>
        </a:p>
      </dgm:t>
    </dgm:pt>
    <dgm:pt modelId="{38EB5B07-5110-42D2-AFAF-26BD70DB0A95}" type="parTrans" cxnId="{A87056F9-0C67-4EA3-91F6-6886191128E6}">
      <dgm:prSet/>
      <dgm:spPr/>
      <dgm:t>
        <a:bodyPr/>
        <a:lstStyle/>
        <a:p>
          <a:endParaRPr lang="fr-FR"/>
        </a:p>
      </dgm:t>
    </dgm:pt>
    <dgm:pt modelId="{48C6D710-DF86-4AFA-9A5C-DBC413601A70}" type="sibTrans" cxnId="{A87056F9-0C67-4EA3-91F6-6886191128E6}">
      <dgm:prSet/>
      <dgm:spPr/>
      <dgm:t>
        <a:bodyPr/>
        <a:lstStyle/>
        <a:p>
          <a:endParaRPr lang="fr-FR"/>
        </a:p>
      </dgm:t>
    </dgm:pt>
    <dgm:pt modelId="{099C4CA2-940A-40E7-9472-EB04BAC35B7A}" type="pres">
      <dgm:prSet presAssocID="{2BC20BAA-9074-43C7-AF74-17ECDF803FC0}" presName="cycle" presStyleCnt="0">
        <dgm:presLayoutVars>
          <dgm:dir/>
          <dgm:resizeHandles val="exact"/>
        </dgm:presLayoutVars>
      </dgm:prSet>
      <dgm:spPr/>
    </dgm:pt>
    <dgm:pt modelId="{0CBFC3B0-8917-4DD4-AFE1-E2D375BEBC83}" type="pres">
      <dgm:prSet presAssocID="{7A4F49B8-0524-4CDF-8B00-569DADBB2E85}" presName="node" presStyleLbl="node1" presStyleIdx="0" presStyleCnt="6">
        <dgm:presLayoutVars>
          <dgm:bulletEnabled val="1"/>
        </dgm:presLayoutVars>
      </dgm:prSet>
      <dgm:spPr/>
    </dgm:pt>
    <dgm:pt modelId="{21D55FBD-6BAF-4907-849F-B609B0D27A80}" type="pres">
      <dgm:prSet presAssocID="{7A4F49B8-0524-4CDF-8B00-569DADBB2E85}" presName="spNode" presStyleCnt="0"/>
      <dgm:spPr/>
    </dgm:pt>
    <dgm:pt modelId="{A1BC9CA2-F631-4E69-B9F8-52DE4E8CCD3D}" type="pres">
      <dgm:prSet presAssocID="{4F3FAD2C-D8BA-4325-B1DB-95F307713EFB}" presName="sibTrans" presStyleLbl="sibTrans1D1" presStyleIdx="0" presStyleCnt="6"/>
      <dgm:spPr/>
    </dgm:pt>
    <dgm:pt modelId="{AB9A43A3-95DB-4B72-8C90-7A245149814A}" type="pres">
      <dgm:prSet presAssocID="{DB5492D2-D553-4CE3-8DF2-11DF99D2B992}" presName="node" presStyleLbl="node1" presStyleIdx="1" presStyleCnt="6">
        <dgm:presLayoutVars>
          <dgm:bulletEnabled val="1"/>
        </dgm:presLayoutVars>
      </dgm:prSet>
      <dgm:spPr/>
    </dgm:pt>
    <dgm:pt modelId="{6154EF64-51BC-49A9-98DE-3476DDB61178}" type="pres">
      <dgm:prSet presAssocID="{DB5492D2-D553-4CE3-8DF2-11DF99D2B992}" presName="spNode" presStyleCnt="0"/>
      <dgm:spPr/>
    </dgm:pt>
    <dgm:pt modelId="{B9A8A3F9-003F-4337-A485-ED02CF5F241B}" type="pres">
      <dgm:prSet presAssocID="{C6163422-DCD1-41DD-B931-A4EF7F47E62A}" presName="sibTrans" presStyleLbl="sibTrans1D1" presStyleIdx="1" presStyleCnt="6"/>
      <dgm:spPr/>
    </dgm:pt>
    <dgm:pt modelId="{F29DDF66-374D-4A4A-AF5B-80DE6707556E}" type="pres">
      <dgm:prSet presAssocID="{3CE84039-7B39-4759-898F-CBFCFBCFC646}" presName="node" presStyleLbl="node1" presStyleIdx="2" presStyleCnt="6">
        <dgm:presLayoutVars>
          <dgm:bulletEnabled val="1"/>
        </dgm:presLayoutVars>
      </dgm:prSet>
      <dgm:spPr/>
    </dgm:pt>
    <dgm:pt modelId="{EAA40875-BD4A-42F3-BDDD-0364AF005C42}" type="pres">
      <dgm:prSet presAssocID="{3CE84039-7B39-4759-898F-CBFCFBCFC646}" presName="spNode" presStyleCnt="0"/>
      <dgm:spPr/>
    </dgm:pt>
    <dgm:pt modelId="{F3D5E694-42EA-46BA-944A-30C2056E7C0B}" type="pres">
      <dgm:prSet presAssocID="{B4384E4F-1AF8-4153-814F-A8782CAFEC41}" presName="sibTrans" presStyleLbl="sibTrans1D1" presStyleIdx="2" presStyleCnt="6"/>
      <dgm:spPr/>
    </dgm:pt>
    <dgm:pt modelId="{19D2B8EF-7DE0-4173-A695-B98A727F79BE}" type="pres">
      <dgm:prSet presAssocID="{74A517AB-2EBC-4904-8646-C22A2B7087D5}" presName="node" presStyleLbl="node1" presStyleIdx="3" presStyleCnt="6">
        <dgm:presLayoutVars>
          <dgm:bulletEnabled val="1"/>
        </dgm:presLayoutVars>
      </dgm:prSet>
      <dgm:spPr/>
    </dgm:pt>
    <dgm:pt modelId="{F8FF71F5-8CA4-44CB-8DD6-22E11B45A13C}" type="pres">
      <dgm:prSet presAssocID="{74A517AB-2EBC-4904-8646-C22A2B7087D5}" presName="spNode" presStyleCnt="0"/>
      <dgm:spPr/>
    </dgm:pt>
    <dgm:pt modelId="{2CDF893F-791A-419A-89EF-E22BE63D77C1}" type="pres">
      <dgm:prSet presAssocID="{3040C43C-A9E6-4393-8F80-31A72DD5E0BC}" presName="sibTrans" presStyleLbl="sibTrans1D1" presStyleIdx="3" presStyleCnt="6"/>
      <dgm:spPr/>
    </dgm:pt>
    <dgm:pt modelId="{5ACF49F4-A392-4E2C-90C9-46936B758A0A}" type="pres">
      <dgm:prSet presAssocID="{96A035CF-A8E4-4A58-8DD0-D0158C869D5D}" presName="node" presStyleLbl="node1" presStyleIdx="4" presStyleCnt="6">
        <dgm:presLayoutVars>
          <dgm:bulletEnabled val="1"/>
        </dgm:presLayoutVars>
      </dgm:prSet>
      <dgm:spPr/>
    </dgm:pt>
    <dgm:pt modelId="{A3408246-2C8C-47B2-89A7-3766D0352F53}" type="pres">
      <dgm:prSet presAssocID="{96A035CF-A8E4-4A58-8DD0-D0158C869D5D}" presName="spNode" presStyleCnt="0"/>
      <dgm:spPr/>
    </dgm:pt>
    <dgm:pt modelId="{0A96B366-C133-4DF9-B7D0-C1D093D5B9F4}" type="pres">
      <dgm:prSet presAssocID="{6664AD0F-F4DF-498F-A100-5BDF2274004E}" presName="sibTrans" presStyleLbl="sibTrans1D1" presStyleIdx="4" presStyleCnt="6"/>
      <dgm:spPr/>
    </dgm:pt>
    <dgm:pt modelId="{842E1021-6B09-41D6-BDFB-C018220CC2F6}" type="pres">
      <dgm:prSet presAssocID="{1533A1F7-ED17-4DFD-B9EE-956DC46997BD}" presName="node" presStyleLbl="node1" presStyleIdx="5" presStyleCnt="6">
        <dgm:presLayoutVars>
          <dgm:bulletEnabled val="1"/>
        </dgm:presLayoutVars>
      </dgm:prSet>
      <dgm:spPr/>
    </dgm:pt>
    <dgm:pt modelId="{3B7CBC49-9EDE-4161-997E-8AEBDFA34F01}" type="pres">
      <dgm:prSet presAssocID="{1533A1F7-ED17-4DFD-B9EE-956DC46997BD}" presName="spNode" presStyleCnt="0"/>
      <dgm:spPr/>
    </dgm:pt>
    <dgm:pt modelId="{1E64ECC2-C302-46A8-8C59-38834A0265C4}" type="pres">
      <dgm:prSet presAssocID="{48C6D710-DF86-4AFA-9A5C-DBC413601A70}" presName="sibTrans" presStyleLbl="sibTrans1D1" presStyleIdx="5" presStyleCnt="6"/>
      <dgm:spPr/>
    </dgm:pt>
  </dgm:ptLst>
  <dgm:cxnLst>
    <dgm:cxn modelId="{643C7609-B24A-4566-91CF-ABB1A1FDFB62}" type="presOf" srcId="{DB5492D2-D553-4CE3-8DF2-11DF99D2B992}" destId="{AB9A43A3-95DB-4B72-8C90-7A245149814A}" srcOrd="0" destOrd="0" presId="urn:microsoft.com/office/officeart/2005/8/layout/cycle6"/>
    <dgm:cxn modelId="{5A7D6E0F-CEC8-4D2C-815B-62CE6C7ACC3E}" type="presOf" srcId="{6664AD0F-F4DF-498F-A100-5BDF2274004E}" destId="{0A96B366-C133-4DF9-B7D0-C1D093D5B9F4}" srcOrd="0" destOrd="0" presId="urn:microsoft.com/office/officeart/2005/8/layout/cycle6"/>
    <dgm:cxn modelId="{8CB40411-2E9F-483A-BD42-DEAD9D8510A9}" type="presOf" srcId="{7A4F49B8-0524-4CDF-8B00-569DADBB2E85}" destId="{0CBFC3B0-8917-4DD4-AFE1-E2D375BEBC83}" srcOrd="0" destOrd="0" presId="urn:microsoft.com/office/officeart/2005/8/layout/cycle6"/>
    <dgm:cxn modelId="{2CF75117-9137-4B45-9664-CA0077F09867}" type="presOf" srcId="{2BC20BAA-9074-43C7-AF74-17ECDF803FC0}" destId="{099C4CA2-940A-40E7-9472-EB04BAC35B7A}" srcOrd="0" destOrd="0" presId="urn:microsoft.com/office/officeart/2005/8/layout/cycle6"/>
    <dgm:cxn modelId="{140A5A31-E5AB-46CC-9E51-ECA110BDD312}" srcId="{2BC20BAA-9074-43C7-AF74-17ECDF803FC0}" destId="{74A517AB-2EBC-4904-8646-C22A2B7087D5}" srcOrd="3" destOrd="0" parTransId="{6ED522A0-D00D-481A-8536-81DE6C618341}" sibTransId="{3040C43C-A9E6-4393-8F80-31A72DD5E0BC}"/>
    <dgm:cxn modelId="{7768CD37-5226-4A4A-B32C-3BC75063CD75}" type="presOf" srcId="{74A517AB-2EBC-4904-8646-C22A2B7087D5}" destId="{19D2B8EF-7DE0-4173-A695-B98A727F79BE}" srcOrd="0" destOrd="0" presId="urn:microsoft.com/office/officeart/2005/8/layout/cycle6"/>
    <dgm:cxn modelId="{F49ADC3E-68AB-44C0-9D41-3F51DD886F66}" type="presOf" srcId="{B4384E4F-1AF8-4153-814F-A8782CAFEC41}" destId="{F3D5E694-42EA-46BA-944A-30C2056E7C0B}" srcOrd="0" destOrd="0" presId="urn:microsoft.com/office/officeart/2005/8/layout/cycle6"/>
    <dgm:cxn modelId="{F4EC275E-719A-483A-A6E6-EA7A29AFF027}" srcId="{2BC20BAA-9074-43C7-AF74-17ECDF803FC0}" destId="{3CE84039-7B39-4759-898F-CBFCFBCFC646}" srcOrd="2" destOrd="0" parTransId="{DB805BA0-F8D7-4B08-94BB-E517E2E5CF21}" sibTransId="{B4384E4F-1AF8-4153-814F-A8782CAFEC41}"/>
    <dgm:cxn modelId="{C6A9D542-A89A-4CE8-93DC-977FAF0211C1}" srcId="{2BC20BAA-9074-43C7-AF74-17ECDF803FC0}" destId="{DB5492D2-D553-4CE3-8DF2-11DF99D2B992}" srcOrd="1" destOrd="0" parTransId="{27AA12BE-970E-4CEC-A950-BAB559AB0A29}" sibTransId="{C6163422-DCD1-41DD-B931-A4EF7F47E62A}"/>
    <dgm:cxn modelId="{F05B2B4A-AA2A-4C1D-892D-3C12F990DB5E}" type="presOf" srcId="{4F3FAD2C-D8BA-4325-B1DB-95F307713EFB}" destId="{A1BC9CA2-F631-4E69-B9F8-52DE4E8CCD3D}" srcOrd="0" destOrd="0" presId="urn:microsoft.com/office/officeart/2005/8/layout/cycle6"/>
    <dgm:cxn modelId="{A3600C6C-94FE-41CC-ACA4-69CBC861F771}" type="presOf" srcId="{48C6D710-DF86-4AFA-9A5C-DBC413601A70}" destId="{1E64ECC2-C302-46A8-8C59-38834A0265C4}" srcOrd="0" destOrd="0" presId="urn:microsoft.com/office/officeart/2005/8/layout/cycle6"/>
    <dgm:cxn modelId="{1732994E-1FC6-48F3-A6C7-234DF8E579C1}" type="presOf" srcId="{C6163422-DCD1-41DD-B931-A4EF7F47E62A}" destId="{B9A8A3F9-003F-4337-A485-ED02CF5F241B}" srcOrd="0" destOrd="0" presId="urn:microsoft.com/office/officeart/2005/8/layout/cycle6"/>
    <dgm:cxn modelId="{2CBF8576-355F-4E38-AC9E-19475A6F3E43}" srcId="{2BC20BAA-9074-43C7-AF74-17ECDF803FC0}" destId="{7A4F49B8-0524-4CDF-8B00-569DADBB2E85}" srcOrd="0" destOrd="0" parTransId="{5092A471-27CD-4D70-914F-CE3FF45A1C2C}" sibTransId="{4F3FAD2C-D8BA-4325-B1DB-95F307713EFB}"/>
    <dgm:cxn modelId="{C3F5CA7C-F4EC-4D4A-92E0-199B74414A58}" type="presOf" srcId="{1533A1F7-ED17-4DFD-B9EE-956DC46997BD}" destId="{842E1021-6B09-41D6-BDFB-C018220CC2F6}" srcOrd="0" destOrd="0" presId="urn:microsoft.com/office/officeart/2005/8/layout/cycle6"/>
    <dgm:cxn modelId="{F76FC69C-6B72-4D25-88CC-12BBE926FD1A}" srcId="{2BC20BAA-9074-43C7-AF74-17ECDF803FC0}" destId="{96A035CF-A8E4-4A58-8DD0-D0158C869D5D}" srcOrd="4" destOrd="0" parTransId="{216D9A3A-171E-4962-8BDE-1CC3AA62DF30}" sibTransId="{6664AD0F-F4DF-498F-A100-5BDF2274004E}"/>
    <dgm:cxn modelId="{C73FC1A4-8727-4D40-9849-46EBF2AD6C9B}" type="presOf" srcId="{3040C43C-A9E6-4393-8F80-31A72DD5E0BC}" destId="{2CDF893F-791A-419A-89EF-E22BE63D77C1}" srcOrd="0" destOrd="0" presId="urn:microsoft.com/office/officeart/2005/8/layout/cycle6"/>
    <dgm:cxn modelId="{33AF84D5-C9F8-4193-9510-83C3127A179F}" type="presOf" srcId="{96A035CF-A8E4-4A58-8DD0-D0158C869D5D}" destId="{5ACF49F4-A392-4E2C-90C9-46936B758A0A}" srcOrd="0" destOrd="0" presId="urn:microsoft.com/office/officeart/2005/8/layout/cycle6"/>
    <dgm:cxn modelId="{3D3D06EF-81EA-42C7-8192-D7F18A68DC9B}" type="presOf" srcId="{3CE84039-7B39-4759-898F-CBFCFBCFC646}" destId="{F29DDF66-374D-4A4A-AF5B-80DE6707556E}" srcOrd="0" destOrd="0" presId="urn:microsoft.com/office/officeart/2005/8/layout/cycle6"/>
    <dgm:cxn modelId="{A87056F9-0C67-4EA3-91F6-6886191128E6}" srcId="{2BC20BAA-9074-43C7-AF74-17ECDF803FC0}" destId="{1533A1F7-ED17-4DFD-B9EE-956DC46997BD}" srcOrd="5" destOrd="0" parTransId="{38EB5B07-5110-42D2-AFAF-26BD70DB0A95}" sibTransId="{48C6D710-DF86-4AFA-9A5C-DBC413601A70}"/>
    <dgm:cxn modelId="{6F798EB6-8641-49E1-A70C-8ABBB2A7AC9D}" type="presParOf" srcId="{099C4CA2-940A-40E7-9472-EB04BAC35B7A}" destId="{0CBFC3B0-8917-4DD4-AFE1-E2D375BEBC83}" srcOrd="0" destOrd="0" presId="urn:microsoft.com/office/officeart/2005/8/layout/cycle6"/>
    <dgm:cxn modelId="{E3FA6394-1588-425D-B70B-A810CEB96C74}" type="presParOf" srcId="{099C4CA2-940A-40E7-9472-EB04BAC35B7A}" destId="{21D55FBD-6BAF-4907-849F-B609B0D27A80}" srcOrd="1" destOrd="0" presId="urn:microsoft.com/office/officeart/2005/8/layout/cycle6"/>
    <dgm:cxn modelId="{DB0AF59C-64A7-46AE-8CC8-80CCF9825EA5}" type="presParOf" srcId="{099C4CA2-940A-40E7-9472-EB04BAC35B7A}" destId="{A1BC9CA2-F631-4E69-B9F8-52DE4E8CCD3D}" srcOrd="2" destOrd="0" presId="urn:microsoft.com/office/officeart/2005/8/layout/cycle6"/>
    <dgm:cxn modelId="{01C17463-3250-4E42-9B0C-2D425D26B7C6}" type="presParOf" srcId="{099C4CA2-940A-40E7-9472-EB04BAC35B7A}" destId="{AB9A43A3-95DB-4B72-8C90-7A245149814A}" srcOrd="3" destOrd="0" presId="urn:microsoft.com/office/officeart/2005/8/layout/cycle6"/>
    <dgm:cxn modelId="{D2937A65-6EFD-45B0-B4EA-EDB49A223D66}" type="presParOf" srcId="{099C4CA2-940A-40E7-9472-EB04BAC35B7A}" destId="{6154EF64-51BC-49A9-98DE-3476DDB61178}" srcOrd="4" destOrd="0" presId="urn:microsoft.com/office/officeart/2005/8/layout/cycle6"/>
    <dgm:cxn modelId="{7A4650B3-BF85-4600-92C3-FA944A2D5A81}" type="presParOf" srcId="{099C4CA2-940A-40E7-9472-EB04BAC35B7A}" destId="{B9A8A3F9-003F-4337-A485-ED02CF5F241B}" srcOrd="5" destOrd="0" presId="urn:microsoft.com/office/officeart/2005/8/layout/cycle6"/>
    <dgm:cxn modelId="{9049E81D-FC8C-4210-8307-3DBA5E77568C}" type="presParOf" srcId="{099C4CA2-940A-40E7-9472-EB04BAC35B7A}" destId="{F29DDF66-374D-4A4A-AF5B-80DE6707556E}" srcOrd="6" destOrd="0" presId="urn:microsoft.com/office/officeart/2005/8/layout/cycle6"/>
    <dgm:cxn modelId="{F1D44755-DCFA-4CCD-A9A4-12F818E07784}" type="presParOf" srcId="{099C4CA2-940A-40E7-9472-EB04BAC35B7A}" destId="{EAA40875-BD4A-42F3-BDDD-0364AF005C42}" srcOrd="7" destOrd="0" presId="urn:microsoft.com/office/officeart/2005/8/layout/cycle6"/>
    <dgm:cxn modelId="{8D67E4C1-CDE6-4B20-8A77-5BB041BCC8FF}" type="presParOf" srcId="{099C4CA2-940A-40E7-9472-EB04BAC35B7A}" destId="{F3D5E694-42EA-46BA-944A-30C2056E7C0B}" srcOrd="8" destOrd="0" presId="urn:microsoft.com/office/officeart/2005/8/layout/cycle6"/>
    <dgm:cxn modelId="{248491C8-2A33-4DFD-86B0-19E30C5C9FEA}" type="presParOf" srcId="{099C4CA2-940A-40E7-9472-EB04BAC35B7A}" destId="{19D2B8EF-7DE0-4173-A695-B98A727F79BE}" srcOrd="9" destOrd="0" presId="urn:microsoft.com/office/officeart/2005/8/layout/cycle6"/>
    <dgm:cxn modelId="{F7D6D141-166C-40AF-9F88-E2FF65135244}" type="presParOf" srcId="{099C4CA2-940A-40E7-9472-EB04BAC35B7A}" destId="{F8FF71F5-8CA4-44CB-8DD6-22E11B45A13C}" srcOrd="10" destOrd="0" presId="urn:microsoft.com/office/officeart/2005/8/layout/cycle6"/>
    <dgm:cxn modelId="{FFED5097-33C2-45B0-BA78-B14906AB6890}" type="presParOf" srcId="{099C4CA2-940A-40E7-9472-EB04BAC35B7A}" destId="{2CDF893F-791A-419A-89EF-E22BE63D77C1}" srcOrd="11" destOrd="0" presId="urn:microsoft.com/office/officeart/2005/8/layout/cycle6"/>
    <dgm:cxn modelId="{3D0D4189-771D-41C6-A4B9-A119EA56BE78}" type="presParOf" srcId="{099C4CA2-940A-40E7-9472-EB04BAC35B7A}" destId="{5ACF49F4-A392-4E2C-90C9-46936B758A0A}" srcOrd="12" destOrd="0" presId="urn:microsoft.com/office/officeart/2005/8/layout/cycle6"/>
    <dgm:cxn modelId="{02365457-1D86-43C7-82CA-B5C440E9D63E}" type="presParOf" srcId="{099C4CA2-940A-40E7-9472-EB04BAC35B7A}" destId="{A3408246-2C8C-47B2-89A7-3766D0352F53}" srcOrd="13" destOrd="0" presId="urn:microsoft.com/office/officeart/2005/8/layout/cycle6"/>
    <dgm:cxn modelId="{0E41AC06-D0D2-48F1-9E3E-E73E62EDAB5C}" type="presParOf" srcId="{099C4CA2-940A-40E7-9472-EB04BAC35B7A}" destId="{0A96B366-C133-4DF9-B7D0-C1D093D5B9F4}" srcOrd="14" destOrd="0" presId="urn:microsoft.com/office/officeart/2005/8/layout/cycle6"/>
    <dgm:cxn modelId="{057B8385-A9A0-424D-ADFA-6031B2516B9E}" type="presParOf" srcId="{099C4CA2-940A-40E7-9472-EB04BAC35B7A}" destId="{842E1021-6B09-41D6-BDFB-C018220CC2F6}" srcOrd="15" destOrd="0" presId="urn:microsoft.com/office/officeart/2005/8/layout/cycle6"/>
    <dgm:cxn modelId="{8ABC4725-B901-4F02-9764-57C61B4D3C2D}" type="presParOf" srcId="{099C4CA2-940A-40E7-9472-EB04BAC35B7A}" destId="{3B7CBC49-9EDE-4161-997E-8AEBDFA34F01}" srcOrd="16" destOrd="0" presId="urn:microsoft.com/office/officeart/2005/8/layout/cycle6"/>
    <dgm:cxn modelId="{B2F4C34B-295A-4320-8254-C2AE1160E79E}" type="presParOf" srcId="{099C4CA2-940A-40E7-9472-EB04BAC35B7A}" destId="{1E64ECC2-C302-46A8-8C59-38834A0265C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961BE-EA57-4061-9CDC-933E5DF7D99D}">
      <dsp:nvSpPr>
        <dsp:cNvPr id="0" name=""/>
        <dsp:cNvSpPr/>
      </dsp:nvSpPr>
      <dsp:spPr>
        <a:xfrm>
          <a:off x="3653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Ere des infections et parasites</a:t>
          </a:r>
        </a:p>
      </dsp:txBody>
      <dsp:txXfrm>
        <a:off x="3653" y="0"/>
        <a:ext cx="1282104" cy="1298697"/>
      </dsp:txXfrm>
    </dsp:sp>
    <dsp:sp modelId="{C59E9584-DF9E-4713-A45E-A5EF9A5C1AE7}">
      <dsp:nvSpPr>
        <dsp:cNvPr id="0" name=""/>
        <dsp:cNvSpPr/>
      </dsp:nvSpPr>
      <dsp:spPr>
        <a:xfrm>
          <a:off x="131864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Episodes de famines fréquentes</a:t>
          </a:r>
        </a:p>
      </dsp:txBody>
      <dsp:txXfrm>
        <a:off x="161905" y="1330006"/>
        <a:ext cx="965601" cy="1245167"/>
      </dsp:txXfrm>
    </dsp:sp>
    <dsp:sp modelId="{9349E305-68BD-4A0B-A2D4-3E77AC049691}">
      <dsp:nvSpPr>
        <dsp:cNvPr id="0" name=""/>
        <dsp:cNvSpPr/>
      </dsp:nvSpPr>
      <dsp:spPr>
        <a:xfrm>
          <a:off x="131864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Grandes épidémies liées au manque d’hygiène</a:t>
          </a:r>
        </a:p>
      </dsp:txBody>
      <dsp:txXfrm>
        <a:off x="161905" y="2836063"/>
        <a:ext cx="965601" cy="1245167"/>
      </dsp:txXfrm>
    </dsp:sp>
    <dsp:sp modelId="{404E4EE8-21EF-4CEF-A47F-89315CB9AB4A}">
      <dsp:nvSpPr>
        <dsp:cNvPr id="0" name=""/>
        <dsp:cNvSpPr/>
      </dsp:nvSpPr>
      <dsp:spPr>
        <a:xfrm>
          <a:off x="1381915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Recul des pandémies</a:t>
          </a:r>
        </a:p>
      </dsp:txBody>
      <dsp:txXfrm>
        <a:off x="1381915" y="0"/>
        <a:ext cx="1282104" cy="1298697"/>
      </dsp:txXfrm>
    </dsp:sp>
    <dsp:sp modelId="{0E8091D8-EDDC-4807-B7FA-37EEE74FA3DB}">
      <dsp:nvSpPr>
        <dsp:cNvPr id="0" name=""/>
        <dsp:cNvSpPr/>
      </dsp:nvSpPr>
      <dsp:spPr>
        <a:xfrm>
          <a:off x="1510126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Stabilisation de la production et des échanges agricoles</a:t>
          </a:r>
        </a:p>
      </dsp:txBody>
      <dsp:txXfrm>
        <a:off x="1540167" y="1330006"/>
        <a:ext cx="965601" cy="1245167"/>
      </dsp:txXfrm>
    </dsp:sp>
    <dsp:sp modelId="{6DFA2410-4EF9-4106-99E1-2BEA610A0E2D}">
      <dsp:nvSpPr>
        <dsp:cNvPr id="0" name=""/>
        <dsp:cNvSpPr/>
      </dsp:nvSpPr>
      <dsp:spPr>
        <a:xfrm>
          <a:off x="1510126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Progrès de la médecine et meilleure hygiène</a:t>
          </a:r>
        </a:p>
      </dsp:txBody>
      <dsp:txXfrm>
        <a:off x="1540167" y="2836063"/>
        <a:ext cx="965601" cy="1245167"/>
      </dsp:txXfrm>
    </dsp:sp>
    <dsp:sp modelId="{F0CD64A9-1423-4191-897C-DE1D34622F8A}">
      <dsp:nvSpPr>
        <dsp:cNvPr id="0" name=""/>
        <dsp:cNvSpPr/>
      </dsp:nvSpPr>
      <dsp:spPr>
        <a:xfrm>
          <a:off x="2760178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des maladies sociétales et dégénératives</a:t>
          </a:r>
        </a:p>
      </dsp:txBody>
      <dsp:txXfrm>
        <a:off x="2760178" y="0"/>
        <a:ext cx="1282104" cy="1298697"/>
      </dsp:txXfrm>
    </dsp:sp>
    <dsp:sp modelId="{277A4992-4F8D-4A84-BA46-9D3BEA0973EC}">
      <dsp:nvSpPr>
        <dsp:cNvPr id="0" name=""/>
        <dsp:cNvSpPr/>
      </dsp:nvSpPr>
      <dsp:spPr>
        <a:xfrm>
          <a:off x="2888388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Obésité, diabètes, hypertension</a:t>
          </a:r>
        </a:p>
      </dsp:txBody>
      <dsp:txXfrm>
        <a:off x="2918429" y="1330006"/>
        <a:ext cx="965601" cy="1245167"/>
      </dsp:txXfrm>
    </dsp:sp>
    <dsp:sp modelId="{B69001BD-6A09-4E86-A72F-61553FCD95B0}">
      <dsp:nvSpPr>
        <dsp:cNvPr id="0" name=""/>
        <dsp:cNvSpPr/>
      </dsp:nvSpPr>
      <dsp:spPr>
        <a:xfrm>
          <a:off x="2888388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Maladies cardiaques, cancers</a:t>
          </a:r>
        </a:p>
      </dsp:txBody>
      <dsp:txXfrm>
        <a:off x="2918429" y="2836063"/>
        <a:ext cx="965601" cy="1245167"/>
      </dsp:txXfrm>
    </dsp:sp>
    <dsp:sp modelId="{FB3F56CD-0B50-45C6-801F-DF7AE53A4FE0}">
      <dsp:nvSpPr>
        <dsp:cNvPr id="0" name=""/>
        <dsp:cNvSpPr/>
      </dsp:nvSpPr>
      <dsp:spPr>
        <a:xfrm>
          <a:off x="4138440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Recul des maladies dégénératives</a:t>
          </a:r>
        </a:p>
      </dsp:txBody>
      <dsp:txXfrm>
        <a:off x="4138440" y="0"/>
        <a:ext cx="1282104" cy="1298697"/>
      </dsp:txXfrm>
    </dsp:sp>
    <dsp:sp modelId="{6A10AE97-A8C1-4A47-ABD4-42BD81C32632}">
      <dsp:nvSpPr>
        <dsp:cNvPr id="0" name=""/>
        <dsp:cNvSpPr/>
      </dsp:nvSpPr>
      <dsp:spPr>
        <a:xfrm>
          <a:off x="4275707" y="2821366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Avancés médicales majeures</a:t>
          </a:r>
        </a:p>
      </dsp:txBody>
      <dsp:txXfrm>
        <a:off x="4305748" y="2851407"/>
        <a:ext cx="965601" cy="1245167"/>
      </dsp:txXfrm>
    </dsp:sp>
    <dsp:sp modelId="{392E40A2-7F86-41B5-B0B2-911BA1CD31DD}">
      <dsp:nvSpPr>
        <dsp:cNvPr id="0" name=""/>
        <dsp:cNvSpPr/>
      </dsp:nvSpPr>
      <dsp:spPr>
        <a:xfrm>
          <a:off x="4257604" y="129267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Adoption de modes de vie durables</a:t>
          </a:r>
        </a:p>
      </dsp:txBody>
      <dsp:txXfrm>
        <a:off x="4287645" y="1322716"/>
        <a:ext cx="965601" cy="1245167"/>
      </dsp:txXfrm>
    </dsp:sp>
    <dsp:sp modelId="{DEB9C26C-CCFD-4578-9EEA-3B12FEC84C41}">
      <dsp:nvSpPr>
        <dsp:cNvPr id="0" name=""/>
        <dsp:cNvSpPr/>
      </dsp:nvSpPr>
      <dsp:spPr>
        <a:xfrm>
          <a:off x="5516702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Résurgence des maladies infectieuses</a:t>
          </a:r>
        </a:p>
      </dsp:txBody>
      <dsp:txXfrm>
        <a:off x="5516702" y="0"/>
        <a:ext cx="1282104" cy="1298697"/>
      </dsp:txXfrm>
    </dsp:sp>
    <dsp:sp modelId="{98410F30-E5E6-45A5-8947-064AE05BD6ED}">
      <dsp:nvSpPr>
        <dsp:cNvPr id="0" name=""/>
        <dsp:cNvSpPr/>
      </dsp:nvSpPr>
      <dsp:spPr>
        <a:xfrm>
          <a:off x="5644913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Zoonoses (Covid, </a:t>
          </a:r>
          <a:r>
            <a:rPr lang="fr-FR" sz="1100" b="0" kern="1200" dirty="0" err="1"/>
            <a:t>MonkeyPox</a:t>
          </a:r>
          <a:r>
            <a:rPr lang="fr-FR" sz="1100" b="0" kern="1200" dirty="0"/>
            <a:t>)</a:t>
          </a:r>
        </a:p>
      </dsp:txBody>
      <dsp:txXfrm>
        <a:off x="5674954" y="1330006"/>
        <a:ext cx="965601" cy="1245167"/>
      </dsp:txXfrm>
    </dsp:sp>
    <dsp:sp modelId="{6B9DE498-F24A-4F8D-A9B4-699E2034001F}">
      <dsp:nvSpPr>
        <dsp:cNvPr id="0" name=""/>
        <dsp:cNvSpPr/>
      </dsp:nvSpPr>
      <dsp:spPr>
        <a:xfrm>
          <a:off x="5644913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 err="1"/>
            <a:t>Antibio-résistance</a:t>
          </a:r>
          <a:r>
            <a:rPr lang="fr-FR" sz="1100" b="0" kern="1200" dirty="0"/>
            <a:t> (tuberculose, </a:t>
          </a:r>
          <a:r>
            <a:rPr lang="fr-FR" sz="1100" b="0" kern="1200" dirty="0" err="1"/>
            <a:t>salmonelose</a:t>
          </a:r>
          <a:r>
            <a:rPr lang="fr-FR" sz="1100" b="0" kern="1200" dirty="0"/>
            <a:t>) Recul de la vaccination (rougeole)</a:t>
          </a:r>
        </a:p>
      </dsp:txBody>
      <dsp:txXfrm>
        <a:off x="5674954" y="2836063"/>
        <a:ext cx="965601" cy="124516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49F4-A392-4E2C-90C9-46936B758A0A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Influence des pairs</a:t>
          </a:r>
        </a:p>
      </dsp:txBody>
      <dsp:txXfrm>
        <a:off x="676233" y="2857774"/>
        <a:ext cx="1148597" cy="719348"/>
      </dsp:txXfrm>
    </dsp:sp>
    <dsp:sp modelId="{0A96B366-C133-4DF9-B7D0-C1D093D5B9F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71A33-07B9-4E9D-BEF9-B0693CDD5D13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Cercle vicieux pauvreté/obésité</a:t>
          </a:r>
        </a:p>
      </dsp:txBody>
      <dsp:txXfrm>
        <a:off x="676233" y="979554"/>
        <a:ext cx="1148597" cy="719348"/>
      </dsp:txXfrm>
    </dsp:sp>
    <dsp:sp modelId="{22CF0AE2-BF58-43E9-977F-BAB25DFD384C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1266F-4290-4B37-AB6F-8C5BC9FA6EDC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Influence des pairs</a:t>
          </a:r>
          <a:endParaRPr lang="fr-FR" sz="1100" b="0" kern="1200" dirty="0"/>
        </a:p>
      </dsp:txBody>
      <dsp:txXfrm>
        <a:off x="676233" y="2857774"/>
        <a:ext cx="1148597" cy="719348"/>
      </dsp:txXfrm>
    </dsp:sp>
    <dsp:sp modelId="{614CAD84-7A02-486B-8908-03A544A8445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C3FDB8-C0CC-4EAE-A9C1-24A134539D2D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/>
            <a:t>Cercle vicieux pauvreté/obésité</a:t>
          </a:r>
          <a:endParaRPr lang="fr-FR" sz="1100" kern="1200"/>
        </a:p>
      </dsp:txBody>
      <dsp:txXfrm>
        <a:off x="676233" y="979554"/>
        <a:ext cx="1148597" cy="719348"/>
      </dsp:txXfrm>
    </dsp:sp>
    <dsp:sp modelId="{9D38FB61-E798-495B-90AD-E0A047BDC053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0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49F4-A392-4E2C-90C9-46936B758A0A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Influence des pairs</a:t>
          </a:r>
        </a:p>
      </dsp:txBody>
      <dsp:txXfrm>
        <a:off x="676233" y="2857774"/>
        <a:ext cx="1148597" cy="719348"/>
      </dsp:txXfrm>
    </dsp:sp>
    <dsp:sp modelId="{0A96B366-C133-4DF9-B7D0-C1D093D5B9F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740DE-2E36-4753-A2D1-121123D01E23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Cercle vicieux pauvreté/obésité</a:t>
          </a:r>
        </a:p>
      </dsp:txBody>
      <dsp:txXfrm>
        <a:off x="676233" y="979554"/>
        <a:ext cx="1148597" cy="719348"/>
      </dsp:txXfrm>
    </dsp:sp>
    <dsp:sp modelId="{80AA5EA1-56E9-491A-836E-026CE51B7C9C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9F651-DC49-42C7-9A85-2D3A8088422F}">
      <dsp:nvSpPr>
        <dsp:cNvPr id="0" name=""/>
        <dsp:cNvSpPr/>
      </dsp:nvSpPr>
      <dsp:spPr>
        <a:xfrm>
          <a:off x="2183633" y="506991"/>
          <a:ext cx="917773" cy="33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+mn-lt"/>
              <a:cs typeface="Times New Roman" panose="02020603050405020304" pitchFamily="18" charset="0"/>
            </a:rPr>
            <a:t>Obésité</a:t>
          </a:r>
          <a:endParaRPr lang="fr-FR" sz="1100" b="0" kern="1200" dirty="0">
            <a:latin typeface="+mn-lt"/>
            <a:cs typeface="Times New Roman" panose="02020603050405020304" pitchFamily="18" charset="0"/>
          </a:endParaRPr>
        </a:p>
      </dsp:txBody>
      <dsp:txXfrm>
        <a:off x="2183633" y="506991"/>
        <a:ext cx="917773" cy="337535"/>
      </dsp:txXfrm>
    </dsp:sp>
    <dsp:sp modelId="{6E3A4EDC-F3AD-4F5B-8137-99E85F2AA323}">
      <dsp:nvSpPr>
        <dsp:cNvPr id="0" name=""/>
        <dsp:cNvSpPr/>
      </dsp:nvSpPr>
      <dsp:spPr>
        <a:xfrm>
          <a:off x="494644" y="56080"/>
          <a:ext cx="2575934" cy="2575934"/>
        </a:xfrm>
        <a:prstGeom prst="circularArrow">
          <a:avLst>
            <a:gd name="adj1" fmla="val 6901"/>
            <a:gd name="adj2" fmla="val 465254"/>
            <a:gd name="adj3" fmla="val 1329332"/>
            <a:gd name="adj4" fmla="val 19972168"/>
            <a:gd name="adj5" fmla="val 80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EBBC8-B84F-42D5-B153-50CBF1AEBF26}">
      <dsp:nvSpPr>
        <dsp:cNvPr id="0" name=""/>
        <dsp:cNvSpPr/>
      </dsp:nvSpPr>
      <dsp:spPr>
        <a:xfrm>
          <a:off x="1934623" y="1890248"/>
          <a:ext cx="1148160" cy="436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+mn-lt"/>
              <a:cs typeface="Times New Roman" panose="02020603050405020304" pitchFamily="18" charset="0"/>
            </a:rPr>
            <a:t>Capacités d’ascension socioéconomique</a:t>
          </a:r>
        </a:p>
      </dsp:txBody>
      <dsp:txXfrm>
        <a:off x="1934623" y="1890248"/>
        <a:ext cx="1148160" cy="436489"/>
      </dsp:txXfrm>
    </dsp:sp>
    <dsp:sp modelId="{FB596FBD-B550-40C4-8AC1-29A0653843F0}">
      <dsp:nvSpPr>
        <dsp:cNvPr id="0" name=""/>
        <dsp:cNvSpPr/>
      </dsp:nvSpPr>
      <dsp:spPr>
        <a:xfrm>
          <a:off x="491876" y="-77686"/>
          <a:ext cx="2575934" cy="2575934"/>
        </a:xfrm>
        <a:prstGeom prst="circularArrow">
          <a:avLst>
            <a:gd name="adj1" fmla="val 6901"/>
            <a:gd name="adj2" fmla="val 465254"/>
            <a:gd name="adj3" fmla="val 8132360"/>
            <a:gd name="adj4" fmla="val 4912613"/>
            <a:gd name="adj5" fmla="val 80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135B2-D0DA-4A9A-A43D-581E841C01C7}">
      <dsp:nvSpPr>
        <dsp:cNvPr id="0" name=""/>
        <dsp:cNvSpPr/>
      </dsp:nvSpPr>
      <dsp:spPr>
        <a:xfrm>
          <a:off x="330126" y="1609813"/>
          <a:ext cx="1018842" cy="25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+mn-lt"/>
              <a:cs typeface="Times New Roman" panose="02020603050405020304" pitchFamily="18" charset="0"/>
            </a:rPr>
            <a:t>Pauvreté</a:t>
          </a:r>
        </a:p>
      </dsp:txBody>
      <dsp:txXfrm>
        <a:off x="330126" y="1609813"/>
        <a:ext cx="1018842" cy="255200"/>
      </dsp:txXfrm>
    </dsp:sp>
    <dsp:sp modelId="{75047D4D-EB78-49B2-A8C1-318F98D16825}">
      <dsp:nvSpPr>
        <dsp:cNvPr id="0" name=""/>
        <dsp:cNvSpPr/>
      </dsp:nvSpPr>
      <dsp:spPr>
        <a:xfrm>
          <a:off x="595477" y="197615"/>
          <a:ext cx="2575934" cy="2575934"/>
        </a:xfrm>
        <a:prstGeom prst="circularArrow">
          <a:avLst>
            <a:gd name="adj1" fmla="val 6901"/>
            <a:gd name="adj2" fmla="val 465254"/>
            <a:gd name="adj3" fmla="val 12468370"/>
            <a:gd name="adj4" fmla="val 10409278"/>
            <a:gd name="adj5" fmla="val 80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1B138-3041-49F0-BB8A-C93782A00A4F}">
      <dsp:nvSpPr>
        <dsp:cNvPr id="0" name=""/>
        <dsp:cNvSpPr/>
      </dsp:nvSpPr>
      <dsp:spPr>
        <a:xfrm>
          <a:off x="662473" y="298762"/>
          <a:ext cx="1037912" cy="549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latin typeface="+mn-lt"/>
              <a:cs typeface="Times New Roman" panose="02020603050405020304" pitchFamily="18" charset="0"/>
            </a:rPr>
            <a:t>Mode vie et de consommation</a:t>
          </a:r>
        </a:p>
      </dsp:txBody>
      <dsp:txXfrm>
        <a:off x="662473" y="298762"/>
        <a:ext cx="1037912" cy="549781"/>
      </dsp:txXfrm>
    </dsp:sp>
    <dsp:sp modelId="{4A4CDA71-486E-4E21-B028-BBC5C5A1239A}">
      <dsp:nvSpPr>
        <dsp:cNvPr id="0" name=""/>
        <dsp:cNvSpPr/>
      </dsp:nvSpPr>
      <dsp:spPr>
        <a:xfrm>
          <a:off x="507103" y="94208"/>
          <a:ext cx="2575934" cy="2575934"/>
        </a:xfrm>
        <a:prstGeom prst="circularArrow">
          <a:avLst>
            <a:gd name="adj1" fmla="val 6901"/>
            <a:gd name="adj2" fmla="val 465254"/>
            <a:gd name="adj3" fmla="val 17952846"/>
            <a:gd name="adj4" fmla="val 15691093"/>
            <a:gd name="adj5" fmla="val 805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1851729" y="454393"/>
          <a:ext cx="1498656" cy="974126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Urbanisme</a:t>
          </a:r>
        </a:p>
      </dsp:txBody>
      <dsp:txXfrm>
        <a:off x="1899282" y="501946"/>
        <a:ext cx="1403550" cy="879020"/>
      </dsp:txXfrm>
    </dsp:sp>
    <dsp:sp modelId="{A1BC9CA2-F631-4E69-B9F8-52DE4E8CCD3D}">
      <dsp:nvSpPr>
        <dsp:cNvPr id="0" name=""/>
        <dsp:cNvSpPr/>
      </dsp:nvSpPr>
      <dsp:spPr>
        <a:xfrm>
          <a:off x="654495" y="941457"/>
          <a:ext cx="3893125" cy="3893125"/>
        </a:xfrm>
        <a:custGeom>
          <a:avLst/>
          <a:gdLst/>
          <a:ahLst/>
          <a:cxnLst/>
          <a:rect l="0" t="0" r="0" b="0"/>
          <a:pathLst>
            <a:path>
              <a:moveTo>
                <a:pt x="2706190" y="154337"/>
              </a:moveTo>
              <a:arcTo wR="1946562" hR="1946562" stAng="17578169" swAng="1961928"/>
            </a:path>
          </a:pathLst>
        </a:custGeom>
        <a:noFill/>
        <a:ln w="6350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703020" y="1799435"/>
          <a:ext cx="1498656" cy="974126"/>
        </a:xfrm>
        <a:prstGeom prst="roundRect">
          <a:avLst/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Pollution et dérèglement climatique</a:t>
          </a:r>
        </a:p>
      </dsp:txBody>
      <dsp:txXfrm>
        <a:off x="3750573" y="1846988"/>
        <a:ext cx="1403550" cy="879020"/>
      </dsp:txXfrm>
    </dsp:sp>
    <dsp:sp modelId="{B9A8A3F9-003F-4337-A485-ED02CF5F241B}">
      <dsp:nvSpPr>
        <dsp:cNvPr id="0" name=""/>
        <dsp:cNvSpPr/>
      </dsp:nvSpPr>
      <dsp:spPr>
        <a:xfrm>
          <a:off x="654495" y="941457"/>
          <a:ext cx="3893125" cy="3893125"/>
        </a:xfrm>
        <a:custGeom>
          <a:avLst/>
          <a:gdLst/>
          <a:ahLst/>
          <a:cxnLst/>
          <a:rect l="0" t="0" r="0" b="0"/>
          <a:pathLst>
            <a:path>
              <a:moveTo>
                <a:pt x="3890450" y="1844549"/>
              </a:moveTo>
              <a:arcTo wR="1946562" hR="1946562" stAng="21419756" swAng="2196602"/>
            </a:path>
          </a:pathLst>
        </a:custGeom>
        <a:noFill/>
        <a:ln w="6350" cap="flat" cmpd="sng" algn="ctr">
          <a:solidFill>
            <a:schemeClr val="accent6">
              <a:shade val="90000"/>
              <a:hueOff val="80347"/>
              <a:satOff val="-3163"/>
              <a:lumOff val="62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2995890" y="3975758"/>
          <a:ext cx="1498656" cy="974126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Services publics de base</a:t>
          </a:r>
        </a:p>
      </dsp:txBody>
      <dsp:txXfrm>
        <a:off x="3043443" y="4023311"/>
        <a:ext cx="1403550" cy="879020"/>
      </dsp:txXfrm>
    </dsp:sp>
    <dsp:sp modelId="{F3D5E694-42EA-46BA-944A-30C2056E7C0B}">
      <dsp:nvSpPr>
        <dsp:cNvPr id="0" name=""/>
        <dsp:cNvSpPr/>
      </dsp:nvSpPr>
      <dsp:spPr>
        <a:xfrm>
          <a:off x="654495" y="941457"/>
          <a:ext cx="3893125" cy="3893125"/>
        </a:xfrm>
        <a:custGeom>
          <a:avLst/>
          <a:gdLst/>
          <a:ahLst/>
          <a:cxnLst/>
          <a:rect l="0" t="0" r="0" b="0"/>
          <a:pathLst>
            <a:path>
              <a:moveTo>
                <a:pt x="2333659" y="3854247"/>
              </a:moveTo>
              <a:arcTo wR="1946562" hR="1946562" stAng="4711776" swAng="1376448"/>
            </a:path>
          </a:pathLst>
        </a:custGeom>
        <a:noFill/>
        <a:ln w="6350" cap="flat" cmpd="sng" algn="ctr">
          <a:solidFill>
            <a:schemeClr val="accent6">
              <a:shade val="90000"/>
              <a:hueOff val="160693"/>
              <a:satOff val="-6326"/>
              <a:lumOff val="125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707569" y="3975758"/>
          <a:ext cx="1498656" cy="974126"/>
        </a:xfrm>
        <a:prstGeom prst="roundRect">
          <a:avLst/>
        </a:prstGeom>
        <a:solidFill>
          <a:schemeClr val="accent6">
            <a:shade val="80000"/>
            <a:hueOff val="240960"/>
            <a:satOff val="-9682"/>
            <a:lumOff val="20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Accès à une alimentation saine</a:t>
          </a:r>
        </a:p>
      </dsp:txBody>
      <dsp:txXfrm>
        <a:off x="755122" y="4023311"/>
        <a:ext cx="1403550" cy="879020"/>
      </dsp:txXfrm>
    </dsp:sp>
    <dsp:sp modelId="{2CDF893F-791A-419A-89EF-E22BE63D77C1}">
      <dsp:nvSpPr>
        <dsp:cNvPr id="0" name=""/>
        <dsp:cNvSpPr/>
      </dsp:nvSpPr>
      <dsp:spPr>
        <a:xfrm>
          <a:off x="654495" y="941457"/>
          <a:ext cx="3893125" cy="3893125"/>
        </a:xfrm>
        <a:custGeom>
          <a:avLst/>
          <a:gdLst/>
          <a:ahLst/>
          <a:cxnLst/>
          <a:rect l="0" t="0" r="0" b="0"/>
          <a:pathLst>
            <a:path>
              <a:moveTo>
                <a:pt x="325341" y="3023942"/>
              </a:moveTo>
              <a:arcTo wR="1946562" hR="1946562" stAng="8783641" swAng="2196602"/>
            </a:path>
          </a:pathLst>
        </a:custGeom>
        <a:noFill/>
        <a:ln w="6350" cap="flat" cmpd="sng" algn="ctr">
          <a:solidFill>
            <a:schemeClr val="accent6">
              <a:shade val="90000"/>
              <a:hueOff val="241040"/>
              <a:satOff val="-9490"/>
              <a:lumOff val="188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CC2FC-EBA0-4C63-98E1-4AA69ED8447C}">
      <dsp:nvSpPr>
        <dsp:cNvPr id="0" name=""/>
        <dsp:cNvSpPr/>
      </dsp:nvSpPr>
      <dsp:spPr>
        <a:xfrm>
          <a:off x="438" y="1799435"/>
          <a:ext cx="1498656" cy="974126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Marketing alimentaire</a:t>
          </a:r>
        </a:p>
      </dsp:txBody>
      <dsp:txXfrm>
        <a:off x="47991" y="1846988"/>
        <a:ext cx="1403550" cy="879020"/>
      </dsp:txXfrm>
    </dsp:sp>
    <dsp:sp modelId="{94E54915-61E5-4C09-BF5B-011470B34E7E}">
      <dsp:nvSpPr>
        <dsp:cNvPr id="0" name=""/>
        <dsp:cNvSpPr/>
      </dsp:nvSpPr>
      <dsp:spPr>
        <a:xfrm>
          <a:off x="654495" y="941457"/>
          <a:ext cx="3893125" cy="3893125"/>
        </a:xfrm>
        <a:custGeom>
          <a:avLst/>
          <a:gdLst/>
          <a:ahLst/>
          <a:cxnLst/>
          <a:rect l="0" t="0" r="0" b="0"/>
          <a:pathLst>
            <a:path>
              <a:moveTo>
                <a:pt x="339118" y="848733"/>
              </a:moveTo>
              <a:arcTo wR="1946562" hR="1946562" stAng="12859904" swAng="1961928"/>
            </a:path>
          </a:pathLst>
        </a:custGeom>
        <a:noFill/>
        <a:ln w="6350" cap="flat" cmpd="sng" algn="ctr">
          <a:solidFill>
            <a:schemeClr val="accent6">
              <a:shade val="90000"/>
              <a:hueOff val="321387"/>
              <a:satOff val="-12653"/>
              <a:lumOff val="251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DB3AE-8F32-470A-B2DD-FFC3C4313988}">
      <dsp:nvSpPr>
        <dsp:cNvPr id="0" name=""/>
        <dsp:cNvSpPr/>
      </dsp:nvSpPr>
      <dsp:spPr>
        <a:xfrm>
          <a:off x="2021" y="0"/>
          <a:ext cx="2462495" cy="427875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Maladies infectieuses</a:t>
          </a:r>
        </a:p>
      </dsp:txBody>
      <dsp:txXfrm>
        <a:off x="215959" y="0"/>
        <a:ext cx="2034620" cy="427875"/>
      </dsp:txXfrm>
    </dsp:sp>
    <dsp:sp modelId="{4B201A31-9341-4B09-9A1B-9094A267F073}">
      <dsp:nvSpPr>
        <dsp:cNvPr id="0" name=""/>
        <dsp:cNvSpPr/>
      </dsp:nvSpPr>
      <dsp:spPr>
        <a:xfrm>
          <a:off x="2218267" y="0"/>
          <a:ext cx="2462495" cy="427875"/>
        </a:xfrm>
        <a:prstGeom prst="chevron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Maladies chroniques</a:t>
          </a:r>
        </a:p>
      </dsp:txBody>
      <dsp:txXfrm>
        <a:off x="2432205" y="0"/>
        <a:ext cx="2034620" cy="427875"/>
      </dsp:txXfrm>
    </dsp:sp>
    <dsp:sp modelId="{03DA9EA8-DAA7-48D3-9A94-F83DEF993BCB}">
      <dsp:nvSpPr>
        <dsp:cNvPr id="0" name=""/>
        <dsp:cNvSpPr/>
      </dsp:nvSpPr>
      <dsp:spPr>
        <a:xfrm>
          <a:off x="4434513" y="0"/>
          <a:ext cx="2462495" cy="427875"/>
        </a:xfrm>
        <a:prstGeom prst="chevron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Double peine</a:t>
          </a:r>
        </a:p>
      </dsp:txBody>
      <dsp:txXfrm>
        <a:off x="4648451" y="0"/>
        <a:ext cx="2034620" cy="427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961BE-EA57-4061-9CDC-933E5DF7D99D}">
      <dsp:nvSpPr>
        <dsp:cNvPr id="0" name=""/>
        <dsp:cNvSpPr/>
      </dsp:nvSpPr>
      <dsp:spPr>
        <a:xfrm>
          <a:off x="3653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Ere des infections et parasites</a:t>
          </a:r>
        </a:p>
      </dsp:txBody>
      <dsp:txXfrm>
        <a:off x="3653" y="0"/>
        <a:ext cx="1282104" cy="1298697"/>
      </dsp:txXfrm>
    </dsp:sp>
    <dsp:sp modelId="{C59E9584-DF9E-4713-A45E-A5EF9A5C1AE7}">
      <dsp:nvSpPr>
        <dsp:cNvPr id="0" name=""/>
        <dsp:cNvSpPr/>
      </dsp:nvSpPr>
      <dsp:spPr>
        <a:xfrm>
          <a:off x="131864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Episodes de famines fréquentes</a:t>
          </a:r>
        </a:p>
      </dsp:txBody>
      <dsp:txXfrm>
        <a:off x="161905" y="1330006"/>
        <a:ext cx="965601" cy="1245167"/>
      </dsp:txXfrm>
    </dsp:sp>
    <dsp:sp modelId="{9349E305-68BD-4A0B-A2D4-3E77AC049691}">
      <dsp:nvSpPr>
        <dsp:cNvPr id="0" name=""/>
        <dsp:cNvSpPr/>
      </dsp:nvSpPr>
      <dsp:spPr>
        <a:xfrm>
          <a:off x="131864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444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Grandes épidémies liées au manque d’hygiène</a:t>
          </a:r>
        </a:p>
      </dsp:txBody>
      <dsp:txXfrm>
        <a:off x="161905" y="2836063"/>
        <a:ext cx="965601" cy="1245167"/>
      </dsp:txXfrm>
    </dsp:sp>
    <dsp:sp modelId="{404E4EE8-21EF-4CEF-A47F-89315CB9AB4A}">
      <dsp:nvSpPr>
        <dsp:cNvPr id="0" name=""/>
        <dsp:cNvSpPr/>
      </dsp:nvSpPr>
      <dsp:spPr>
        <a:xfrm>
          <a:off x="1381915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2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Recul des pandémies</a:t>
          </a:r>
        </a:p>
      </dsp:txBody>
      <dsp:txXfrm>
        <a:off x="1381915" y="0"/>
        <a:ext cx="1282104" cy="1298697"/>
      </dsp:txXfrm>
    </dsp:sp>
    <dsp:sp modelId="{0E8091D8-EDDC-4807-B7FA-37EEE74FA3DB}">
      <dsp:nvSpPr>
        <dsp:cNvPr id="0" name=""/>
        <dsp:cNvSpPr/>
      </dsp:nvSpPr>
      <dsp:spPr>
        <a:xfrm>
          <a:off x="1510126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888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Stabilisation de la production et des échanges agricoles</a:t>
          </a:r>
        </a:p>
      </dsp:txBody>
      <dsp:txXfrm>
        <a:off x="1540167" y="1330006"/>
        <a:ext cx="965601" cy="1245167"/>
      </dsp:txXfrm>
    </dsp:sp>
    <dsp:sp modelId="{6DFA2410-4EF9-4106-99E1-2BEA610A0E2D}">
      <dsp:nvSpPr>
        <dsp:cNvPr id="0" name=""/>
        <dsp:cNvSpPr/>
      </dsp:nvSpPr>
      <dsp:spPr>
        <a:xfrm>
          <a:off x="1510126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Progrès de la médecine et meilleure hygiène</a:t>
          </a:r>
        </a:p>
      </dsp:txBody>
      <dsp:txXfrm>
        <a:off x="1540167" y="2836063"/>
        <a:ext cx="965601" cy="1245167"/>
      </dsp:txXfrm>
    </dsp:sp>
    <dsp:sp modelId="{F0CD64A9-1423-4191-897C-DE1D34622F8A}">
      <dsp:nvSpPr>
        <dsp:cNvPr id="0" name=""/>
        <dsp:cNvSpPr/>
      </dsp:nvSpPr>
      <dsp:spPr>
        <a:xfrm>
          <a:off x="2760178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Emergence des maladies sociétales et dégénératives</a:t>
          </a:r>
        </a:p>
      </dsp:txBody>
      <dsp:txXfrm>
        <a:off x="2760178" y="0"/>
        <a:ext cx="1282104" cy="1298697"/>
      </dsp:txXfrm>
    </dsp:sp>
    <dsp:sp modelId="{277A4992-4F8D-4A84-BA46-9D3BEA0973EC}">
      <dsp:nvSpPr>
        <dsp:cNvPr id="0" name=""/>
        <dsp:cNvSpPr/>
      </dsp:nvSpPr>
      <dsp:spPr>
        <a:xfrm>
          <a:off x="2888388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7778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Obésité, diabètes, hypertension</a:t>
          </a:r>
        </a:p>
      </dsp:txBody>
      <dsp:txXfrm>
        <a:off x="2918429" y="1330006"/>
        <a:ext cx="965601" cy="1245167"/>
      </dsp:txXfrm>
    </dsp:sp>
    <dsp:sp modelId="{B69001BD-6A09-4E86-A72F-61553FCD95B0}">
      <dsp:nvSpPr>
        <dsp:cNvPr id="0" name=""/>
        <dsp:cNvSpPr/>
      </dsp:nvSpPr>
      <dsp:spPr>
        <a:xfrm>
          <a:off x="2888388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2222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Maladies cardiaques, cancers</a:t>
          </a:r>
        </a:p>
      </dsp:txBody>
      <dsp:txXfrm>
        <a:off x="2918429" y="2836063"/>
        <a:ext cx="965601" cy="1245167"/>
      </dsp:txXfrm>
    </dsp:sp>
    <dsp:sp modelId="{FB3F56CD-0B50-45C6-801F-DF7AE53A4FE0}">
      <dsp:nvSpPr>
        <dsp:cNvPr id="0" name=""/>
        <dsp:cNvSpPr/>
      </dsp:nvSpPr>
      <dsp:spPr>
        <a:xfrm>
          <a:off x="4138440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Recul des maladies dégénératives</a:t>
          </a:r>
        </a:p>
      </dsp:txBody>
      <dsp:txXfrm>
        <a:off x="4138440" y="0"/>
        <a:ext cx="1282104" cy="1298697"/>
      </dsp:txXfrm>
    </dsp:sp>
    <dsp:sp modelId="{6A10AE97-A8C1-4A47-ABD4-42BD81C32632}">
      <dsp:nvSpPr>
        <dsp:cNvPr id="0" name=""/>
        <dsp:cNvSpPr/>
      </dsp:nvSpPr>
      <dsp:spPr>
        <a:xfrm>
          <a:off x="4275707" y="2821366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Avancés médicales majeures</a:t>
          </a:r>
        </a:p>
      </dsp:txBody>
      <dsp:txXfrm>
        <a:off x="4305748" y="2851407"/>
        <a:ext cx="965601" cy="1245167"/>
      </dsp:txXfrm>
    </dsp:sp>
    <dsp:sp modelId="{392E40A2-7F86-41B5-B0B2-911BA1CD31DD}">
      <dsp:nvSpPr>
        <dsp:cNvPr id="0" name=""/>
        <dsp:cNvSpPr/>
      </dsp:nvSpPr>
      <dsp:spPr>
        <a:xfrm>
          <a:off x="4257604" y="129267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1111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Adoption de modes de vie durables</a:t>
          </a:r>
        </a:p>
      </dsp:txBody>
      <dsp:txXfrm>
        <a:off x="4287645" y="1322716"/>
        <a:ext cx="965601" cy="1245167"/>
      </dsp:txXfrm>
    </dsp:sp>
    <dsp:sp modelId="{DEB9C26C-CCFD-4578-9EEA-3B12FEC84C41}">
      <dsp:nvSpPr>
        <dsp:cNvPr id="0" name=""/>
        <dsp:cNvSpPr/>
      </dsp:nvSpPr>
      <dsp:spPr>
        <a:xfrm>
          <a:off x="5516702" y="0"/>
          <a:ext cx="1282104" cy="43289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Stade 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Résurgence des maladies infectieuses</a:t>
          </a:r>
        </a:p>
      </dsp:txBody>
      <dsp:txXfrm>
        <a:off x="5516702" y="0"/>
        <a:ext cx="1282104" cy="1298697"/>
      </dsp:txXfrm>
    </dsp:sp>
    <dsp:sp modelId="{98410F30-E5E6-45A5-8947-064AE05BD6ED}">
      <dsp:nvSpPr>
        <dsp:cNvPr id="0" name=""/>
        <dsp:cNvSpPr/>
      </dsp:nvSpPr>
      <dsp:spPr>
        <a:xfrm>
          <a:off x="5644913" y="1299965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3555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Zoonoses (Covid, </a:t>
          </a:r>
          <a:r>
            <a:rPr lang="fr-FR" sz="1100" b="0" kern="1200" dirty="0" err="1"/>
            <a:t>MonkeyPox</a:t>
          </a:r>
          <a:r>
            <a:rPr lang="fr-FR" sz="1100" b="0" kern="1200" dirty="0"/>
            <a:t>)</a:t>
          </a:r>
        </a:p>
      </dsp:txBody>
      <dsp:txXfrm>
        <a:off x="5674954" y="1330006"/>
        <a:ext cx="965601" cy="1245167"/>
      </dsp:txXfrm>
    </dsp:sp>
    <dsp:sp modelId="{6B9DE498-F24A-4F8D-A9B4-699E2034001F}">
      <dsp:nvSpPr>
        <dsp:cNvPr id="0" name=""/>
        <dsp:cNvSpPr/>
      </dsp:nvSpPr>
      <dsp:spPr>
        <a:xfrm>
          <a:off x="5644913" y="2806022"/>
          <a:ext cx="1025683" cy="1305249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 err="1"/>
            <a:t>Antibio-résistance</a:t>
          </a:r>
          <a:r>
            <a:rPr lang="fr-FR" sz="1100" b="0" kern="1200" dirty="0"/>
            <a:t> (tuberculose, </a:t>
          </a:r>
          <a:r>
            <a:rPr lang="fr-FR" sz="1100" b="0" kern="1200" dirty="0" err="1"/>
            <a:t>salmonelose</a:t>
          </a:r>
          <a:r>
            <a:rPr lang="fr-FR" sz="1100" b="0" kern="1200" dirty="0"/>
            <a:t>) Recul de la vaccination (rougeole)</a:t>
          </a:r>
        </a:p>
      </dsp:txBody>
      <dsp:txXfrm>
        <a:off x="5674954" y="2836063"/>
        <a:ext cx="965601" cy="12451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DB3AE-8F32-470A-B2DD-FFC3C4313988}">
      <dsp:nvSpPr>
        <dsp:cNvPr id="0" name=""/>
        <dsp:cNvSpPr/>
      </dsp:nvSpPr>
      <dsp:spPr>
        <a:xfrm>
          <a:off x="2021" y="0"/>
          <a:ext cx="2462495" cy="427875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Maladies infectieuses</a:t>
          </a:r>
        </a:p>
      </dsp:txBody>
      <dsp:txXfrm>
        <a:off x="215959" y="0"/>
        <a:ext cx="2034620" cy="427875"/>
      </dsp:txXfrm>
    </dsp:sp>
    <dsp:sp modelId="{4B201A31-9341-4B09-9A1B-9094A267F073}">
      <dsp:nvSpPr>
        <dsp:cNvPr id="0" name=""/>
        <dsp:cNvSpPr/>
      </dsp:nvSpPr>
      <dsp:spPr>
        <a:xfrm>
          <a:off x="2218267" y="0"/>
          <a:ext cx="2462495" cy="427875"/>
        </a:xfrm>
        <a:prstGeom prst="chevron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Maladies chroniques</a:t>
          </a:r>
        </a:p>
      </dsp:txBody>
      <dsp:txXfrm>
        <a:off x="2432205" y="0"/>
        <a:ext cx="2034620" cy="427875"/>
      </dsp:txXfrm>
    </dsp:sp>
    <dsp:sp modelId="{03DA9EA8-DAA7-48D3-9A94-F83DEF993BCB}">
      <dsp:nvSpPr>
        <dsp:cNvPr id="0" name=""/>
        <dsp:cNvSpPr/>
      </dsp:nvSpPr>
      <dsp:spPr>
        <a:xfrm>
          <a:off x="4434513" y="0"/>
          <a:ext cx="2462495" cy="427875"/>
        </a:xfrm>
        <a:prstGeom prst="chevron">
          <a:avLst/>
        </a:prstGeom>
        <a:solidFill>
          <a:schemeClr val="accent2">
            <a:shade val="50000"/>
            <a:hueOff val="-394115"/>
            <a:satOff val="5189"/>
            <a:lumOff val="3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Double peine</a:t>
          </a:r>
        </a:p>
      </dsp:txBody>
      <dsp:txXfrm>
        <a:off x="4648451" y="0"/>
        <a:ext cx="2034620" cy="427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C88D9-C5D8-445A-9A14-BD7D2F017FA3}">
      <dsp:nvSpPr>
        <dsp:cNvPr id="0" name=""/>
        <dsp:cNvSpPr/>
      </dsp:nvSpPr>
      <dsp:spPr>
        <a:xfrm>
          <a:off x="1872826" y="220133"/>
          <a:ext cx="4368800" cy="1517226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1E60F-7A76-4FB8-90C4-80933D9EFDDD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13008-1C55-42BB-9281-80A2B52ADA4E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Environnement obésogène</a:t>
          </a:r>
        </a:p>
      </dsp:txBody>
      <dsp:txXfrm>
        <a:off x="2031999" y="4368800"/>
        <a:ext cx="4064000" cy="1016000"/>
      </dsp:txXfrm>
    </dsp:sp>
    <dsp:sp modelId="{83C5E4CE-0AF8-48FA-AB01-624965CA6797}">
      <dsp:nvSpPr>
        <dsp:cNvPr id="0" name=""/>
        <dsp:cNvSpPr/>
      </dsp:nvSpPr>
      <dsp:spPr>
        <a:xfrm>
          <a:off x="3461173" y="1854538"/>
          <a:ext cx="1524000" cy="1524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Urbanisation, mécanisation et tertiarisation de l’économie</a:t>
          </a:r>
        </a:p>
      </dsp:txBody>
      <dsp:txXfrm>
        <a:off x="3684358" y="2077723"/>
        <a:ext cx="1077630" cy="1077630"/>
      </dsp:txXfrm>
    </dsp:sp>
    <dsp:sp modelId="{DD2BAA2D-4F48-48DA-A40E-154870FADC78}">
      <dsp:nvSpPr>
        <dsp:cNvPr id="0" name=""/>
        <dsp:cNvSpPr/>
      </dsp:nvSpPr>
      <dsp:spPr>
        <a:xfrm>
          <a:off x="2370666" y="711200"/>
          <a:ext cx="1524000" cy="152400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Croissance économique</a:t>
          </a:r>
        </a:p>
      </dsp:txBody>
      <dsp:txXfrm>
        <a:off x="2593851" y="934385"/>
        <a:ext cx="1077630" cy="1077630"/>
      </dsp:txXfrm>
    </dsp:sp>
    <dsp:sp modelId="{50BF77B6-13D5-489A-B3AE-BDB43B91C822}">
      <dsp:nvSpPr>
        <dsp:cNvPr id="0" name=""/>
        <dsp:cNvSpPr/>
      </dsp:nvSpPr>
      <dsp:spPr>
        <a:xfrm>
          <a:off x="3928533" y="342730"/>
          <a:ext cx="1524000" cy="152400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Ouverture commerciale</a:t>
          </a:r>
        </a:p>
      </dsp:txBody>
      <dsp:txXfrm>
        <a:off x="4151718" y="565915"/>
        <a:ext cx="1077630" cy="1077630"/>
      </dsp:txXfrm>
    </dsp:sp>
    <dsp:sp modelId="{0A6463E3-499B-498A-8063-E0577A67BF93}">
      <dsp:nvSpPr>
        <dsp:cNvPr id="0" name=""/>
        <dsp:cNvSpPr/>
      </dsp:nvSpPr>
      <dsp:spPr>
        <a:xfrm>
          <a:off x="1711113" y="25180"/>
          <a:ext cx="4741333" cy="379306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49F4-A392-4E2C-90C9-46936B758A0A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Influence des pairs</a:t>
          </a:r>
        </a:p>
      </dsp:txBody>
      <dsp:txXfrm>
        <a:off x="676233" y="2857774"/>
        <a:ext cx="1148597" cy="719348"/>
      </dsp:txXfrm>
    </dsp:sp>
    <dsp:sp modelId="{0A96B366-C133-4DF9-B7D0-C1D093D5B9F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9381D-6991-4B87-B5FD-D2EBF3296D32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Cercle vicieux pauvreté/obésité</a:t>
          </a:r>
        </a:p>
      </dsp:txBody>
      <dsp:txXfrm>
        <a:off x="676233" y="979554"/>
        <a:ext cx="1148597" cy="719348"/>
      </dsp:txXfrm>
    </dsp:sp>
    <dsp:sp modelId="{1A3CE8DC-0029-44BF-B4ED-1219BD65D190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49F4-A392-4E2C-90C9-46936B758A0A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Influence des pairs</a:t>
          </a:r>
        </a:p>
      </dsp:txBody>
      <dsp:txXfrm>
        <a:off x="676233" y="2857774"/>
        <a:ext cx="1148597" cy="719348"/>
      </dsp:txXfrm>
    </dsp:sp>
    <dsp:sp modelId="{0A96B366-C133-4DF9-B7D0-C1D093D5B9F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F9782A-CBD4-4DC0-8335-935771D04DD1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Cercle vicieux pauvreté/obésité</a:t>
          </a:r>
        </a:p>
      </dsp:txBody>
      <dsp:txXfrm>
        <a:off x="676233" y="979554"/>
        <a:ext cx="1148597" cy="719348"/>
      </dsp:txXfrm>
    </dsp:sp>
    <dsp:sp modelId="{BFE009BB-C341-4973-A538-BA4587467F5C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49F4-A392-4E2C-90C9-46936B758A0A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Influence des pairs</a:t>
          </a:r>
        </a:p>
      </dsp:txBody>
      <dsp:txXfrm>
        <a:off x="676233" y="2857774"/>
        <a:ext cx="1148597" cy="719348"/>
      </dsp:txXfrm>
    </dsp:sp>
    <dsp:sp modelId="{0A96B366-C133-4DF9-B7D0-C1D093D5B9F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673FE-EC8B-40AC-937A-BEE46675FC63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Cercle vicieux pauvreté/obésité</a:t>
          </a:r>
        </a:p>
      </dsp:txBody>
      <dsp:txXfrm>
        <a:off x="676233" y="979554"/>
        <a:ext cx="1148597" cy="719348"/>
      </dsp:txXfrm>
    </dsp:sp>
    <dsp:sp modelId="{AC501329-1D05-4AE7-94FF-FE87ECA36B5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FC3B0-8917-4DD4-AFE1-E2D375BEBC83}">
      <dsp:nvSpPr>
        <dsp:cNvPr id="0" name=""/>
        <dsp:cNvSpPr/>
      </dsp:nvSpPr>
      <dsp:spPr>
        <a:xfrm>
          <a:off x="2263904" y="1530"/>
          <a:ext cx="1226427" cy="797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Faible niveau d’éducation</a:t>
          </a:r>
        </a:p>
      </dsp:txBody>
      <dsp:txXfrm>
        <a:off x="2302819" y="40445"/>
        <a:ext cx="1148597" cy="719348"/>
      </dsp:txXfrm>
    </dsp:sp>
    <dsp:sp modelId="{A1BC9CA2-F631-4E69-B9F8-52DE4E8CCD3D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2499272" y="105650"/>
              </a:moveTo>
              <a:arcTo wR="1878219" hR="1878219" stAng="17358531" swAng="150134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A43A3-95DB-4B72-8C90-7A245149814A}">
      <dsp:nvSpPr>
        <dsp:cNvPr id="0" name=""/>
        <dsp:cNvSpPr/>
      </dsp:nvSpPr>
      <dsp:spPr>
        <a:xfrm>
          <a:off x="3890490" y="940639"/>
          <a:ext cx="1226427" cy="797178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dirty="0"/>
            <a:t>Budget et temps libre restreints</a:t>
          </a:r>
        </a:p>
      </dsp:txBody>
      <dsp:txXfrm>
        <a:off x="3929405" y="979554"/>
        <a:ext cx="1148597" cy="719348"/>
      </dsp:txXfrm>
    </dsp:sp>
    <dsp:sp modelId="{B9A8A3F9-003F-4337-A485-ED02CF5F241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680063" y="1348060"/>
              </a:moveTo>
              <a:arcTo wR="1878219" hR="1878219" stAng="20616268" swAng="1967464"/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DDF66-374D-4A4A-AF5B-80DE6707556E}">
      <dsp:nvSpPr>
        <dsp:cNvPr id="0" name=""/>
        <dsp:cNvSpPr/>
      </dsp:nvSpPr>
      <dsp:spPr>
        <a:xfrm>
          <a:off x="3890490" y="2818859"/>
          <a:ext cx="1226427" cy="797178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/>
            <a:t>Préférence pour l’utilité présente</a:t>
          </a:r>
        </a:p>
      </dsp:txBody>
      <dsp:txXfrm>
        <a:off x="3929405" y="2857774"/>
        <a:ext cx="1148597" cy="719348"/>
      </dsp:txXfrm>
    </dsp:sp>
    <dsp:sp modelId="{F3D5E694-42EA-46BA-944A-30C2056E7C0B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3190731" y="3221731"/>
              </a:moveTo>
              <a:arcTo wR="1878219" hR="1878219" stAng="2740123" swAng="1501345"/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2B8EF-7DE0-4173-A695-B98A727F79BE}">
      <dsp:nvSpPr>
        <dsp:cNvPr id="0" name=""/>
        <dsp:cNvSpPr/>
      </dsp:nvSpPr>
      <dsp:spPr>
        <a:xfrm>
          <a:off x="2263904" y="3757969"/>
          <a:ext cx="1226427" cy="797178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Appartenance et démarcations sociales</a:t>
          </a:r>
        </a:p>
      </dsp:txBody>
      <dsp:txXfrm>
        <a:off x="2302819" y="3796884"/>
        <a:ext cx="1148597" cy="719348"/>
      </dsp:txXfrm>
    </dsp:sp>
    <dsp:sp modelId="{2CDF893F-791A-419A-89EF-E22BE63D77C1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1257167" y="3650789"/>
              </a:moveTo>
              <a:arcTo wR="1878219" hR="1878219" stAng="6558531" swAng="1501345"/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F49F4-A392-4E2C-90C9-46936B758A0A}">
      <dsp:nvSpPr>
        <dsp:cNvPr id="0" name=""/>
        <dsp:cNvSpPr/>
      </dsp:nvSpPr>
      <dsp:spPr>
        <a:xfrm>
          <a:off x="637318" y="2818859"/>
          <a:ext cx="1226427" cy="797178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Influence des pairs</a:t>
          </a:r>
        </a:p>
      </dsp:txBody>
      <dsp:txXfrm>
        <a:off x="676233" y="2857774"/>
        <a:ext cx="1148597" cy="719348"/>
      </dsp:txXfrm>
    </dsp:sp>
    <dsp:sp modelId="{0A96B366-C133-4DF9-B7D0-C1D093D5B9F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76375" y="2408378"/>
              </a:moveTo>
              <a:arcTo wR="1878219" hR="1878219" stAng="9816268" swAng="1967464"/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E1021-6B09-41D6-BDFB-C018220CC2F6}">
      <dsp:nvSpPr>
        <dsp:cNvPr id="0" name=""/>
        <dsp:cNvSpPr/>
      </dsp:nvSpPr>
      <dsp:spPr>
        <a:xfrm>
          <a:off x="637318" y="940639"/>
          <a:ext cx="1226427" cy="79717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Cercle vicieux pauvreté/obésité</a:t>
          </a:r>
        </a:p>
      </dsp:txBody>
      <dsp:txXfrm>
        <a:off x="676233" y="979554"/>
        <a:ext cx="1148597" cy="719348"/>
      </dsp:txXfrm>
    </dsp:sp>
    <dsp:sp modelId="{1E64ECC2-C302-46A8-8C59-38834A0265C4}">
      <dsp:nvSpPr>
        <dsp:cNvPr id="0" name=""/>
        <dsp:cNvSpPr/>
      </dsp:nvSpPr>
      <dsp:spPr>
        <a:xfrm>
          <a:off x="998898" y="400119"/>
          <a:ext cx="3756439" cy="3756439"/>
        </a:xfrm>
        <a:custGeom>
          <a:avLst/>
          <a:gdLst/>
          <a:ahLst/>
          <a:cxnLst/>
          <a:rect l="0" t="0" r="0" b="0"/>
          <a:pathLst>
            <a:path>
              <a:moveTo>
                <a:pt x="565708" y="534707"/>
              </a:moveTo>
              <a:arcTo wR="1878219" hR="1878219" stAng="13540123" swAng="1501345"/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9EDDF0-E385-4E7B-A78C-7D97CABDF0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75BFFE-4A85-44EA-984D-F538D7CF15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A80C8-535F-440E-AA0E-1AA1F0916E66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F27037-9A1F-4071-8767-8992AD3328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1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197AF3-92B7-4C80-B4E8-9070C8AA8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6F08F-0F05-4FF1-A4A2-687DED3B701D}" type="slidenum">
              <a:rPr lang="fr-FR" noProof="1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41984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46C65A-61FB-4959-83C9-6E4B5CD9F47A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1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noProof="1" smtClean="0"/>
              <a:t>1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smtClean="0"/>
              <a:t>17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08452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smtClean="0"/>
              <a:t>18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868635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smtClean="0"/>
              <a:t>19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83317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smtClean="0"/>
              <a:t>20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14404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noProof="1" smtClean="0"/>
              <a:t>30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240998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noProof="1"/>
              <a:t>En mode Diaporama, cliquez sur la flèche pour accéder au Centre de prise en main de PowerPoint.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noProof="1" smtClean="0"/>
              <a:t>37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1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77023D-EB21-4259-80AC-48A788C55EA1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 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EF757E-1FC7-49D5-AEB2-732A3E6CC1EA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C3719-54C4-4F10-9146-F0097BD58485}" type="datetime1">
              <a:rPr lang="fr-FR" noProof="1" dirty="0" smtClean="0"/>
              <a:t>28/11/2023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CAD2D-47EE-4F0A-BAF2-92133FFDB43B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 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0A4B0-B6AE-4170-ACA7-FAB91F4CF5B0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7B8C0C-3F00-4B27-BB5E-7BBF8923B0AC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05260-D424-4061-9197-7E7FCCF9A9AC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11" name="Rectangle 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D3428-F1F3-47AB-8038-47BFC9D48AAC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4B81FF-C0CA-4DB0-A68E-10B4A2DD1BA6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Deuxième niveau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Troisième niveau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Quatrième niveau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fr-FR" noProof="1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A5960A-B127-42D0-A79C-20A9A31ACBAB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1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1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CF7A1-B77D-4115-9B56-9BEB252ABBA1}" type="datetime1">
              <a:rPr lang="fr-FR" noProof="1" smtClean="0"/>
              <a:t>28/11/2023</a:t>
            </a:fld>
            <a:endParaRPr lang="fr-FR" noProof="1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1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D67509D-424C-4425-9A28-8396B563BC91}" type="datetime1">
              <a:rPr lang="fr-FR" noProof="1" dirty="0" smtClean="0"/>
              <a:t>28/11/2023</a:t>
            </a:fld>
            <a:endParaRPr lang="fr-FR" noProof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1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4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28.jpeg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7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br>
              <a:rPr lang="fr-FR" sz="6000" b="1" noProof="1"/>
            </a:br>
            <a:r>
              <a:rPr lang="fr-FR" sz="6000" b="1" noProof="1"/>
              <a:t>Maladie de l’abondance ou maladie de la pauvreté ?</a:t>
            </a:r>
            <a:br>
              <a:rPr lang="fr-FR" sz="6000" b="1" noProof="1"/>
            </a:br>
            <a:r>
              <a:rPr lang="fr-FR" sz="4900" noProof="1"/>
              <a:t>Socioéconomie de l’obésité</a:t>
            </a:r>
            <a:br>
              <a:rPr lang="fr-FR" sz="6000" b="1" noProof="1"/>
            </a:br>
            <a:endParaRPr lang="fr-FR" sz="3600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11353798" cy="1747391"/>
          </a:xfrm>
        </p:spPr>
        <p:txBody>
          <a:bodyPr rtlCol="0">
            <a:normAutofit fontScale="92500"/>
          </a:bodyPr>
          <a:lstStyle/>
          <a:p>
            <a:pPr rtl="0"/>
            <a:r>
              <a:rPr lang="fr-FR" noProof="1"/>
              <a:t>Pierre LEVASSEUR, UMR SADAPT, INRAE, AgroParisTech, Université Paris-Saclay</a:t>
            </a:r>
          </a:p>
          <a:p>
            <a:r>
              <a:rPr lang="fr-FR" noProof="1"/>
              <a:t>Séminaire </a:t>
            </a:r>
            <a:r>
              <a:rPr lang="fr-FR" i="1" noProof="1"/>
              <a:t>Science-Société</a:t>
            </a:r>
            <a:r>
              <a:rPr lang="fr-FR" noProof="1"/>
              <a:t> – Digital Village 75013 Paris – 15 mai 2023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des coûts colossaux pour la société…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74" y="1406564"/>
            <a:ext cx="7639530" cy="545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Connaitre les causes pour inverser la tendance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Retour sur le processus de transition nutritionnelle</a:t>
            </a:r>
          </a:p>
        </p:txBody>
      </p:sp>
    </p:spTree>
    <p:extLst>
      <p:ext uri="{BB962C8B-B14F-4D97-AF65-F5344CB8AC3E}">
        <p14:creationId xmlns:p14="http://schemas.microsoft.com/office/powerpoint/2010/main" val="79841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environnement de plus en plus </a:t>
            </a:r>
            <a:r>
              <a:rPr lang="fr-FR" dirty="0" err="1"/>
              <a:t>obésogène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703277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L’épidémie d’obésité émerge aux USA dans les années 1970 avant de se répandre au reste du monde.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57DEC8-02F6-4A9C-BED6-4A31F962A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5999" cy="30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2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environnement de plus en plus </a:t>
            </a:r>
            <a:r>
              <a:rPr lang="fr-FR" dirty="0" err="1"/>
              <a:t>obésogène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703277" cy="43513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L’épidémie d’obésité émerge aux USA dans les années 1970 avant de se répandre au reste du monde.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Quel environnement macroéconomique idéal pour l’émergence de l’épidémie d’obésité ? Un cocktail à 3 ingrédients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37" y="4190073"/>
            <a:ext cx="2625735" cy="1750490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98F9140E-9FB2-4CB8-9ACD-0D371D6C22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291384"/>
              </p:ext>
            </p:extLst>
          </p:nvPr>
        </p:nvGraphicFramePr>
        <p:xfrm>
          <a:off x="5019644" y="15912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3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environnement de plus en plus </a:t>
            </a:r>
            <a:r>
              <a:rPr lang="fr-FR" dirty="0" err="1"/>
              <a:t>obésogène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714500"/>
            <a:ext cx="5114732" cy="501222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L’épidémie d’obésité émerge aux USA dans les années 1970 avant de se répandre au reste du monde.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Quel environnement idéal pour l’émergence de l’épidémie d’obésité ? Un cocktail à 3 ingrédients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Une transition nutritionnelle en panne?</a:t>
            </a:r>
          </a:p>
          <a:p>
            <a:pPr marL="971550" lvl="1" indent="-285750"/>
            <a:r>
              <a:rPr lang="fr-FR" b="1" dirty="0"/>
              <a:t>Régimes traditionnels </a:t>
            </a:r>
            <a:r>
              <a:rPr lang="fr-FR" dirty="0"/>
              <a:t>riches en protéines végétales et en fibres laissent place à des </a:t>
            </a:r>
            <a:r>
              <a:rPr lang="fr-FR" b="1" dirty="0"/>
              <a:t>régimes modernes </a:t>
            </a:r>
            <a:r>
              <a:rPr lang="fr-FR" dirty="0"/>
              <a:t>riches en féculents raffinés, en glucides, en sucres, et en protéines animales</a:t>
            </a:r>
          </a:p>
          <a:p>
            <a:pPr marL="971550" lvl="1" indent="-285750"/>
            <a:r>
              <a:rPr lang="fr-FR" dirty="0"/>
              <a:t>Modes de vie (travail, loisirs) de plus en plus </a:t>
            </a:r>
            <a:r>
              <a:rPr lang="fr-FR" b="1" dirty="0"/>
              <a:t>sédentaires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43070" b="10704"/>
          <a:stretch/>
        </p:blipFill>
        <p:spPr>
          <a:xfrm>
            <a:off x="6421031" y="5797470"/>
            <a:ext cx="5302870" cy="66920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958" y="2101578"/>
            <a:ext cx="5924042" cy="37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2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Connaitre les causes pour inverser la tendance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Le renversement social de l’obésité</a:t>
            </a:r>
          </a:p>
        </p:txBody>
      </p:sp>
    </p:spTree>
    <p:extLst>
      <p:ext uri="{BB962C8B-B14F-4D97-AF65-F5344CB8AC3E}">
        <p14:creationId xmlns:p14="http://schemas.microsoft.com/office/powerpoint/2010/main" val="209416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paradoxe revenu/obésité: le cas des USA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9857" t="21802" r="15500" b="21259"/>
          <a:stretch/>
        </p:blipFill>
        <p:spPr>
          <a:xfrm>
            <a:off x="2473199" y="2499360"/>
            <a:ext cx="5900223" cy="31873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73199" y="5810363"/>
            <a:ext cx="59228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Source : </a:t>
            </a:r>
            <a:r>
              <a:rPr lang="fr-FR" sz="800" dirty="0" err="1"/>
              <a:t>Levine</a:t>
            </a:r>
            <a:r>
              <a:rPr lang="fr-FR" sz="800" dirty="0"/>
              <a:t> (2015)</a:t>
            </a:r>
          </a:p>
        </p:txBody>
      </p:sp>
    </p:spTree>
    <p:extLst>
      <p:ext uri="{BB962C8B-B14F-4D97-AF65-F5344CB8AC3E}">
        <p14:creationId xmlns:p14="http://schemas.microsoft.com/office/powerpoint/2010/main" val="750356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renversement social du fardeau de l’obésité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4434" y="1584960"/>
            <a:ext cx="952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Relation entre revenu et obésité en fonction du niveau de développement économique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940024" y="2330384"/>
            <a:ext cx="5103929" cy="4157502"/>
          </a:xfrm>
        </p:spPr>
        <p:txBody>
          <a:bodyPr>
            <a:normAutofit/>
          </a:bodyPr>
          <a:lstStyle/>
          <a:p>
            <a:r>
              <a:rPr lang="fr-FR" b="1" dirty="0"/>
              <a:t>Fait 1 : </a:t>
            </a:r>
            <a:r>
              <a:rPr lang="fr-FR" dirty="0"/>
              <a:t>le relation est négative dans les pays riches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2130377"/>
            <a:ext cx="6021017" cy="422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renversement social du fardeau de l’obésité au cours du processus de développement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04434" y="1584960"/>
            <a:ext cx="952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Relation entre revenu et obésité en fonction du niveau de développement économique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940024" y="2330384"/>
            <a:ext cx="5103929" cy="4157502"/>
          </a:xfrm>
        </p:spPr>
        <p:txBody>
          <a:bodyPr>
            <a:normAutofit/>
          </a:bodyPr>
          <a:lstStyle/>
          <a:p>
            <a:r>
              <a:rPr lang="fr-FR" b="1" dirty="0"/>
              <a:t>Fait 1 : </a:t>
            </a:r>
            <a:r>
              <a:rPr lang="fr-FR" dirty="0"/>
              <a:t>le relation est négative dans les pays riches</a:t>
            </a:r>
          </a:p>
          <a:p>
            <a:r>
              <a:rPr lang="fr-FR" b="1" dirty="0"/>
              <a:t>Fait 2 : </a:t>
            </a:r>
            <a:r>
              <a:rPr lang="fr-FR" dirty="0"/>
              <a:t>le relation est positive dans les pays pauvres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8" y="2102922"/>
            <a:ext cx="6060137" cy="425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renversement social du fardeau de l’obésité au cours du processus de développement</a:t>
            </a: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2" y="2072865"/>
            <a:ext cx="6137367" cy="42495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4434" y="1584960"/>
            <a:ext cx="952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Relation entre revenu et obésité en fonction du niveau de développement économique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940024" y="2330384"/>
            <a:ext cx="5103929" cy="4157502"/>
          </a:xfrm>
        </p:spPr>
        <p:txBody>
          <a:bodyPr>
            <a:normAutofit/>
          </a:bodyPr>
          <a:lstStyle/>
          <a:p>
            <a:r>
              <a:rPr lang="fr-FR" b="1" dirty="0"/>
              <a:t>Fait 1 : </a:t>
            </a:r>
            <a:r>
              <a:rPr lang="fr-FR" dirty="0"/>
              <a:t>le relation est négative dans les pays riches</a:t>
            </a:r>
          </a:p>
          <a:p>
            <a:r>
              <a:rPr lang="fr-FR" b="1" dirty="0"/>
              <a:t>Fait 2 : </a:t>
            </a:r>
            <a:r>
              <a:rPr lang="fr-FR" dirty="0"/>
              <a:t>le relation est positive dans les pays pauvres</a:t>
            </a:r>
          </a:p>
          <a:p>
            <a:r>
              <a:rPr lang="fr-FR" b="1" dirty="0"/>
              <a:t>Fait 3 : </a:t>
            </a:r>
            <a:r>
              <a:rPr lang="fr-FR" dirty="0"/>
              <a:t>le relation est en forme de cloche dans les pays à revenu intermédiaire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765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que l’obésité? Comment la mesure t-on?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307" y="1661746"/>
            <a:ext cx="4066997" cy="24354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48" y="4311163"/>
            <a:ext cx="3820256" cy="25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3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Le renversement social du fardeau de l’obésité au cours du processus de développement</a:t>
            </a: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2" y="2072865"/>
            <a:ext cx="6137367" cy="42495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04434" y="1584960"/>
            <a:ext cx="952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Relation entre revenu et obésité en fonction du niveau de développement économique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6940024" y="2330384"/>
            <a:ext cx="5164459" cy="4527616"/>
          </a:xfrm>
        </p:spPr>
        <p:txBody>
          <a:bodyPr>
            <a:normAutofit/>
          </a:bodyPr>
          <a:lstStyle/>
          <a:p>
            <a:r>
              <a:rPr lang="fr-FR" b="1" dirty="0"/>
              <a:t>Fait 1 : </a:t>
            </a:r>
            <a:r>
              <a:rPr lang="fr-FR" dirty="0"/>
              <a:t>le relation est négative dans les pays riches</a:t>
            </a:r>
          </a:p>
          <a:p>
            <a:r>
              <a:rPr lang="fr-FR" b="1" dirty="0"/>
              <a:t>Fait 2 : </a:t>
            </a:r>
            <a:r>
              <a:rPr lang="fr-FR" dirty="0"/>
              <a:t>le relation est positive dans les pays pauvres</a:t>
            </a:r>
          </a:p>
          <a:p>
            <a:r>
              <a:rPr lang="fr-FR" b="1" dirty="0"/>
              <a:t>Fait 3 : </a:t>
            </a:r>
            <a:r>
              <a:rPr lang="fr-FR" dirty="0"/>
              <a:t>le relation est en forme de cloche dans les pays à revenu intermédiaire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>
                <a:solidFill>
                  <a:schemeClr val="accent2"/>
                </a:solidFill>
                <a:sym typeface="Wingdings" panose="05000000000000000000" pitchFamily="2" charset="2"/>
              </a:rPr>
              <a:t>Un lien de plus en plus fort entre pauvreté et obésité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b="1" i="1" dirty="0">
                <a:solidFill>
                  <a:schemeClr val="accent2"/>
                </a:solidFill>
                <a:sym typeface="Wingdings" panose="05000000000000000000" pitchFamily="2" charset="2"/>
              </a:rPr>
              <a:t>Mais pourquoi un tel déterminisme social?</a:t>
            </a:r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00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0001129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77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73782260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5D7B5B7-A5E7-462D-A30B-5A4BB70C2E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170" y="1495943"/>
            <a:ext cx="2154784" cy="143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01183725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CEF30E0F-754A-489E-BA9B-9B817A8A64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80" y="2305234"/>
            <a:ext cx="1997807" cy="112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28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6430066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8E495BB8-B8CE-4DA8-9BFF-BB3549B001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470" y="2833436"/>
            <a:ext cx="1846012" cy="12284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080300-5FBC-4F9E-8461-554367D495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83" y="4357621"/>
            <a:ext cx="1629624" cy="10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71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28583653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86BA2E99-2568-4BD3-9790-C00AEF8692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37" y="5748950"/>
            <a:ext cx="1796546" cy="10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5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10382730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FAD36D7-8958-4D04-BB5D-C2EFE52F8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7" y="5181359"/>
            <a:ext cx="2190702" cy="11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6 freins socio-économiques</a:t>
            </a: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43393388"/>
              </p:ext>
            </p:extLst>
          </p:nvPr>
        </p:nvGraphicFramePr>
        <p:xfrm>
          <a:off x="3101406" y="1783535"/>
          <a:ext cx="5754237" cy="4556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AA8D9746-60AE-4F9D-A408-F809592A9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565684"/>
              </p:ext>
            </p:extLst>
          </p:nvPr>
        </p:nvGraphicFramePr>
        <p:xfrm>
          <a:off x="0" y="1783535"/>
          <a:ext cx="3905739" cy="2575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421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différences territoriales également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430" y="2037753"/>
            <a:ext cx="4118144" cy="38848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42" y="2008004"/>
            <a:ext cx="4145312" cy="39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territoires obésogènes</a:t>
            </a:r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1377858"/>
              </p:ext>
            </p:extLst>
          </p:nvPr>
        </p:nvGraphicFramePr>
        <p:xfrm>
          <a:off x="3449514" y="1389185"/>
          <a:ext cx="5202116" cy="5468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0A262A2-BC1E-47F0-8822-FEDF8BBD3C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6" y="3216462"/>
            <a:ext cx="2132844" cy="14253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1B48E0-DA4B-4301-B0F4-0230AA7BB0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37442" r="8998" b="12439"/>
          <a:stretch/>
        </p:blipFill>
        <p:spPr>
          <a:xfrm>
            <a:off x="8193476" y="5060887"/>
            <a:ext cx="2696287" cy="163867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8A8CA6-4C72-47DA-8E1A-2BD11F96C9D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0"/>
          <a:stretch/>
        </p:blipFill>
        <p:spPr>
          <a:xfrm>
            <a:off x="1211381" y="4977793"/>
            <a:ext cx="2710483" cy="17217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75E4FFB-16A7-4331-8843-593B1E5313C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" t="50354" r="49219" b="2381"/>
          <a:stretch/>
        </p:blipFill>
        <p:spPr>
          <a:xfrm>
            <a:off x="2443372" y="1389183"/>
            <a:ext cx="2637307" cy="14912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868E15-81F0-4B10-9177-448A604177C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1" r="49219" b="52735"/>
          <a:stretch/>
        </p:blipFill>
        <p:spPr>
          <a:xfrm>
            <a:off x="7020466" y="1389184"/>
            <a:ext cx="2637306" cy="14912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0ED332-89D4-4342-B908-80DD74D726A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11" y="3145435"/>
            <a:ext cx="2369833" cy="16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Un nouveau panorama nutritionnel au niveau mondial</a:t>
            </a:r>
          </a:p>
        </p:txBody>
      </p:sp>
    </p:spTree>
    <p:extLst>
      <p:ext uri="{BB962C8B-B14F-4D97-AF65-F5344CB8AC3E}">
        <p14:creationId xmlns:p14="http://schemas.microsoft.com/office/powerpoint/2010/main" val="63977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Quels leviers de politiques publiques</a:t>
            </a:r>
          </a:p>
        </p:txBody>
      </p:sp>
    </p:spTree>
    <p:extLst>
      <p:ext uri="{BB962C8B-B14F-4D97-AF65-F5344CB8AC3E}">
        <p14:creationId xmlns:p14="http://schemas.microsoft.com/office/powerpoint/2010/main" val="2902943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Trois familles d’intervention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0926" y="3602083"/>
            <a:ext cx="2937098" cy="91766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r-FR" dirty="0">
                <a:solidFill>
                  <a:schemeClr val="accent2"/>
                </a:solidFill>
              </a:rPr>
              <a:t>Agir sur l’offre</a:t>
            </a:r>
          </a:p>
          <a:p>
            <a:pPr algn="r"/>
            <a:r>
              <a:rPr lang="fr-FR" i="1" dirty="0">
                <a:solidFill>
                  <a:schemeClr val="accent2"/>
                </a:solidFill>
              </a:rPr>
              <a:t>(instruments de régulation et d’incitation)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788"/>
          <a:stretch/>
        </p:blipFill>
        <p:spPr>
          <a:xfrm>
            <a:off x="3548988" y="1962370"/>
            <a:ext cx="4859073" cy="3787803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8689024" y="3741419"/>
            <a:ext cx="3435567" cy="778329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accent2"/>
                </a:solidFill>
              </a:rPr>
              <a:t>Agir sur la demande</a:t>
            </a:r>
          </a:p>
          <a:p>
            <a:r>
              <a:rPr lang="fr-FR" i="1" dirty="0">
                <a:solidFill>
                  <a:schemeClr val="accent2"/>
                </a:solidFill>
              </a:rPr>
              <a:t>(instruments de soutien social et d’assistance publique)</a:t>
            </a: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4509975" y="5940334"/>
            <a:ext cx="3359140" cy="9176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solidFill>
                  <a:schemeClr val="accent2"/>
                </a:solidFill>
              </a:rPr>
              <a:t>Agir sur les territoires</a:t>
            </a:r>
          </a:p>
          <a:p>
            <a:pPr algn="ctr"/>
            <a:r>
              <a:rPr lang="fr-FR" sz="1800" i="1" dirty="0">
                <a:solidFill>
                  <a:schemeClr val="accent2"/>
                </a:solidFill>
              </a:rPr>
              <a:t>(politiques d’aménagement et réhabilitation)</a:t>
            </a:r>
          </a:p>
        </p:txBody>
      </p:sp>
    </p:spTree>
    <p:extLst>
      <p:ext uri="{BB962C8B-B14F-4D97-AF65-F5344CB8AC3E}">
        <p14:creationId xmlns:p14="http://schemas.microsoft.com/office/powerpoint/2010/main" val="1353622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 1 : réguler l’offre </a:t>
            </a:r>
            <a:r>
              <a:rPr lang="fr-FR" sz="2400" dirty="0"/>
              <a:t>(inciter à)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348139"/>
            <a:ext cx="8387281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Taxation des produits à risques pour la santé (ex : ultra-caloriques)</a:t>
            </a:r>
          </a:p>
          <a:p>
            <a:pPr marL="971550" lvl="1" indent="-285750"/>
            <a:r>
              <a:rPr lang="fr-FR" i="1" dirty="0"/>
              <a:t>+ : Peut inciter les producteurs à réviser leurs recettes</a:t>
            </a:r>
          </a:p>
          <a:p>
            <a:pPr marL="971550" lvl="1" indent="-285750"/>
            <a:r>
              <a:rPr lang="fr-FR" i="1" dirty="0"/>
              <a:t>- : Tend à fragiliser les plus vulnérables (effets revenus) et effets réduits à cause des substitutions opérées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Subvention des produits sains et des bonnes pratiques (ex: aliments peu caloriques, activité physique) </a:t>
            </a:r>
          </a:p>
          <a:p>
            <a:pPr marL="971550" lvl="1" indent="-285750"/>
            <a:r>
              <a:rPr lang="fr-FR" dirty="0"/>
              <a:t>Effets moins contrastés mais risque d’un accroissement de la consommation de produits non-sains via un </a:t>
            </a:r>
            <a:r>
              <a:rPr lang="fr-FR" i="1" dirty="0"/>
              <a:t>effet revenu</a:t>
            </a:r>
            <a:endParaRPr lang="fr-FR" dirty="0"/>
          </a:p>
          <a:p>
            <a:pPr marL="971550" lvl="1" indent="-285750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66353" y="1825625"/>
            <a:ext cx="966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Les instruments d’incitations par les prix relatifs (taxations vs. subvention)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D8C731-EF9D-4ED1-8904-44A302DD3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733" y="1871104"/>
            <a:ext cx="2196112" cy="14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9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 1 : réguler l’offre </a:t>
            </a:r>
            <a:r>
              <a:rPr lang="fr-FR" sz="2400" dirty="0"/>
              <a:t>(inciter à)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2348139"/>
            <a:ext cx="8541189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/>
              <a:t>PROHIBITIONS : </a:t>
            </a:r>
            <a:r>
              <a:rPr lang="fr-FR" i="1" dirty="0"/>
              <a:t>retirer certains produits jugés risqués du marché (ex : malbouffe/viande dans les écoles) ou contraindre leur publicité</a:t>
            </a:r>
          </a:p>
          <a:p>
            <a:pPr marL="971550" lvl="1" indent="-285750"/>
            <a:r>
              <a:rPr lang="fr-FR" dirty="0"/>
              <a:t>plus efficaces que les politiques de taxation, mais reste encore limités par des </a:t>
            </a:r>
            <a:r>
              <a:rPr lang="fr-FR" b="1" i="1" dirty="0"/>
              <a:t>effets de substitution</a:t>
            </a:r>
            <a:r>
              <a:rPr lang="fr-FR" i="1" dirty="0"/>
              <a:t> lorsque l’interdiction n’est pas complète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/>
              <a:t>OBLIGATIONS </a:t>
            </a:r>
            <a:r>
              <a:rPr lang="fr-FR" i="1" dirty="0"/>
              <a:t>: normes imposées aux entreprises (ex : expliciter la valeur nutritionnelle des produits sur les emballage).</a:t>
            </a:r>
          </a:p>
          <a:p>
            <a:pPr marL="971550" lvl="1" indent="-285750"/>
            <a:r>
              <a:rPr lang="fr-FR" i="1" dirty="0"/>
              <a:t>+ : Peuvent inciter les producteurs à réviser leurs recettes</a:t>
            </a:r>
          </a:p>
          <a:p>
            <a:pPr marL="971550" lvl="1" indent="-285750"/>
            <a:r>
              <a:rPr lang="fr-FR" i="1" dirty="0"/>
              <a:t>- : Peinent à toucher les plus vulnérables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353" y="1825625"/>
            <a:ext cx="9666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Les instruments d’interdiction/obligation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EA4296-0AC2-47E3-A2AB-4F04297E3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02" y="4915088"/>
            <a:ext cx="3248025" cy="14097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873598-B27C-4FC9-9BFF-B318A4D96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78" y="2496317"/>
            <a:ext cx="1922746" cy="12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4434" y="0"/>
            <a:ext cx="11500480" cy="1208868"/>
          </a:xfrm>
        </p:spPr>
        <p:txBody>
          <a:bodyPr/>
          <a:lstStyle/>
          <a:p>
            <a:r>
              <a:rPr lang="fr-FR" dirty="0"/>
              <a:t>Option 2 : agir sur la demande </a:t>
            </a:r>
            <a:r>
              <a:rPr lang="fr-FR" sz="2400" dirty="0"/>
              <a:t> (donner les moyens de)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11057708" cy="4461964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chemeClr val="accent2"/>
                </a:solidFill>
              </a:rPr>
              <a:t>Les instruments de soutien social et de prévention</a:t>
            </a:r>
          </a:p>
          <a:p>
            <a:r>
              <a:rPr lang="fr-FR" b="1" dirty="0"/>
              <a:t>Objectif : </a:t>
            </a:r>
            <a:r>
              <a:rPr lang="fr-FR" dirty="0"/>
              <a:t>Donner les moyens économiques et éducationnels d’investir dans le bien-être futur (ex : santé, éducation)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Dans les pays de l’OCDE, l’augmentation des </a:t>
            </a:r>
            <a:r>
              <a:rPr lang="fr-FR" b="1" dirty="0"/>
              <a:t>dépenses publiques dites « sociales » </a:t>
            </a:r>
            <a:r>
              <a:rPr lang="fr-FR" dirty="0"/>
              <a:t>(à destination des familles) tend à réduire la prévalence de surpoids et d’obésité infantile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 Mexique, la participation à un </a:t>
            </a:r>
            <a:r>
              <a:rPr lang="fr-FR" b="1" dirty="0"/>
              <a:t>programme d’aides sociales </a:t>
            </a:r>
            <a:r>
              <a:rPr lang="fr-FR" dirty="0"/>
              <a:t>a un effet protecteur contre la prise de poids généralisée des populations (adultes) pauvres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En Corée du Sud, le gouvernement est parvenu à renverser la prévalence de maladies chroniques, </a:t>
            </a:r>
            <a:r>
              <a:rPr lang="fr-FR" b="1" dirty="0"/>
              <a:t>en</a:t>
            </a:r>
            <a:r>
              <a:rPr lang="fr-FR" dirty="0"/>
              <a:t> </a:t>
            </a:r>
            <a:r>
              <a:rPr lang="fr-FR" b="1" dirty="0"/>
              <a:t>investissant massivement dans l’éducation et la santé préventive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1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Option 3 : agir sur les territoires </a:t>
            </a:r>
            <a:r>
              <a:rPr lang="fr-FR" sz="2400" dirty="0"/>
              <a:t>(donner accès à)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38201" y="1825625"/>
            <a:ext cx="10064930" cy="446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Repenser l’aménagement du territoire pour favoriser l’activité physique et améliorer l’offre alimentaire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40025"/>
            <a:ext cx="10662137" cy="44619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Meilleur accès au services publics de base </a:t>
            </a:r>
            <a:r>
              <a:rPr lang="fr-FR" dirty="0"/>
              <a:t>(ex : investissement publics dans la santé et l’éducation pour lutter contre les déserts médicaux, la surcharge des hôpitaux, les fermetures de classes,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Remodelage de l’environnement physique des zones urbaines et péri-urbaines </a:t>
            </a:r>
            <a:r>
              <a:rPr lang="fr-FR" dirty="0"/>
              <a:t>(ex : programmes de verdissement des villes et d’AU, de multiplication des voies [exclusivement] piétonnes, des parcs et des places, investissements publics dans le commerce de proximité, investissements dans les transports publics pour réduire le trafic automobile et la pollution en ville)</a:t>
            </a:r>
          </a:p>
        </p:txBody>
      </p:sp>
    </p:spTree>
    <p:extLst>
      <p:ext uri="{BB962C8B-B14F-4D97-AF65-F5344CB8AC3E}">
        <p14:creationId xmlns:p14="http://schemas.microsoft.com/office/powerpoint/2010/main" val="19410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10752908" cy="48973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Pas une solution, mais </a:t>
            </a:r>
            <a:r>
              <a:rPr lang="fr-FR" sz="2000" b="1" dirty="0"/>
              <a:t>une multitude de solution</a:t>
            </a:r>
            <a:r>
              <a:rPr lang="fr-FR" sz="2000" dirty="0"/>
              <a:t>s face à ces défis majeurs.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Cependant, l’efficacité de chaque intervention se révèle contrastée à cause :</a:t>
            </a:r>
          </a:p>
          <a:p>
            <a:pPr marL="971550" lvl="1" indent="-285750"/>
            <a:r>
              <a:rPr lang="fr-FR" sz="1800" dirty="0"/>
              <a:t>d’un </a:t>
            </a:r>
            <a:r>
              <a:rPr lang="fr-FR" sz="1800" b="1" dirty="0"/>
              <a:t>manque de cohérence globale </a:t>
            </a:r>
            <a:r>
              <a:rPr lang="fr-FR" sz="1800" dirty="0"/>
              <a:t>car se focalise trop souvent sur une dimension du marché (offre ou demande ou territoire)</a:t>
            </a:r>
            <a:r>
              <a:rPr lang="fr-FR" sz="1800" b="1" dirty="0"/>
              <a:t> </a:t>
            </a:r>
            <a:r>
              <a:rPr lang="fr-FR" sz="1800" dirty="0"/>
              <a:t>et de façon incomplète </a:t>
            </a:r>
            <a:endParaRPr lang="fr-FR" sz="1800" b="1" dirty="0"/>
          </a:p>
          <a:p>
            <a:pPr marL="971550" lvl="1" indent="-285750"/>
            <a:r>
              <a:rPr lang="fr-FR" sz="1800" b="1" dirty="0"/>
              <a:t>de volonté politique </a:t>
            </a:r>
            <a:r>
              <a:rPr lang="fr-FR" sz="1800" dirty="0"/>
              <a:t>(du fait de puissants lobbyings)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Pour une alimentation saine (et aussi durable) </a:t>
            </a:r>
            <a:r>
              <a:rPr lang="fr-FR" sz="2000" dirty="0">
                <a:sym typeface="Wingdings" panose="05000000000000000000" pitchFamily="2" charset="2"/>
              </a:rPr>
              <a:t></a:t>
            </a:r>
            <a:r>
              <a:rPr lang="fr-FR" sz="2000" dirty="0"/>
              <a:t> nécessité urgente de </a:t>
            </a:r>
            <a:r>
              <a:rPr lang="fr-FR" sz="2000" b="1" dirty="0"/>
              <a:t>combiner les trois leviers de politique publique</a:t>
            </a:r>
            <a:r>
              <a:rPr lang="fr-FR" sz="2000" dirty="0"/>
              <a:t> (régulation de l’offre + programmes sociaux + </a:t>
            </a:r>
            <a:r>
              <a:rPr lang="fr-FR" sz="2000" dirty="0" err="1"/>
              <a:t>désobésogéniser</a:t>
            </a:r>
            <a:r>
              <a:rPr lang="fr-FR" sz="2000" dirty="0"/>
              <a:t> les territoires)</a:t>
            </a:r>
          </a:p>
        </p:txBody>
      </p:sp>
    </p:spTree>
    <p:extLst>
      <p:ext uri="{BB962C8B-B14F-4D97-AF65-F5344CB8AC3E}">
        <p14:creationId xmlns:p14="http://schemas.microsoft.com/office/powerpoint/2010/main" val="315325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1"/>
              <a:t>Merci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28267" y="2040251"/>
            <a:ext cx="5859506" cy="2911198"/>
          </a:xfrm>
        </p:spPr>
        <p:txBody>
          <a:bodyPr rtlCol="0">
            <a:noAutofit/>
          </a:bodyPr>
          <a:lstStyle/>
          <a:p>
            <a:pPr rtl="0"/>
            <a:r>
              <a:rPr lang="fr-FR" sz="2400" noProof="1"/>
              <a:t>Contact : pierre.levasseur@inrae.fr</a:t>
            </a:r>
          </a:p>
        </p:txBody>
      </p:sp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E3F95A-3732-465A-8E1C-4A3573BF3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235"/>
            <a:ext cx="12192000" cy="64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29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nouveau panorama nutritionnel</a:t>
            </a:r>
          </a:p>
        </p:txBody>
      </p: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662984"/>
            <a:ext cx="5888992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8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nouveau panorama nutritionnel</a:t>
            </a:r>
          </a:p>
        </p:txBody>
      </p: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0" y="1662984"/>
            <a:ext cx="5888992" cy="4368800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6070600" y="1662984"/>
            <a:ext cx="6121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L’obésité : un état d’urgence sanitaire globalisé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4454768" cy="4328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Des taux d’obésité de plus en plus inquiétants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02" y="1405181"/>
            <a:ext cx="4755906" cy="543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L’obésité : un état d’urgence sanitaire globalisé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4454768" cy="4328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taux d’obésité de plus en plus inquiétants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Un véritable tournant épidémiologique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DC820F7-F46D-454A-A837-273BFDECF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228896"/>
              </p:ext>
            </p:extLst>
          </p:nvPr>
        </p:nvGraphicFramePr>
        <p:xfrm>
          <a:off x="5292969" y="1731184"/>
          <a:ext cx="6802461" cy="43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604AC73-7708-400F-89A9-F07512BB1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9863987"/>
              </p:ext>
            </p:extLst>
          </p:nvPr>
        </p:nvGraphicFramePr>
        <p:xfrm>
          <a:off x="5292968" y="6263257"/>
          <a:ext cx="6899031" cy="42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782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L’obésité : un état d’urgence sanitaire globalisé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4454768" cy="43289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taux d’obésité de plus en plus inquiétants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Un véritable tournant épidémiologique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DC820F7-F46D-454A-A837-273BFDECFFDB}"/>
              </a:ext>
            </a:extLst>
          </p:cNvPr>
          <p:cNvGraphicFramePr/>
          <p:nvPr/>
        </p:nvGraphicFramePr>
        <p:xfrm>
          <a:off x="5292969" y="1731184"/>
          <a:ext cx="6802461" cy="432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A604AC73-7708-400F-89A9-F07512BB127D}"/>
              </a:ext>
            </a:extLst>
          </p:cNvPr>
          <p:cNvGraphicFramePr/>
          <p:nvPr/>
        </p:nvGraphicFramePr>
        <p:xfrm>
          <a:off x="5292968" y="6263257"/>
          <a:ext cx="6899031" cy="42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5D4E08F-39FC-4381-A0BC-DD56FDD452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3" y="4261747"/>
            <a:ext cx="5054875" cy="22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L’obésité : un état d’urgence sanitaire globalisé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4454768" cy="43289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Des taux d’obésité de plus en plus inquiétants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véritable tournant épidémiologique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Des</a:t>
            </a:r>
            <a:r>
              <a:rPr lang="fr-FR" dirty="0"/>
              <a:t> </a:t>
            </a:r>
            <a:r>
              <a:rPr lang="fr-FR" b="1" dirty="0"/>
              <a:t>prédictions pessimistes </a:t>
            </a:r>
            <a:r>
              <a:rPr lang="fr-FR" sz="1000" dirty="0"/>
              <a:t>(WOA et OCDE 2023)</a:t>
            </a:r>
          </a:p>
          <a:p>
            <a:pPr marL="971550" lvl="1" indent="-285750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50% de surpoids dans le monde en 2035</a:t>
            </a:r>
          </a:p>
          <a:p>
            <a:pPr marL="971550" lvl="1" indent="-285750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Et 25% d’obésité !</a:t>
            </a:r>
          </a:p>
          <a:p>
            <a:pPr marL="971550" lvl="1" indent="-285750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15" y="1914993"/>
            <a:ext cx="6030058" cy="34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51330"/>
      </p:ext>
    </p:extLst>
  </p:cSld>
  <p:clrMapOvr>
    <a:masterClrMapping/>
  </p:clrMapOvr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688_TF02923944" id="{CB21A36E-157F-4161-A4D8-6B2A99229A11}" vid="{25CD5337-C292-402C-8D76-AB41C926D93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4873beb7-5857-4685-be1f-d57550cc96cc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</Template>
  <TotalTime>5924</TotalTime>
  <Words>1627</Words>
  <Application>Microsoft Office PowerPoint</Application>
  <PresentationFormat>Grand écran</PresentationFormat>
  <Paragraphs>216</Paragraphs>
  <Slides>38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4" baseType="lpstr">
      <vt:lpstr>Arial</vt:lpstr>
      <vt:lpstr>Calibri</vt:lpstr>
      <vt:lpstr>Segoe UI</vt:lpstr>
      <vt:lpstr>Segoe UI Light</vt:lpstr>
      <vt:lpstr>Wingdings</vt:lpstr>
      <vt:lpstr>DocBienvenue</vt:lpstr>
      <vt:lpstr> Maladie de l’abondance ou maladie de la pauvreté ? Socioéconomie de l’obésité </vt:lpstr>
      <vt:lpstr>Qu’est-ce que l’obésité? Comment la mesure t-on?</vt:lpstr>
      <vt:lpstr>Présentation PowerPoint</vt:lpstr>
      <vt:lpstr>Un nouveau panorama nutritionnel</vt:lpstr>
      <vt:lpstr>Un nouveau panorama nutritionnel</vt:lpstr>
      <vt:lpstr>L’obésité : un état d’urgence sanitaire globalisé</vt:lpstr>
      <vt:lpstr>L’obésité : un état d’urgence sanitaire globalisé</vt:lpstr>
      <vt:lpstr>L’obésité : un état d’urgence sanitaire globalisé</vt:lpstr>
      <vt:lpstr>L’obésité : un état d’urgence sanitaire globalisé</vt:lpstr>
      <vt:lpstr>Et des coûts colossaux pour la société…</vt:lpstr>
      <vt:lpstr>Connaitre les causes pour inverser la tendance</vt:lpstr>
      <vt:lpstr>Un environnement de plus en plus obésogène</vt:lpstr>
      <vt:lpstr>Un environnement de plus en plus obésogène</vt:lpstr>
      <vt:lpstr>Un environnement de plus en plus obésogène</vt:lpstr>
      <vt:lpstr>Connaitre les causes pour inverser la tendance</vt:lpstr>
      <vt:lpstr>Le paradoxe revenu/obésité: le cas des USA</vt:lpstr>
      <vt:lpstr>Le renversement social du fardeau de l’obésité</vt:lpstr>
      <vt:lpstr>Le renversement social du fardeau de l’obésité au cours du processus de développement</vt:lpstr>
      <vt:lpstr>Le renversement social du fardeau de l’obésité au cours du processus de développement</vt:lpstr>
      <vt:lpstr>Le renversement social du fardeau de l’obésité au cours du processus de développement</vt:lpstr>
      <vt:lpstr>6 freins socio-économiques</vt:lpstr>
      <vt:lpstr>6 freins socio-économiques</vt:lpstr>
      <vt:lpstr>6 freins socio-économiques</vt:lpstr>
      <vt:lpstr>6 freins socio-économiques</vt:lpstr>
      <vt:lpstr>6 freins socio-économiques</vt:lpstr>
      <vt:lpstr>6 freins socio-économiques</vt:lpstr>
      <vt:lpstr>6 freins socio-économiques</vt:lpstr>
      <vt:lpstr>Des différences territoriales également</vt:lpstr>
      <vt:lpstr>Des territoires obésogènes</vt:lpstr>
      <vt:lpstr>Présentation PowerPoint</vt:lpstr>
      <vt:lpstr>Trois familles d’intervention</vt:lpstr>
      <vt:lpstr>Option 1 : réguler l’offre (inciter à)</vt:lpstr>
      <vt:lpstr>Option 1 : réguler l’offre (inciter à)</vt:lpstr>
      <vt:lpstr>Option 2 : agir sur la demande  (donner les moyens de)</vt:lpstr>
      <vt:lpstr>Option 3 : agir sur les territoires (donner accès à)</vt:lpstr>
      <vt:lpstr>Conclusion</vt:lpstr>
      <vt:lpstr>Merci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enjeux socioéconomiques et territoriaux liés à l’alimentation :  le rôle des économistes</dc:title>
  <dc:creator>Pierre Levasseur</dc:creator>
  <cp:keywords/>
  <cp:lastModifiedBy>Pierre Levasseur</cp:lastModifiedBy>
  <cp:revision>483</cp:revision>
  <dcterms:created xsi:type="dcterms:W3CDTF">2020-11-24T13:53:38Z</dcterms:created>
  <dcterms:modified xsi:type="dcterms:W3CDTF">2023-11-28T15:56:00Z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